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0A87-980C-4BFC-B505-4E7D20F9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D428F-4C0C-475A-8143-5779BD40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0B0E1-BEC7-4319-8423-37C0877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4696F-2AB2-4632-BE82-A53A7B1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40EE3-D16E-4135-A3FE-0699662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AAE37-57DE-4441-BBDB-15EC8D64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A53055-52D6-47BD-9CB8-94E69751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4E399-8E2F-4A21-A272-9224B2F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37095-41E8-4C49-B00D-2767FF6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C5E23-C74C-4DB3-9999-08A2D49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6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89532F-4367-4F01-A4AA-D6C069844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B431F-4AD1-4636-9C31-BAE721CA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1E4A3-A884-4824-AEF7-306DA602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63AAE-741F-4910-B86D-2CF771C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2F875-CFEF-432A-83E1-1189199B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25AC-4D9B-4F1A-B562-665ED37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61963-11EF-45C3-BC06-C9537482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B90F8-A854-4C26-A8BE-5E37575D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5D95-4543-4788-A142-E76764C7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11E4E-1677-46F5-948A-DDF388F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9A8C8-CA65-4434-AE5A-96CAC9D6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E5DAE-1E9B-49A4-8299-C0CD3D69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963B6-573D-4E0F-ACF0-764425E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0CFEB-69BD-4E72-BE6F-A2238A79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31A10-2307-4965-90FE-060AC9F8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E154E-5F52-48A8-9FCF-931F5125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A10DE-3318-4944-ABC4-A25FB452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98807-C90B-41B7-B820-DAF16D0EF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BDBC2E-060E-4B4F-8C05-70140110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9A4A45-6D10-4AFA-B5B5-6748A86F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9191FD-DC3F-4822-9411-8FA26AA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4DA5-05B9-4246-993E-02E1F005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05AD6F-4773-4DE3-864B-7004656C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713F4-4D69-4A36-A6BB-C123B36A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8D6FF0-FE39-4A84-AB62-4A6026D3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20BE99-055A-47B0-8D9C-9B7DB8086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B7B99-07F3-4AE8-A06A-DDBD64A5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AD35DD-5390-4820-B1D4-B5C293B5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BB9DB3-9A9C-4A71-9162-D55B47D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0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625B2-BB84-41B4-96E6-3D4193DD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567DBC-7744-49E6-A740-6401E93E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33398-70B2-4E16-99A9-1C8A4A5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5BCFBE-5A77-46E8-8D3B-E40DC804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7F666-8366-48B0-A9C1-A665A7B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A3CFEE-E876-4B01-B9E5-C6F6A34C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7B10B-4108-4104-B6A2-9EAC551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EAB61-0FFF-441B-841F-E59C6B2B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A7BF3-6FF0-404D-B83D-51834563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6B0F52-50FC-4837-BAE7-F0768D0F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EB2B9-0C79-4F1D-A3B1-402F7393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4C0D83-CFB9-4B96-BDF6-5F41DFF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FD1ED-6514-4A0C-A92A-B33963E9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2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E2547-2B48-44B6-B37A-B3D421D6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1BB4D3-8560-4E8D-B0F9-6774F71C4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E8794-EF52-4609-AB61-4CD3AEF04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E541A-3A1E-41B7-B236-AA3E1060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D75ED8-DD10-40EA-AFD3-292946AD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812549-E87F-41C7-9AC8-C3BD94D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0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8D368C-D894-4601-B99C-DE79EC64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1E4CA8-8CD7-43AD-BB5E-05D7EABA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690AE-7BA6-4382-B2D6-CDFE2778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DB0E3-45AB-48E3-9E94-6B1DF928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61B58-0D3D-4BE5-861D-D874451A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3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Déploiement et </a:t>
            </a:r>
            <a:r>
              <a:rPr lang="fr-FR" sz="3600" dirty="0" err="1">
                <a:solidFill>
                  <a:srgbClr val="080808"/>
                </a:solidFill>
              </a:rPr>
              <a:t>Reporting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910" y="1122723"/>
            <a:ext cx="5782716" cy="70440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Notre Repo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0417A9-6F8D-43B8-92CA-EE954F7A8D41}"/>
              </a:ext>
            </a:extLst>
          </p:cNvPr>
          <p:cNvSpPr txBox="1"/>
          <p:nvPr/>
        </p:nvSpPr>
        <p:spPr>
          <a:xfrm>
            <a:off x="3791751" y="3059668"/>
            <a:ext cx="423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https://github.com/antoineThiel/Reporting</a:t>
            </a:r>
          </a:p>
        </p:txBody>
      </p:sp>
    </p:spTree>
    <p:extLst>
      <p:ext uri="{BB962C8B-B14F-4D97-AF65-F5344CB8AC3E}">
        <p14:creationId xmlns:p14="http://schemas.microsoft.com/office/powerpoint/2010/main" val="27774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Un grand merci à Ivan CEAICOVOSHCI d’avoir fourni l’application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429" y="266478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Mise en place de </a:t>
            </a:r>
            <a:r>
              <a:rPr lang="fr-FR" sz="3600" dirty="0" err="1">
                <a:solidFill>
                  <a:srgbClr val="080808"/>
                </a:solidFill>
              </a:rPr>
              <a:t>Crashlytics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C6FC39-B813-4F6A-99BC-A9EC8CC4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50" y="2566593"/>
            <a:ext cx="69923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8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0E5562-435C-4FF5-BEA5-4140469D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94"/>
            <a:ext cx="12207126" cy="59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392" y="114615"/>
            <a:ext cx="8123583" cy="1404760"/>
          </a:xfrm>
        </p:spPr>
        <p:txBody>
          <a:bodyPr>
            <a:normAutofit/>
          </a:bodyPr>
          <a:lstStyle/>
          <a:p>
            <a:r>
              <a:rPr lang="fr-FR" sz="3600" dirty="0"/>
              <a:t>Mise en place d’Analytics</a:t>
            </a:r>
            <a:br>
              <a:rPr lang="fr-FR" sz="3600" dirty="0"/>
            </a:br>
            <a:endParaRPr lang="fr-FR" sz="3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EFF00ED-3CEF-40E2-8759-DEF5282CC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72"/>
          <a:stretch/>
        </p:blipFill>
        <p:spPr>
          <a:xfrm>
            <a:off x="3578134" y="1252431"/>
            <a:ext cx="3622404" cy="75253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7D7C0F-0451-428B-BD91-E12B3794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34" y="4019149"/>
            <a:ext cx="5294337" cy="9078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8713B0-01CB-450B-919C-91E68593C963}"/>
              </a:ext>
            </a:extLst>
          </p:cNvPr>
          <p:cNvSpPr txBox="1"/>
          <p:nvPr/>
        </p:nvSpPr>
        <p:spPr>
          <a:xfrm>
            <a:off x="3490838" y="3515697"/>
            <a:ext cx="529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Mise en place des sondes sur les réponses pour savoir quel sont les réponses les plus cliquées par les </a:t>
            </a:r>
            <a:r>
              <a:rPr lang="fr-FR" sz="1200" dirty="0" err="1"/>
              <a:t>users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25478B-0928-4509-93D5-91A32E192F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8"/>
          <a:stretch/>
        </p:blipFill>
        <p:spPr>
          <a:xfrm>
            <a:off x="3582424" y="2346339"/>
            <a:ext cx="3766437" cy="109369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6915B3E-42C6-4472-B9E0-134ABA776BB4}"/>
              </a:ext>
            </a:extLst>
          </p:cNvPr>
          <p:cNvSpPr txBox="1"/>
          <p:nvPr/>
        </p:nvSpPr>
        <p:spPr>
          <a:xfrm>
            <a:off x="3539778" y="2069666"/>
            <a:ext cx="529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Mise en place d’une sondes sur le bouton commencer pour savoir combien de fois un utilisateur joue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90D06D1-14FF-4314-B4A4-9889D2D12B58}"/>
              </a:ext>
            </a:extLst>
          </p:cNvPr>
          <p:cNvSpPr txBox="1"/>
          <p:nvPr/>
        </p:nvSpPr>
        <p:spPr>
          <a:xfrm>
            <a:off x="3490838" y="1003046"/>
            <a:ext cx="529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Propriété utilisateur pour définir des joueurs par défaut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A742EB-AAF5-41EC-AE22-3B0CD5D9D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778" y="5472953"/>
            <a:ext cx="3551825" cy="67175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A65D916-7E8F-4003-B6A6-16052C82E8F5}"/>
              </a:ext>
            </a:extLst>
          </p:cNvPr>
          <p:cNvSpPr txBox="1"/>
          <p:nvPr/>
        </p:nvSpPr>
        <p:spPr>
          <a:xfrm>
            <a:off x="3490838" y="4979413"/>
            <a:ext cx="529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Evènement </a:t>
            </a:r>
            <a:r>
              <a:rPr lang="fr-FR" sz="1200" dirty="0" err="1"/>
              <a:t>game</a:t>
            </a:r>
            <a:r>
              <a:rPr lang="fr-FR" sz="1200" dirty="0"/>
              <a:t>-over par default quand on arrive sur la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32670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784" y="-69789"/>
            <a:ext cx="9144000" cy="2387600"/>
          </a:xfrm>
        </p:spPr>
        <p:txBody>
          <a:bodyPr>
            <a:normAutofit/>
          </a:bodyPr>
          <a:lstStyle/>
          <a:p>
            <a:r>
              <a:rPr lang="fr-FR" sz="3600" dirty="0"/>
              <a:t>Rapport </a:t>
            </a:r>
            <a:r>
              <a:rPr lang="fr-FR" sz="3600" dirty="0" err="1"/>
              <a:t>analytics</a:t>
            </a:r>
            <a:br>
              <a:rPr lang="fr-FR" sz="3600" dirty="0"/>
            </a:br>
            <a:endParaRPr lang="fr-FR" sz="3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8BD9C8-94DD-42B0-B31F-FC8429D0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59" y="2246825"/>
            <a:ext cx="6419850" cy="5048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138D898-8922-4B7D-9808-E62E0553BD94}"/>
              </a:ext>
            </a:extLst>
          </p:cNvPr>
          <p:cNvSpPr txBox="1"/>
          <p:nvPr/>
        </p:nvSpPr>
        <p:spPr>
          <a:xfrm>
            <a:off x="5085735" y="1920134"/>
            <a:ext cx="529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Propriétés utilisateur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905336-BD54-400B-BB54-6B119E70A35A}"/>
              </a:ext>
            </a:extLst>
          </p:cNvPr>
          <p:cNvSpPr txBox="1"/>
          <p:nvPr/>
        </p:nvSpPr>
        <p:spPr>
          <a:xfrm>
            <a:off x="4723019" y="2852130"/>
            <a:ext cx="529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Sonde évènement pour les réponses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391D57-C087-4D6D-BA0D-FA449F618311}"/>
              </a:ext>
            </a:extLst>
          </p:cNvPr>
          <p:cNvSpPr txBox="1"/>
          <p:nvPr/>
        </p:nvSpPr>
        <p:spPr>
          <a:xfrm>
            <a:off x="4504525" y="4216052"/>
            <a:ext cx="529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Sonde évènement Game-Over par défaut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665BA8-48B1-4096-B0C1-49C85865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71" y="3166321"/>
            <a:ext cx="4877459" cy="615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8FA534-B41A-4F24-8E47-36BE195A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88" y="4577156"/>
            <a:ext cx="4019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081C6A-7A5A-4907-B867-06AC635A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04"/>
            <a:ext cx="12192000" cy="5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725C2E-C349-4BCF-80BD-B7E780D7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21"/>
            <a:ext cx="12192000" cy="59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A2CC10-1992-47BD-83B8-FE7DFD95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117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Déploiement et Reporting</vt:lpstr>
      <vt:lpstr>Un grand merci à Ivan CEAICOVOSHCI d’avoir fourni l’application</vt:lpstr>
      <vt:lpstr>Mise en place de Crashlytics</vt:lpstr>
      <vt:lpstr>Présentation PowerPoint</vt:lpstr>
      <vt:lpstr>Mise en place d’Analytics </vt:lpstr>
      <vt:lpstr>Rapport analytics </vt:lpstr>
      <vt:lpstr>Fiche Play Store </vt:lpstr>
      <vt:lpstr>Fiche Play Store </vt:lpstr>
      <vt:lpstr>Fiche Play Store </vt:lpstr>
      <vt:lpstr>Notre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Déploiement et Reporting</dc:title>
  <dc:creator>antoine thiel</dc:creator>
  <cp:lastModifiedBy>Jauch Anthony</cp:lastModifiedBy>
  <cp:revision>7</cp:revision>
  <dcterms:created xsi:type="dcterms:W3CDTF">2021-01-31T15:33:49Z</dcterms:created>
  <dcterms:modified xsi:type="dcterms:W3CDTF">2021-01-31T21:04:13Z</dcterms:modified>
</cp:coreProperties>
</file>