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40A87-980C-4BFC-B505-4E7D20F91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9D428F-4C0C-475A-8143-5779BD40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0B0E1-BEC7-4319-8423-37C0877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4696F-2AB2-4632-BE82-A53A7B18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40EE3-D16E-4135-A3FE-06996627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AAE37-57DE-4441-BBDB-15EC8D64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A53055-52D6-47BD-9CB8-94E69751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44E399-8E2F-4A21-A272-9224B2FC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B37095-41E8-4C49-B00D-2767FF6E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C5E23-C74C-4DB3-9999-08A2D49D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66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89532F-4367-4F01-A4AA-D6C069844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3B431F-4AD1-4636-9C31-BAE721CA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01E4A3-A884-4824-AEF7-306DA602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63AAE-741F-4910-B86D-2CF771CC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2F875-CFEF-432A-83E1-1189199B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5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125AC-4D9B-4F1A-B562-665ED375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61963-11EF-45C3-BC06-C9537482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B90F8-A854-4C26-A8BE-5E37575D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65D95-4543-4788-A142-E76764C7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A11E4E-1677-46F5-948A-DDF388F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09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9A8C8-CA65-4434-AE5A-96CAC9D6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E5DAE-1E9B-49A4-8299-C0CD3D69C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7963B6-573D-4E0F-ACF0-764425E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0CFEB-69BD-4E72-BE6F-A2238A79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31A10-2307-4965-90FE-060AC9F8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36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E154E-5F52-48A8-9FCF-931F5125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A10DE-3318-4944-ABC4-A25FB452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98807-C90B-41B7-B820-DAF16D0EF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BDBC2E-060E-4B4F-8C05-70140110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9A4A45-6D10-4AFA-B5B5-6748A86F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9191FD-DC3F-4822-9411-8FA26AA3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99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F4DA5-05B9-4246-993E-02E1F005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05AD6F-4773-4DE3-864B-7004656C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B713F4-4D69-4A36-A6BB-C123B36A0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8D6FF0-FE39-4A84-AB62-4A6026D3E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20BE99-055A-47B0-8D9C-9B7DB8086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B7B99-07F3-4AE8-A06A-DDBD64A5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AD35DD-5390-4820-B1D4-B5C293B5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BB9DB3-9A9C-4A71-9162-D55B47D6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06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625B2-BB84-41B4-96E6-3D4193DD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567DBC-7744-49E6-A740-6401E93E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33398-70B2-4E16-99A9-1C8A4A5D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5BCFBE-5A77-46E8-8D3B-E40DC804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57F666-8366-48B0-A9C1-A665A7B8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A3CFEE-E876-4B01-B9E5-C6F6A34C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E7B10B-4108-4104-B6A2-9EAC5511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2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EAB61-0FFF-441B-841F-E59C6B2B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A7BF3-6FF0-404D-B83D-51834563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6B0F52-50FC-4837-BAE7-F0768D0FC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6EB2B9-0C79-4F1D-A3B1-402F7393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4C0D83-CFB9-4B96-BDF6-5F41DFF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FD1ED-6514-4A0C-A92A-B33963E9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82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E2547-2B48-44B6-B37A-B3D421D6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1BB4D3-8560-4E8D-B0F9-6774F71C4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FE8794-EF52-4609-AB61-4CD3AEF04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0E541A-3A1E-41B7-B236-AA3E1060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D75ED8-DD10-40EA-AFD3-292946AD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812549-E87F-41C7-9AC8-C3BD94DD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0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8D368C-D894-4601-B99C-DE79EC64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1E4CA8-8CD7-43AD-BB5E-05D7EABA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690AE-7BA6-4382-B2D6-CDFE2778B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8F7C-6313-4086-9962-628E728B21BD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CDB0E3-45AB-48E3-9E94-6B1DF9289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61B58-0D3D-4BE5-861D-D874451A4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86F4-74E1-4FB5-95BE-090D3097DE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3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603A9-E5EE-4FB8-8EB6-79F0C06B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080808"/>
                </a:solidFill>
              </a:rPr>
              <a:t>Déploiement et </a:t>
            </a:r>
            <a:r>
              <a:rPr lang="fr-FR" sz="3600" dirty="0" err="1">
                <a:solidFill>
                  <a:srgbClr val="080808"/>
                </a:solidFill>
              </a:rPr>
              <a:t>Reporting</a:t>
            </a:r>
            <a:endParaRPr lang="fr-FR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603A9-E5EE-4FB8-8EB6-79F0C06B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080808"/>
                </a:solidFill>
              </a:rPr>
              <a:t>Un grand merci à Ivan CEAICOVOSHCI d’avoir fourni l’application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D603A9-E5EE-4FB8-8EB6-79F0C06B7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1429" y="266478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080808"/>
                </a:solidFill>
              </a:rPr>
              <a:t>Mise en place de </a:t>
            </a:r>
            <a:r>
              <a:rPr lang="fr-FR" sz="3600" dirty="0" err="1">
                <a:solidFill>
                  <a:srgbClr val="080808"/>
                </a:solidFill>
              </a:rPr>
              <a:t>Crashlytics</a:t>
            </a:r>
            <a:endParaRPr lang="fr-FR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C6FC39-B813-4F6A-99BC-A9EC8CC4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50" y="2566593"/>
            <a:ext cx="699232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8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413FF8A-CB2C-4E00-966C-38B569A30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0E5562-435C-4FF5-BEA5-4140469D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894"/>
            <a:ext cx="12207126" cy="59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413FF8A-CB2C-4E00-966C-38B569A30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291"/>
            <a:ext cx="9144000" cy="2387600"/>
          </a:xfrm>
        </p:spPr>
        <p:txBody>
          <a:bodyPr/>
          <a:lstStyle/>
          <a:p>
            <a:r>
              <a:rPr lang="fr-FR" dirty="0"/>
              <a:t>Mise en place d’Analytics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0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413FF8A-CB2C-4E00-966C-38B569A30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</a:t>
            </a:r>
            <a:r>
              <a:rPr lang="fr-FR" dirty="0" err="1"/>
              <a:t>analytics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79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F7011-EEBE-44A1-A08C-9354657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02" y="127194"/>
            <a:ext cx="5782716" cy="704401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Fiche Play Store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081C6A-7A5A-4907-B867-06AC635A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004"/>
            <a:ext cx="12192000" cy="59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9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F7011-EEBE-44A1-A08C-9354657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02" y="127194"/>
            <a:ext cx="5782716" cy="704401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Fiche Play Store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725C2E-C349-4BCF-80BD-B7E780D7D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21"/>
            <a:ext cx="12192000" cy="59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F7011-EEBE-44A1-A08C-9354657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702" y="127194"/>
            <a:ext cx="5782716" cy="704401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Fiche Play Store</a:t>
            </a:r>
            <a:br>
              <a:rPr lang="en-US" sz="3600" dirty="0">
                <a:solidFill>
                  <a:srgbClr val="080808"/>
                </a:solidFill>
              </a:rPr>
            </a:b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A2CC10-1992-47BD-83B8-FE7DFD95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850"/>
            <a:ext cx="12192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Grand écran</PresentationFormat>
  <Paragraphs>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Déploiement et Reporting</vt:lpstr>
      <vt:lpstr>Un grand merci à Ivan CEAICOVOSHCI d’avoir fourni l’application</vt:lpstr>
      <vt:lpstr>Mise en place de Crashlytics</vt:lpstr>
      <vt:lpstr>Présentation PowerPoint</vt:lpstr>
      <vt:lpstr>Mise en place d’Analytics </vt:lpstr>
      <vt:lpstr>Rapport analytics </vt:lpstr>
      <vt:lpstr>Fiche Play Store </vt:lpstr>
      <vt:lpstr>Fiche Play Store </vt:lpstr>
      <vt:lpstr>Fiche Play Store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Déploiement et Reporting</dc:title>
  <dc:creator>antoine thiel</dc:creator>
  <cp:lastModifiedBy>antoine thiel</cp:lastModifiedBy>
  <cp:revision>1</cp:revision>
  <dcterms:created xsi:type="dcterms:W3CDTF">2021-01-31T15:33:49Z</dcterms:created>
  <dcterms:modified xsi:type="dcterms:W3CDTF">2021-01-31T15:37:07Z</dcterms:modified>
</cp:coreProperties>
</file>