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910" r:id="rId2"/>
  </p:sldMasterIdLst>
  <p:notesMasterIdLst>
    <p:notesMasterId r:id="rId14"/>
  </p:notesMasterIdLst>
  <p:handoutMasterIdLst>
    <p:handoutMasterId r:id="rId15"/>
  </p:handoutMasterIdLst>
  <p:sldIdLst>
    <p:sldId id="256" r:id="rId3"/>
    <p:sldId id="1395" r:id="rId4"/>
    <p:sldId id="266" r:id="rId5"/>
    <p:sldId id="267" r:id="rId6"/>
    <p:sldId id="265" r:id="rId7"/>
    <p:sldId id="258" r:id="rId8"/>
    <p:sldId id="1396" r:id="rId9"/>
    <p:sldId id="1405" r:id="rId10"/>
    <p:sldId id="1398" r:id="rId11"/>
    <p:sldId id="1406" r:id="rId12"/>
    <p:sldId id="140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1pPr>
    <a:lvl2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2pPr>
    <a:lvl3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3pPr>
    <a:lvl4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4pPr>
    <a:lvl5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5pPr>
    <a:lvl6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6pPr>
    <a:lvl7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7pPr>
    <a:lvl8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8pPr>
    <a:lvl9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54"/>
    <p:restoredTop sz="96197"/>
  </p:normalViewPr>
  <p:slideViewPr>
    <p:cSldViewPr snapToGrid="0" snapToObjects="1" showGuides="1">
      <p:cViewPr varScale="1">
        <p:scale>
          <a:sx n="64" d="100"/>
          <a:sy n="64" d="100"/>
        </p:scale>
        <p:origin x="248"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5" d="100"/>
          <a:sy n="105" d="100"/>
        </p:scale>
        <p:origin x="254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0E3E962-2A05-138B-4C1B-0752016ADD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BAF74EF-D4ED-CB8E-11D3-81948D701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C6C08-0C58-7540-9869-393903317E73}" type="datetimeFigureOut">
              <a:rPr lang="fr-FR" smtClean="0"/>
              <a:t>30/08/2024</a:t>
            </a:fld>
            <a:endParaRPr lang="fr-FR"/>
          </a:p>
        </p:txBody>
      </p:sp>
      <p:sp>
        <p:nvSpPr>
          <p:cNvPr id="4" name="Espace réservé du pied de page 3">
            <a:extLst>
              <a:ext uri="{FF2B5EF4-FFF2-40B4-BE49-F238E27FC236}">
                <a16:creationId xmlns:a16="http://schemas.microsoft.com/office/drawing/2014/main" id="{9F489D86-0968-31AC-6668-4183284AC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A2CB5F0-E0D5-338C-5D1F-B78F461065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27A675-D95A-A147-A752-8D441E9D2A97}" type="slidenum">
              <a:rPr lang="fr-FR" smtClean="0"/>
              <a:t>‹N°›</a:t>
            </a:fld>
            <a:endParaRPr lang="fr-FR"/>
          </a:p>
        </p:txBody>
      </p:sp>
    </p:spTree>
    <p:extLst>
      <p:ext uri="{BB962C8B-B14F-4D97-AF65-F5344CB8AC3E}">
        <p14:creationId xmlns:p14="http://schemas.microsoft.com/office/powerpoint/2010/main" val="2614296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BC9FB-95AB-C748-A2FB-BDBAF768EF5C}" type="datetimeFigureOut">
              <a:rPr lang="fr-FR" smtClean="0"/>
              <a:t>30/08/2024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E962C-1FB4-D14B-9FD9-D3199287AB45}" type="slidenum">
              <a:rPr lang="fr-FR" smtClean="0"/>
              <a:t>‹N°›</a:t>
            </a:fld>
            <a:endParaRPr lang="fr-FR"/>
          </a:p>
        </p:txBody>
      </p:sp>
    </p:spTree>
    <p:extLst>
      <p:ext uri="{BB962C8B-B14F-4D97-AF65-F5344CB8AC3E}">
        <p14:creationId xmlns:p14="http://schemas.microsoft.com/office/powerpoint/2010/main" val="98045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1.ti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tif"/><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24.emf"/></Relationships>
</file>

<file path=ppt/slideLayouts/_rels/slideLayout1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4.emf"/></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24.emf"/></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1 (W)">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tx1"/>
                </a:solidFill>
                <a:latin typeface="BentonSansF Medium" panose="02000603040000020004" pitchFamily="2" charset="0"/>
              </a:defRPr>
            </a:lvl1pPr>
          </a:lstStyle>
          <a:p>
            <a:fld id="{77AD1684-0BBB-6B4D-B56B-E5324B6F951C}" type="datetime6">
              <a:rPr lang="en-US" smtClean="0"/>
              <a:t>August 24</a:t>
            </a:fld>
            <a:endParaRPr lang="de-DE" dirty="0"/>
          </a:p>
        </p:txBody>
      </p:sp>
      <p:sp>
        <p:nvSpPr>
          <p:cNvPr id="3" name="Rectangle 2">
            <a:extLst>
              <a:ext uri="{FF2B5EF4-FFF2-40B4-BE49-F238E27FC236}">
                <a16:creationId xmlns:a16="http://schemas.microsoft.com/office/drawing/2014/main" id="{91EDB310-92B8-4BF4-9F2B-14F4CCB2AE62}"/>
              </a:ext>
            </a:extLst>
          </p:cNvPr>
          <p:cNvSpPr/>
          <p:nvPr/>
        </p:nvSpPr>
        <p:spPr>
          <a:xfrm>
            <a:off x="1752600" y="9336708"/>
            <a:ext cx="1285801" cy="72000"/>
          </a:xfrm>
          <a:prstGeom prst="rect">
            <a:avLst/>
          </a:prstGeom>
          <a:solidFill>
            <a:schemeClr val="bg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pic>
        <p:nvPicPr>
          <p:cNvPr id="15" name="21-frog-Cap-Invent-logo-horizontal-BW.png">
            <a:extLst>
              <a:ext uri="{FF2B5EF4-FFF2-40B4-BE49-F238E27FC236}">
                <a16:creationId xmlns:a16="http://schemas.microsoft.com/office/drawing/2014/main" id="{F78B4AFD-0AC3-4F29-8C33-552888C287B0}"/>
              </a:ext>
            </a:extLst>
          </p:cNvPr>
          <p:cNvPicPr>
            <a:picLocks noChangeAspect="1"/>
          </p:cNvPicPr>
          <p:nvPr/>
        </p:nvPicPr>
        <p:blipFill>
          <a:blip r:embed="rId2"/>
          <a:stretch>
            <a:fillRect/>
          </a:stretch>
        </p:blipFill>
        <p:spPr>
          <a:xfrm>
            <a:off x="1711130" y="10290306"/>
            <a:ext cx="4619817" cy="1178622"/>
          </a:xfrm>
          <a:prstGeom prst="rect">
            <a:avLst/>
          </a:prstGeom>
          <a:ln w="12700">
            <a:miter lim="400000"/>
          </a:ln>
        </p:spPr>
      </p:pic>
      <p:sp>
        <p:nvSpPr>
          <p:cNvPr id="16" name="Title 3">
            <a:extLst>
              <a:ext uri="{FF2B5EF4-FFF2-40B4-BE49-F238E27FC236}">
                <a16:creationId xmlns:a16="http://schemas.microsoft.com/office/drawing/2014/main" id="{B17DB3DB-A4A2-464C-9D6B-D63045A0D6C0}"/>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377956039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ver #2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406BBD8E-A249-D343-A4E1-21E45F285AC5}" type="datetime6">
              <a:rPr lang="en-US" smtClean="0"/>
              <a:t>August 24</a:t>
            </a:fld>
            <a:endParaRPr lang="de-DE" dirty="0"/>
          </a:p>
        </p:txBody>
      </p:sp>
      <p:pic>
        <p:nvPicPr>
          <p:cNvPr id="7" name="frog-Cap-Invent-logo-horizontal-white.png">
            <a:extLst>
              <a:ext uri="{FF2B5EF4-FFF2-40B4-BE49-F238E27FC236}">
                <a16:creationId xmlns:a16="http://schemas.microsoft.com/office/drawing/2014/main" id="{9DA3E2CE-9DC1-47C1-B767-6B8C30D45A43}"/>
              </a:ext>
            </a:extLst>
          </p:cNvPr>
          <p:cNvPicPr>
            <a:picLocks noChangeAspect="1"/>
          </p:cNvPicPr>
          <p:nvPr/>
        </p:nvPicPr>
        <p:blipFill>
          <a:blip r:embed="rId2"/>
          <a:stretch>
            <a:fillRect/>
          </a:stretch>
        </p:blipFill>
        <p:spPr>
          <a:xfrm>
            <a:off x="9880600" y="10642600"/>
            <a:ext cx="4622800" cy="1253141"/>
          </a:xfrm>
          <a:prstGeom prst="rect">
            <a:avLst/>
          </a:prstGeom>
          <a:ln w="12700">
            <a:miter lim="400000"/>
          </a:ln>
        </p:spPr>
      </p:pic>
      <p:sp>
        <p:nvSpPr>
          <p:cNvPr id="8" name="Title 2">
            <a:extLst>
              <a:ext uri="{FF2B5EF4-FFF2-40B4-BE49-F238E27FC236}">
                <a16:creationId xmlns:a16="http://schemas.microsoft.com/office/drawing/2014/main" id="{CE8547B7-058D-4B5B-8718-89FDF31F9140}"/>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bg1"/>
                </a:solidFill>
              </a:defRPr>
            </a:lvl1pPr>
          </a:lstStyle>
          <a:p>
            <a:r>
              <a:rPr lang="de-DE" dirty="0"/>
              <a:t>Presentation title</a:t>
            </a:r>
          </a:p>
        </p:txBody>
      </p:sp>
    </p:spTree>
    <p:extLst>
      <p:ext uri="{BB962C8B-B14F-4D97-AF65-F5344CB8AC3E}">
        <p14:creationId xmlns:p14="http://schemas.microsoft.com/office/powerpoint/2010/main" val="3563903525"/>
      </p:ext>
    </p:extLst>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am 2 row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26" name="Text Placeholder 8">
            <a:extLst>
              <a:ext uri="{FF2B5EF4-FFF2-40B4-BE49-F238E27FC236}">
                <a16:creationId xmlns:a16="http://schemas.microsoft.com/office/drawing/2014/main" id="{BE738CC7-F58A-4BC9-9225-8221C1132D1C}"/>
              </a:ext>
            </a:extLst>
          </p:cNvPr>
          <p:cNvSpPr>
            <a:spLocks noGrp="1"/>
          </p:cNvSpPr>
          <p:nvPr>
            <p:ph type="body" sz="quarter" idx="41" hasCustomPrompt="1"/>
          </p:nvPr>
        </p:nvSpPr>
        <p:spPr>
          <a:xfrm>
            <a:off x="1771633"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7115356"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12459079"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7802802"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5" name="Text Placeholder 8">
            <a:extLst>
              <a:ext uri="{FF2B5EF4-FFF2-40B4-BE49-F238E27FC236}">
                <a16:creationId xmlns:a16="http://schemas.microsoft.com/office/drawing/2014/main" id="{DC22D998-1D8C-4AF4-9016-3A47977C194F}"/>
              </a:ext>
            </a:extLst>
          </p:cNvPr>
          <p:cNvSpPr>
            <a:spLocks noGrp="1"/>
          </p:cNvSpPr>
          <p:nvPr>
            <p:ph type="body" sz="quarter" idx="51" hasCustomPrompt="1"/>
          </p:nvPr>
        </p:nvSpPr>
        <p:spPr>
          <a:xfrm>
            <a:off x="1763674"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9" name="Image">
            <a:extLst>
              <a:ext uri="{FF2B5EF4-FFF2-40B4-BE49-F238E27FC236}">
                <a16:creationId xmlns:a16="http://schemas.microsoft.com/office/drawing/2014/main" id="{42BE3C3E-685C-44B5-9CFA-CC39CAA216FB}"/>
              </a:ext>
            </a:extLst>
          </p:cNvPr>
          <p:cNvSpPr>
            <a:spLocks noGrp="1"/>
          </p:cNvSpPr>
          <p:nvPr>
            <p:ph type="pic" idx="52"/>
          </p:nvPr>
        </p:nvSpPr>
        <p:spPr>
          <a:xfrm>
            <a:off x="1763674"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0" name="Image">
            <a:extLst>
              <a:ext uri="{FF2B5EF4-FFF2-40B4-BE49-F238E27FC236}">
                <a16:creationId xmlns:a16="http://schemas.microsoft.com/office/drawing/2014/main" id="{B03AFDBD-E2AB-4E84-9D8D-7D929F037684}"/>
              </a:ext>
            </a:extLst>
          </p:cNvPr>
          <p:cNvSpPr>
            <a:spLocks noGrp="1"/>
          </p:cNvSpPr>
          <p:nvPr>
            <p:ph type="pic" idx="53"/>
          </p:nvPr>
        </p:nvSpPr>
        <p:spPr>
          <a:xfrm>
            <a:off x="7110049"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1" name="Image">
            <a:extLst>
              <a:ext uri="{FF2B5EF4-FFF2-40B4-BE49-F238E27FC236}">
                <a16:creationId xmlns:a16="http://schemas.microsoft.com/office/drawing/2014/main" id="{CC680C39-EEDE-4F0C-B8F6-092335703C01}"/>
              </a:ext>
            </a:extLst>
          </p:cNvPr>
          <p:cNvSpPr>
            <a:spLocks noGrp="1"/>
          </p:cNvSpPr>
          <p:nvPr>
            <p:ph type="pic" idx="54"/>
          </p:nvPr>
        </p:nvSpPr>
        <p:spPr>
          <a:xfrm>
            <a:off x="12456424"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5" name="Image">
            <a:extLst>
              <a:ext uri="{FF2B5EF4-FFF2-40B4-BE49-F238E27FC236}">
                <a16:creationId xmlns:a16="http://schemas.microsoft.com/office/drawing/2014/main" id="{0A8E9D8F-DE11-4F0C-8ECC-0FE0C5DA548A}"/>
              </a:ext>
            </a:extLst>
          </p:cNvPr>
          <p:cNvSpPr>
            <a:spLocks noGrp="1"/>
          </p:cNvSpPr>
          <p:nvPr>
            <p:ph type="pic" idx="55"/>
          </p:nvPr>
        </p:nvSpPr>
        <p:spPr>
          <a:xfrm>
            <a:off x="17802799"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6" name="Text Placeholder 8">
            <a:extLst>
              <a:ext uri="{FF2B5EF4-FFF2-40B4-BE49-F238E27FC236}">
                <a16:creationId xmlns:a16="http://schemas.microsoft.com/office/drawing/2014/main" id="{BF5A5649-4140-40DD-9393-DCCC53D67E33}"/>
              </a:ext>
            </a:extLst>
          </p:cNvPr>
          <p:cNvSpPr>
            <a:spLocks noGrp="1"/>
          </p:cNvSpPr>
          <p:nvPr>
            <p:ph type="body" sz="quarter" idx="56" hasCustomPrompt="1"/>
          </p:nvPr>
        </p:nvSpPr>
        <p:spPr>
          <a:xfrm>
            <a:off x="7110048"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47" name="Text Placeholder 8">
            <a:extLst>
              <a:ext uri="{FF2B5EF4-FFF2-40B4-BE49-F238E27FC236}">
                <a16:creationId xmlns:a16="http://schemas.microsoft.com/office/drawing/2014/main" id="{93D570D8-7505-41FE-A02B-47262755A35B}"/>
              </a:ext>
            </a:extLst>
          </p:cNvPr>
          <p:cNvSpPr>
            <a:spLocks noGrp="1"/>
          </p:cNvSpPr>
          <p:nvPr>
            <p:ph type="body" sz="quarter" idx="57" hasCustomPrompt="1"/>
          </p:nvPr>
        </p:nvSpPr>
        <p:spPr>
          <a:xfrm>
            <a:off x="12456423"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48" name="Text Placeholder 8">
            <a:extLst>
              <a:ext uri="{FF2B5EF4-FFF2-40B4-BE49-F238E27FC236}">
                <a16:creationId xmlns:a16="http://schemas.microsoft.com/office/drawing/2014/main" id="{09FC3494-F6A8-4519-8750-76AF0D608FF6}"/>
              </a:ext>
            </a:extLst>
          </p:cNvPr>
          <p:cNvSpPr>
            <a:spLocks noGrp="1"/>
          </p:cNvSpPr>
          <p:nvPr>
            <p:ph type="body" sz="quarter" idx="58" hasCustomPrompt="1"/>
          </p:nvPr>
        </p:nvSpPr>
        <p:spPr>
          <a:xfrm>
            <a:off x="17802802"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49" name="Text Placeholder 8">
            <a:extLst>
              <a:ext uri="{FF2B5EF4-FFF2-40B4-BE49-F238E27FC236}">
                <a16:creationId xmlns:a16="http://schemas.microsoft.com/office/drawing/2014/main" id="{F64EABFF-C45E-43E6-843F-A98C16508E31}"/>
              </a:ext>
            </a:extLst>
          </p:cNvPr>
          <p:cNvSpPr>
            <a:spLocks noGrp="1"/>
          </p:cNvSpPr>
          <p:nvPr>
            <p:ph type="body" sz="quarter" idx="59" hasCustomPrompt="1"/>
          </p:nvPr>
        </p:nvSpPr>
        <p:spPr>
          <a:xfrm>
            <a:off x="1771633"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50" name="Text Placeholder 8">
            <a:extLst>
              <a:ext uri="{FF2B5EF4-FFF2-40B4-BE49-F238E27FC236}">
                <a16:creationId xmlns:a16="http://schemas.microsoft.com/office/drawing/2014/main" id="{9C586F28-035A-4B14-B1E2-41E7041CCB0F}"/>
              </a:ext>
            </a:extLst>
          </p:cNvPr>
          <p:cNvSpPr>
            <a:spLocks noGrp="1"/>
          </p:cNvSpPr>
          <p:nvPr>
            <p:ph type="body" sz="quarter" idx="60" hasCustomPrompt="1"/>
          </p:nvPr>
        </p:nvSpPr>
        <p:spPr>
          <a:xfrm>
            <a:off x="7115356"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51" name="Text Placeholder 8">
            <a:extLst>
              <a:ext uri="{FF2B5EF4-FFF2-40B4-BE49-F238E27FC236}">
                <a16:creationId xmlns:a16="http://schemas.microsoft.com/office/drawing/2014/main" id="{7000BCA0-206F-447A-A9AA-33BB9B0B9746}"/>
              </a:ext>
            </a:extLst>
          </p:cNvPr>
          <p:cNvSpPr>
            <a:spLocks noGrp="1"/>
          </p:cNvSpPr>
          <p:nvPr>
            <p:ph type="body" sz="quarter" idx="61" hasCustomPrompt="1"/>
          </p:nvPr>
        </p:nvSpPr>
        <p:spPr>
          <a:xfrm>
            <a:off x="12459079"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52" name="Text Placeholder 8">
            <a:extLst>
              <a:ext uri="{FF2B5EF4-FFF2-40B4-BE49-F238E27FC236}">
                <a16:creationId xmlns:a16="http://schemas.microsoft.com/office/drawing/2014/main" id="{A96100EF-FEB7-4052-86BE-04C0F2BCD1DF}"/>
              </a:ext>
            </a:extLst>
          </p:cNvPr>
          <p:cNvSpPr>
            <a:spLocks noGrp="1"/>
          </p:cNvSpPr>
          <p:nvPr>
            <p:ph type="body" sz="quarter" idx="62" hasCustomPrompt="1"/>
          </p:nvPr>
        </p:nvSpPr>
        <p:spPr>
          <a:xfrm>
            <a:off x="17802802"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Tree>
    <p:extLst>
      <p:ext uri="{BB962C8B-B14F-4D97-AF65-F5344CB8AC3E}">
        <p14:creationId xmlns:p14="http://schemas.microsoft.com/office/powerpoint/2010/main" val="2542608673"/>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am 3 row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26" name="Text Placeholder 8">
            <a:extLst>
              <a:ext uri="{FF2B5EF4-FFF2-40B4-BE49-F238E27FC236}">
                <a16:creationId xmlns:a16="http://schemas.microsoft.com/office/drawing/2014/main" id="{BE738CC7-F58A-4BC9-9225-8221C1132D1C}"/>
              </a:ext>
            </a:extLst>
          </p:cNvPr>
          <p:cNvSpPr>
            <a:spLocks noGrp="1"/>
          </p:cNvSpPr>
          <p:nvPr>
            <p:ph type="body" sz="quarter" idx="41" hasCustomPrompt="1"/>
          </p:nvPr>
        </p:nvSpPr>
        <p:spPr>
          <a:xfrm>
            <a:off x="1771633"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7115356"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12459079"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7802802"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9" name="Image">
            <a:extLst>
              <a:ext uri="{FF2B5EF4-FFF2-40B4-BE49-F238E27FC236}">
                <a16:creationId xmlns:a16="http://schemas.microsoft.com/office/drawing/2014/main" id="{42BE3C3E-685C-44B5-9CFA-CC39CAA216FB}"/>
              </a:ext>
            </a:extLst>
          </p:cNvPr>
          <p:cNvSpPr>
            <a:spLocks noGrp="1"/>
          </p:cNvSpPr>
          <p:nvPr>
            <p:ph type="pic" idx="52"/>
          </p:nvPr>
        </p:nvSpPr>
        <p:spPr>
          <a:xfrm>
            <a:off x="1763674"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40" name="Image">
            <a:extLst>
              <a:ext uri="{FF2B5EF4-FFF2-40B4-BE49-F238E27FC236}">
                <a16:creationId xmlns:a16="http://schemas.microsoft.com/office/drawing/2014/main" id="{B03AFDBD-E2AB-4E84-9D8D-7D929F037684}"/>
              </a:ext>
            </a:extLst>
          </p:cNvPr>
          <p:cNvSpPr>
            <a:spLocks noGrp="1"/>
          </p:cNvSpPr>
          <p:nvPr>
            <p:ph type="pic" idx="53"/>
          </p:nvPr>
        </p:nvSpPr>
        <p:spPr>
          <a:xfrm>
            <a:off x="7110049"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41" name="Image">
            <a:extLst>
              <a:ext uri="{FF2B5EF4-FFF2-40B4-BE49-F238E27FC236}">
                <a16:creationId xmlns:a16="http://schemas.microsoft.com/office/drawing/2014/main" id="{CC680C39-EEDE-4F0C-B8F6-092335703C01}"/>
              </a:ext>
            </a:extLst>
          </p:cNvPr>
          <p:cNvSpPr>
            <a:spLocks noGrp="1"/>
          </p:cNvSpPr>
          <p:nvPr>
            <p:ph type="pic" idx="54"/>
          </p:nvPr>
        </p:nvSpPr>
        <p:spPr>
          <a:xfrm>
            <a:off x="12456424"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45" name="Image">
            <a:extLst>
              <a:ext uri="{FF2B5EF4-FFF2-40B4-BE49-F238E27FC236}">
                <a16:creationId xmlns:a16="http://schemas.microsoft.com/office/drawing/2014/main" id="{0A8E9D8F-DE11-4F0C-8ECC-0FE0C5DA548A}"/>
              </a:ext>
            </a:extLst>
          </p:cNvPr>
          <p:cNvSpPr>
            <a:spLocks noGrp="1"/>
          </p:cNvSpPr>
          <p:nvPr>
            <p:ph type="pic" idx="55"/>
          </p:nvPr>
        </p:nvSpPr>
        <p:spPr>
          <a:xfrm>
            <a:off x="17802799"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56" name="Text Placeholder 8">
            <a:extLst>
              <a:ext uri="{FF2B5EF4-FFF2-40B4-BE49-F238E27FC236}">
                <a16:creationId xmlns:a16="http://schemas.microsoft.com/office/drawing/2014/main" id="{3114D695-38F6-4559-9434-9460AA7910CE}"/>
              </a:ext>
            </a:extLst>
          </p:cNvPr>
          <p:cNvSpPr>
            <a:spLocks noGrp="1"/>
          </p:cNvSpPr>
          <p:nvPr>
            <p:ph type="body" sz="quarter" idx="79" hasCustomPrompt="1"/>
          </p:nvPr>
        </p:nvSpPr>
        <p:spPr>
          <a:xfrm>
            <a:off x="1763674"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57" name="Text Placeholder 8">
            <a:extLst>
              <a:ext uri="{FF2B5EF4-FFF2-40B4-BE49-F238E27FC236}">
                <a16:creationId xmlns:a16="http://schemas.microsoft.com/office/drawing/2014/main" id="{327676F8-3324-4285-96DF-7CF0632719D9}"/>
              </a:ext>
            </a:extLst>
          </p:cNvPr>
          <p:cNvSpPr>
            <a:spLocks noGrp="1"/>
          </p:cNvSpPr>
          <p:nvPr>
            <p:ph type="body" sz="quarter" idx="80" hasCustomPrompt="1"/>
          </p:nvPr>
        </p:nvSpPr>
        <p:spPr>
          <a:xfrm>
            <a:off x="7110048"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58" name="Text Placeholder 8">
            <a:extLst>
              <a:ext uri="{FF2B5EF4-FFF2-40B4-BE49-F238E27FC236}">
                <a16:creationId xmlns:a16="http://schemas.microsoft.com/office/drawing/2014/main" id="{93CC6F66-7724-4A3E-AD86-242105977FB0}"/>
              </a:ext>
            </a:extLst>
          </p:cNvPr>
          <p:cNvSpPr>
            <a:spLocks noGrp="1"/>
          </p:cNvSpPr>
          <p:nvPr>
            <p:ph type="body" sz="quarter" idx="81" hasCustomPrompt="1"/>
          </p:nvPr>
        </p:nvSpPr>
        <p:spPr>
          <a:xfrm>
            <a:off x="12456423"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59" name="Text Placeholder 8">
            <a:extLst>
              <a:ext uri="{FF2B5EF4-FFF2-40B4-BE49-F238E27FC236}">
                <a16:creationId xmlns:a16="http://schemas.microsoft.com/office/drawing/2014/main" id="{7361A1E0-18E2-431B-A787-BE6B8EC88909}"/>
              </a:ext>
            </a:extLst>
          </p:cNvPr>
          <p:cNvSpPr>
            <a:spLocks noGrp="1"/>
          </p:cNvSpPr>
          <p:nvPr>
            <p:ph type="body" sz="quarter" idx="82" hasCustomPrompt="1"/>
          </p:nvPr>
        </p:nvSpPr>
        <p:spPr>
          <a:xfrm>
            <a:off x="17802802"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60" name="Text Placeholder 8">
            <a:extLst>
              <a:ext uri="{FF2B5EF4-FFF2-40B4-BE49-F238E27FC236}">
                <a16:creationId xmlns:a16="http://schemas.microsoft.com/office/drawing/2014/main" id="{3146CFBC-A17E-4092-88AE-EB8DBAFE78D9}"/>
              </a:ext>
            </a:extLst>
          </p:cNvPr>
          <p:cNvSpPr>
            <a:spLocks noGrp="1"/>
          </p:cNvSpPr>
          <p:nvPr>
            <p:ph type="body" sz="quarter" idx="83" hasCustomPrompt="1"/>
          </p:nvPr>
        </p:nvSpPr>
        <p:spPr>
          <a:xfrm>
            <a:off x="1771633"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1" name="Text Placeholder 8">
            <a:extLst>
              <a:ext uri="{FF2B5EF4-FFF2-40B4-BE49-F238E27FC236}">
                <a16:creationId xmlns:a16="http://schemas.microsoft.com/office/drawing/2014/main" id="{1D76466E-CA75-4C76-8BDF-4DAC7CA4852D}"/>
              </a:ext>
            </a:extLst>
          </p:cNvPr>
          <p:cNvSpPr>
            <a:spLocks noGrp="1"/>
          </p:cNvSpPr>
          <p:nvPr>
            <p:ph type="body" sz="quarter" idx="84" hasCustomPrompt="1"/>
          </p:nvPr>
        </p:nvSpPr>
        <p:spPr>
          <a:xfrm>
            <a:off x="7115356"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2" name="Text Placeholder 8">
            <a:extLst>
              <a:ext uri="{FF2B5EF4-FFF2-40B4-BE49-F238E27FC236}">
                <a16:creationId xmlns:a16="http://schemas.microsoft.com/office/drawing/2014/main" id="{C399110D-6F9A-418C-A292-E899C0A53553}"/>
              </a:ext>
            </a:extLst>
          </p:cNvPr>
          <p:cNvSpPr>
            <a:spLocks noGrp="1"/>
          </p:cNvSpPr>
          <p:nvPr>
            <p:ph type="body" sz="quarter" idx="85" hasCustomPrompt="1"/>
          </p:nvPr>
        </p:nvSpPr>
        <p:spPr>
          <a:xfrm>
            <a:off x="12459079"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3" name="Text Placeholder 8">
            <a:extLst>
              <a:ext uri="{FF2B5EF4-FFF2-40B4-BE49-F238E27FC236}">
                <a16:creationId xmlns:a16="http://schemas.microsoft.com/office/drawing/2014/main" id="{62109A42-167E-4407-8DD0-BF0B9D729A97}"/>
              </a:ext>
            </a:extLst>
          </p:cNvPr>
          <p:cNvSpPr>
            <a:spLocks noGrp="1"/>
          </p:cNvSpPr>
          <p:nvPr>
            <p:ph type="body" sz="quarter" idx="86" hasCustomPrompt="1"/>
          </p:nvPr>
        </p:nvSpPr>
        <p:spPr>
          <a:xfrm>
            <a:off x="17802802"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4" name="Image">
            <a:extLst>
              <a:ext uri="{FF2B5EF4-FFF2-40B4-BE49-F238E27FC236}">
                <a16:creationId xmlns:a16="http://schemas.microsoft.com/office/drawing/2014/main" id="{2C7B5B9E-8C9C-456D-9725-8978A0AF8C56}"/>
              </a:ext>
            </a:extLst>
          </p:cNvPr>
          <p:cNvSpPr>
            <a:spLocks noGrp="1"/>
          </p:cNvSpPr>
          <p:nvPr>
            <p:ph type="pic" idx="87"/>
          </p:nvPr>
        </p:nvSpPr>
        <p:spPr>
          <a:xfrm>
            <a:off x="1763674"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5" name="Image">
            <a:extLst>
              <a:ext uri="{FF2B5EF4-FFF2-40B4-BE49-F238E27FC236}">
                <a16:creationId xmlns:a16="http://schemas.microsoft.com/office/drawing/2014/main" id="{46F670E5-DA00-473F-B75C-DF937A1CD24D}"/>
              </a:ext>
            </a:extLst>
          </p:cNvPr>
          <p:cNvSpPr>
            <a:spLocks noGrp="1"/>
          </p:cNvSpPr>
          <p:nvPr>
            <p:ph type="pic" idx="88"/>
          </p:nvPr>
        </p:nvSpPr>
        <p:spPr>
          <a:xfrm>
            <a:off x="7110049"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6" name="Image">
            <a:extLst>
              <a:ext uri="{FF2B5EF4-FFF2-40B4-BE49-F238E27FC236}">
                <a16:creationId xmlns:a16="http://schemas.microsoft.com/office/drawing/2014/main" id="{11249537-7BBE-4DBF-8221-2352B9D29018}"/>
              </a:ext>
            </a:extLst>
          </p:cNvPr>
          <p:cNvSpPr>
            <a:spLocks noGrp="1"/>
          </p:cNvSpPr>
          <p:nvPr>
            <p:ph type="pic" idx="89"/>
          </p:nvPr>
        </p:nvSpPr>
        <p:spPr>
          <a:xfrm>
            <a:off x="12456424"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7" name="Image">
            <a:extLst>
              <a:ext uri="{FF2B5EF4-FFF2-40B4-BE49-F238E27FC236}">
                <a16:creationId xmlns:a16="http://schemas.microsoft.com/office/drawing/2014/main" id="{D3F8A0AA-1F08-4D0A-8B12-42FCDEE6128B}"/>
              </a:ext>
            </a:extLst>
          </p:cNvPr>
          <p:cNvSpPr>
            <a:spLocks noGrp="1"/>
          </p:cNvSpPr>
          <p:nvPr>
            <p:ph type="pic" idx="90"/>
          </p:nvPr>
        </p:nvSpPr>
        <p:spPr>
          <a:xfrm>
            <a:off x="17802799"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8" name="Text Placeholder 8">
            <a:extLst>
              <a:ext uri="{FF2B5EF4-FFF2-40B4-BE49-F238E27FC236}">
                <a16:creationId xmlns:a16="http://schemas.microsoft.com/office/drawing/2014/main" id="{B293C29D-7666-4E55-ABB8-1139C71F3FC5}"/>
              </a:ext>
            </a:extLst>
          </p:cNvPr>
          <p:cNvSpPr>
            <a:spLocks noGrp="1"/>
          </p:cNvSpPr>
          <p:nvPr>
            <p:ph type="body" sz="quarter" idx="91" hasCustomPrompt="1"/>
          </p:nvPr>
        </p:nvSpPr>
        <p:spPr>
          <a:xfrm>
            <a:off x="1763674"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69" name="Text Placeholder 8">
            <a:extLst>
              <a:ext uri="{FF2B5EF4-FFF2-40B4-BE49-F238E27FC236}">
                <a16:creationId xmlns:a16="http://schemas.microsoft.com/office/drawing/2014/main" id="{31A70BED-6F2C-4399-A48D-3788DFA7F3ED}"/>
              </a:ext>
            </a:extLst>
          </p:cNvPr>
          <p:cNvSpPr>
            <a:spLocks noGrp="1"/>
          </p:cNvSpPr>
          <p:nvPr>
            <p:ph type="body" sz="quarter" idx="92" hasCustomPrompt="1"/>
          </p:nvPr>
        </p:nvSpPr>
        <p:spPr>
          <a:xfrm>
            <a:off x="7110048"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70" name="Text Placeholder 8">
            <a:extLst>
              <a:ext uri="{FF2B5EF4-FFF2-40B4-BE49-F238E27FC236}">
                <a16:creationId xmlns:a16="http://schemas.microsoft.com/office/drawing/2014/main" id="{54AA5E52-B5C4-42E2-8B68-7601ED551544}"/>
              </a:ext>
            </a:extLst>
          </p:cNvPr>
          <p:cNvSpPr>
            <a:spLocks noGrp="1"/>
          </p:cNvSpPr>
          <p:nvPr>
            <p:ph type="body" sz="quarter" idx="93" hasCustomPrompt="1"/>
          </p:nvPr>
        </p:nvSpPr>
        <p:spPr>
          <a:xfrm>
            <a:off x="12456423"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71" name="Text Placeholder 8">
            <a:extLst>
              <a:ext uri="{FF2B5EF4-FFF2-40B4-BE49-F238E27FC236}">
                <a16:creationId xmlns:a16="http://schemas.microsoft.com/office/drawing/2014/main" id="{72E267C8-E9BD-41BB-BADD-A039A55BF2FE}"/>
              </a:ext>
            </a:extLst>
          </p:cNvPr>
          <p:cNvSpPr>
            <a:spLocks noGrp="1"/>
          </p:cNvSpPr>
          <p:nvPr>
            <p:ph type="body" sz="quarter" idx="94" hasCustomPrompt="1"/>
          </p:nvPr>
        </p:nvSpPr>
        <p:spPr>
          <a:xfrm>
            <a:off x="17802802"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72" name="Text Placeholder 8">
            <a:extLst>
              <a:ext uri="{FF2B5EF4-FFF2-40B4-BE49-F238E27FC236}">
                <a16:creationId xmlns:a16="http://schemas.microsoft.com/office/drawing/2014/main" id="{D4FD7096-1ED4-42CE-AC5A-25AE2B031D2D}"/>
              </a:ext>
            </a:extLst>
          </p:cNvPr>
          <p:cNvSpPr>
            <a:spLocks noGrp="1"/>
          </p:cNvSpPr>
          <p:nvPr>
            <p:ph type="body" sz="quarter" idx="95" hasCustomPrompt="1"/>
          </p:nvPr>
        </p:nvSpPr>
        <p:spPr>
          <a:xfrm>
            <a:off x="1771633"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73" name="Text Placeholder 8">
            <a:extLst>
              <a:ext uri="{FF2B5EF4-FFF2-40B4-BE49-F238E27FC236}">
                <a16:creationId xmlns:a16="http://schemas.microsoft.com/office/drawing/2014/main" id="{37401C09-4667-4955-AAA4-7F1E7C0643C7}"/>
              </a:ext>
            </a:extLst>
          </p:cNvPr>
          <p:cNvSpPr>
            <a:spLocks noGrp="1"/>
          </p:cNvSpPr>
          <p:nvPr>
            <p:ph type="body" sz="quarter" idx="96" hasCustomPrompt="1"/>
          </p:nvPr>
        </p:nvSpPr>
        <p:spPr>
          <a:xfrm>
            <a:off x="7115356"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74" name="Text Placeholder 8">
            <a:extLst>
              <a:ext uri="{FF2B5EF4-FFF2-40B4-BE49-F238E27FC236}">
                <a16:creationId xmlns:a16="http://schemas.microsoft.com/office/drawing/2014/main" id="{5D522064-27CC-4759-833F-E92AEBBCBDAD}"/>
              </a:ext>
            </a:extLst>
          </p:cNvPr>
          <p:cNvSpPr>
            <a:spLocks noGrp="1"/>
          </p:cNvSpPr>
          <p:nvPr>
            <p:ph type="body" sz="quarter" idx="97" hasCustomPrompt="1"/>
          </p:nvPr>
        </p:nvSpPr>
        <p:spPr>
          <a:xfrm>
            <a:off x="12459079"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75" name="Text Placeholder 8">
            <a:extLst>
              <a:ext uri="{FF2B5EF4-FFF2-40B4-BE49-F238E27FC236}">
                <a16:creationId xmlns:a16="http://schemas.microsoft.com/office/drawing/2014/main" id="{F465EFA7-F683-473D-8579-70310C23CFC4}"/>
              </a:ext>
            </a:extLst>
          </p:cNvPr>
          <p:cNvSpPr>
            <a:spLocks noGrp="1"/>
          </p:cNvSpPr>
          <p:nvPr>
            <p:ph type="body" sz="quarter" idx="98" hasCustomPrompt="1"/>
          </p:nvPr>
        </p:nvSpPr>
        <p:spPr>
          <a:xfrm>
            <a:off x="17802802"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Tree>
    <p:extLst>
      <p:ext uri="{BB962C8B-B14F-4D97-AF65-F5344CB8AC3E}">
        <p14:creationId xmlns:p14="http://schemas.microsoft.com/office/powerpoint/2010/main" val="33609422"/>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am roles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1335-477C-4FA4-A0A3-3822FC1E34AF}"/>
              </a:ext>
            </a:extLst>
          </p:cNvPr>
          <p:cNvSpPr>
            <a:spLocks noGrp="1"/>
          </p:cNvSpPr>
          <p:nvPr>
            <p:ph type="title"/>
          </p:nvPr>
        </p:nvSpPr>
        <p:spPr/>
        <p:txBody>
          <a:bodyPr/>
          <a:lstStyle/>
          <a:p>
            <a:r>
              <a:rPr lang="fr-FR"/>
              <a:t>Modifiez le style du titre</a:t>
            </a:r>
            <a:endParaRPr lang="en-US" dirty="0"/>
          </a:p>
        </p:txBody>
      </p:sp>
      <p:sp>
        <p:nvSpPr>
          <p:cNvPr id="4" name="Footer Placeholder 3">
            <a:extLst>
              <a:ext uri="{FF2B5EF4-FFF2-40B4-BE49-F238E27FC236}">
                <a16:creationId xmlns:a16="http://schemas.microsoft.com/office/drawing/2014/main" id="{8CCAF356-023C-4E1A-859C-8CCFFE8C20A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BC5CA8A9-018D-4391-8BF8-4A67B3167A2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15122309-4672-4FF7-B31D-903AE2558D86}"/>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EBD33A8C-479F-4598-A4BE-5546ACB8E6F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8" name="Text Placeholder 8">
            <a:extLst>
              <a:ext uri="{FF2B5EF4-FFF2-40B4-BE49-F238E27FC236}">
                <a16:creationId xmlns:a16="http://schemas.microsoft.com/office/drawing/2014/main" id="{2FC1567C-8BEA-4EA8-BE43-F1A1E7FEC58D}"/>
              </a:ext>
            </a:extLst>
          </p:cNvPr>
          <p:cNvSpPr>
            <a:spLocks noGrp="1"/>
          </p:cNvSpPr>
          <p:nvPr>
            <p:ph type="body" sz="quarter" idx="29" hasCustomPrompt="1"/>
          </p:nvPr>
        </p:nvSpPr>
        <p:spPr>
          <a:xfrm>
            <a:off x="1763674" y="4262826"/>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9" name="Text Placeholder 8">
            <a:extLst>
              <a:ext uri="{FF2B5EF4-FFF2-40B4-BE49-F238E27FC236}">
                <a16:creationId xmlns:a16="http://schemas.microsoft.com/office/drawing/2014/main" id="{A8FE1FB6-5890-4685-8E50-27A4DBECCE71}"/>
              </a:ext>
            </a:extLst>
          </p:cNvPr>
          <p:cNvSpPr>
            <a:spLocks noGrp="1"/>
          </p:cNvSpPr>
          <p:nvPr>
            <p:ph type="body" sz="quarter" idx="41" hasCustomPrompt="1"/>
          </p:nvPr>
        </p:nvSpPr>
        <p:spPr>
          <a:xfrm>
            <a:off x="1771633" y="50762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14" name="Text Placeholder 8">
            <a:extLst>
              <a:ext uri="{FF2B5EF4-FFF2-40B4-BE49-F238E27FC236}">
                <a16:creationId xmlns:a16="http://schemas.microsoft.com/office/drawing/2014/main" id="{C73F89C4-6036-4DA1-B867-8F21542DD3B7}"/>
              </a:ext>
            </a:extLst>
          </p:cNvPr>
          <p:cNvSpPr>
            <a:spLocks noGrp="1"/>
          </p:cNvSpPr>
          <p:nvPr>
            <p:ph type="body" sz="quarter" idx="42" hasCustomPrompt="1"/>
          </p:nvPr>
        </p:nvSpPr>
        <p:spPr>
          <a:xfrm>
            <a:off x="12199068" y="4262826"/>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15" name="Text Placeholder 8">
            <a:extLst>
              <a:ext uri="{FF2B5EF4-FFF2-40B4-BE49-F238E27FC236}">
                <a16:creationId xmlns:a16="http://schemas.microsoft.com/office/drawing/2014/main" id="{606188EB-7D23-4468-8719-CBF47BF723F0}"/>
              </a:ext>
            </a:extLst>
          </p:cNvPr>
          <p:cNvSpPr>
            <a:spLocks noGrp="1"/>
          </p:cNvSpPr>
          <p:nvPr>
            <p:ph type="body" sz="quarter" idx="43" hasCustomPrompt="1"/>
          </p:nvPr>
        </p:nvSpPr>
        <p:spPr>
          <a:xfrm>
            <a:off x="12199068" y="50762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18" name="Text Placeholder 8">
            <a:extLst>
              <a:ext uri="{FF2B5EF4-FFF2-40B4-BE49-F238E27FC236}">
                <a16:creationId xmlns:a16="http://schemas.microsoft.com/office/drawing/2014/main" id="{4889FFBD-861C-4B4C-BCD0-E77AE0E726AB}"/>
              </a:ext>
            </a:extLst>
          </p:cNvPr>
          <p:cNvSpPr>
            <a:spLocks noGrp="1"/>
          </p:cNvSpPr>
          <p:nvPr>
            <p:ph type="body" sz="quarter" idx="46" hasCustomPrompt="1"/>
          </p:nvPr>
        </p:nvSpPr>
        <p:spPr>
          <a:xfrm>
            <a:off x="12199068" y="6218308"/>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19" name="Text Placeholder 8">
            <a:extLst>
              <a:ext uri="{FF2B5EF4-FFF2-40B4-BE49-F238E27FC236}">
                <a16:creationId xmlns:a16="http://schemas.microsoft.com/office/drawing/2014/main" id="{23631720-AB84-488A-91B6-1D14C20AF429}"/>
              </a:ext>
            </a:extLst>
          </p:cNvPr>
          <p:cNvSpPr>
            <a:spLocks noGrp="1"/>
          </p:cNvSpPr>
          <p:nvPr>
            <p:ph type="body" sz="quarter" idx="47" hasCustomPrompt="1"/>
          </p:nvPr>
        </p:nvSpPr>
        <p:spPr>
          <a:xfrm>
            <a:off x="12199068" y="7006668"/>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22" name="Text Placeholder 8">
            <a:extLst>
              <a:ext uri="{FF2B5EF4-FFF2-40B4-BE49-F238E27FC236}">
                <a16:creationId xmlns:a16="http://schemas.microsoft.com/office/drawing/2014/main" id="{23037773-5A5E-433C-93C0-C2661937816D}"/>
              </a:ext>
            </a:extLst>
          </p:cNvPr>
          <p:cNvSpPr>
            <a:spLocks noGrp="1"/>
          </p:cNvSpPr>
          <p:nvPr>
            <p:ph type="body" sz="quarter" idx="50" hasCustomPrompt="1"/>
          </p:nvPr>
        </p:nvSpPr>
        <p:spPr>
          <a:xfrm>
            <a:off x="12199068" y="8148709"/>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23" name="Text Placeholder 8">
            <a:extLst>
              <a:ext uri="{FF2B5EF4-FFF2-40B4-BE49-F238E27FC236}">
                <a16:creationId xmlns:a16="http://schemas.microsoft.com/office/drawing/2014/main" id="{C48ACB51-BDAB-4A69-A2C7-D2AA7DF7B717}"/>
              </a:ext>
            </a:extLst>
          </p:cNvPr>
          <p:cNvSpPr>
            <a:spLocks noGrp="1"/>
          </p:cNvSpPr>
          <p:nvPr>
            <p:ph type="body" sz="quarter" idx="51" hasCustomPrompt="1"/>
          </p:nvPr>
        </p:nvSpPr>
        <p:spPr>
          <a:xfrm>
            <a:off x="12199068" y="89370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26" name="Text Placeholder 8">
            <a:extLst>
              <a:ext uri="{FF2B5EF4-FFF2-40B4-BE49-F238E27FC236}">
                <a16:creationId xmlns:a16="http://schemas.microsoft.com/office/drawing/2014/main" id="{26F89069-3CD7-4E8F-A830-32EE9C48C9C5}"/>
              </a:ext>
            </a:extLst>
          </p:cNvPr>
          <p:cNvSpPr>
            <a:spLocks noGrp="1"/>
          </p:cNvSpPr>
          <p:nvPr>
            <p:ph type="body" sz="quarter" idx="54" hasCustomPrompt="1"/>
          </p:nvPr>
        </p:nvSpPr>
        <p:spPr>
          <a:xfrm>
            <a:off x="12199068" y="10085880"/>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27" name="Text Placeholder 8">
            <a:extLst>
              <a:ext uri="{FF2B5EF4-FFF2-40B4-BE49-F238E27FC236}">
                <a16:creationId xmlns:a16="http://schemas.microsoft.com/office/drawing/2014/main" id="{F2864C22-F46E-4818-9859-0A78447FC946}"/>
              </a:ext>
            </a:extLst>
          </p:cNvPr>
          <p:cNvSpPr>
            <a:spLocks noGrp="1"/>
          </p:cNvSpPr>
          <p:nvPr>
            <p:ph type="body" sz="quarter" idx="55" hasCustomPrompt="1"/>
          </p:nvPr>
        </p:nvSpPr>
        <p:spPr>
          <a:xfrm>
            <a:off x="12199068" y="10874241"/>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36" name="Text Placeholder 8">
            <a:extLst>
              <a:ext uri="{FF2B5EF4-FFF2-40B4-BE49-F238E27FC236}">
                <a16:creationId xmlns:a16="http://schemas.microsoft.com/office/drawing/2014/main" id="{E1812826-E901-42AA-B537-7E3B22652207}"/>
              </a:ext>
            </a:extLst>
          </p:cNvPr>
          <p:cNvSpPr>
            <a:spLocks noGrp="1"/>
          </p:cNvSpPr>
          <p:nvPr>
            <p:ph type="body" sz="quarter" idx="56" hasCustomPrompt="1"/>
          </p:nvPr>
        </p:nvSpPr>
        <p:spPr>
          <a:xfrm>
            <a:off x="1771633" y="6218308"/>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37" name="Text Placeholder 8">
            <a:extLst>
              <a:ext uri="{FF2B5EF4-FFF2-40B4-BE49-F238E27FC236}">
                <a16:creationId xmlns:a16="http://schemas.microsoft.com/office/drawing/2014/main" id="{39977129-6334-47DC-A941-77B2152425CC}"/>
              </a:ext>
            </a:extLst>
          </p:cNvPr>
          <p:cNvSpPr>
            <a:spLocks noGrp="1"/>
          </p:cNvSpPr>
          <p:nvPr>
            <p:ph type="body" sz="quarter" idx="57" hasCustomPrompt="1"/>
          </p:nvPr>
        </p:nvSpPr>
        <p:spPr>
          <a:xfrm>
            <a:off x="1771633" y="7006668"/>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38" name="Text Placeholder 8">
            <a:extLst>
              <a:ext uri="{FF2B5EF4-FFF2-40B4-BE49-F238E27FC236}">
                <a16:creationId xmlns:a16="http://schemas.microsoft.com/office/drawing/2014/main" id="{E22BB3D3-64E9-465E-9CE0-505FCD79F2DF}"/>
              </a:ext>
            </a:extLst>
          </p:cNvPr>
          <p:cNvSpPr>
            <a:spLocks noGrp="1"/>
          </p:cNvSpPr>
          <p:nvPr>
            <p:ph type="body" sz="quarter" idx="58" hasCustomPrompt="1"/>
          </p:nvPr>
        </p:nvSpPr>
        <p:spPr>
          <a:xfrm>
            <a:off x="1771633" y="8148709"/>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39" name="Text Placeholder 8">
            <a:extLst>
              <a:ext uri="{FF2B5EF4-FFF2-40B4-BE49-F238E27FC236}">
                <a16:creationId xmlns:a16="http://schemas.microsoft.com/office/drawing/2014/main" id="{BD4593BD-15B0-4B97-ADD2-220C46BF00E1}"/>
              </a:ext>
            </a:extLst>
          </p:cNvPr>
          <p:cNvSpPr>
            <a:spLocks noGrp="1"/>
          </p:cNvSpPr>
          <p:nvPr>
            <p:ph type="body" sz="quarter" idx="59" hasCustomPrompt="1"/>
          </p:nvPr>
        </p:nvSpPr>
        <p:spPr>
          <a:xfrm>
            <a:off x="1771633" y="89370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40" name="Text Placeholder 8">
            <a:extLst>
              <a:ext uri="{FF2B5EF4-FFF2-40B4-BE49-F238E27FC236}">
                <a16:creationId xmlns:a16="http://schemas.microsoft.com/office/drawing/2014/main" id="{BE854635-4544-4D6D-93CF-07792F81F230}"/>
              </a:ext>
            </a:extLst>
          </p:cNvPr>
          <p:cNvSpPr>
            <a:spLocks noGrp="1"/>
          </p:cNvSpPr>
          <p:nvPr>
            <p:ph type="body" sz="quarter" idx="60" hasCustomPrompt="1"/>
          </p:nvPr>
        </p:nvSpPr>
        <p:spPr>
          <a:xfrm>
            <a:off x="1771633" y="10085880"/>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41" name="Text Placeholder 8">
            <a:extLst>
              <a:ext uri="{FF2B5EF4-FFF2-40B4-BE49-F238E27FC236}">
                <a16:creationId xmlns:a16="http://schemas.microsoft.com/office/drawing/2014/main" id="{E2EE0020-8C6F-4679-A230-745122C0258E}"/>
              </a:ext>
            </a:extLst>
          </p:cNvPr>
          <p:cNvSpPr>
            <a:spLocks noGrp="1"/>
          </p:cNvSpPr>
          <p:nvPr>
            <p:ph type="body" sz="quarter" idx="61" hasCustomPrompt="1"/>
          </p:nvPr>
        </p:nvSpPr>
        <p:spPr>
          <a:xfrm>
            <a:off x="1771633" y="10874241"/>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Tree>
    <p:extLst>
      <p:ext uri="{BB962C8B-B14F-4D97-AF65-F5344CB8AC3E}">
        <p14:creationId xmlns:p14="http://schemas.microsoft.com/office/powerpoint/2010/main" val="2977227338"/>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 quote (W)">
    <p:spTree>
      <p:nvGrpSpPr>
        <p:cNvPr id="1" name=""/>
        <p:cNvGrpSpPr/>
        <p:nvPr/>
      </p:nvGrpSpPr>
      <p:grpSpPr>
        <a:xfrm>
          <a:off x="0" y="0"/>
          <a:ext cx="0" cy="0"/>
          <a:chOff x="0" y="0"/>
          <a:chExt cx="0" cy="0"/>
        </a:xfrm>
      </p:grpSpPr>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212079"/>
            <a:ext cx="15794554" cy="3522981"/>
          </a:xfrm>
        </p:spPr>
        <p:txBody>
          <a:bodyPr wrap="square" anchor="ctr">
            <a:noAutofit/>
          </a:bodyPr>
          <a:lstStyle>
            <a:lvl1pPr>
              <a:defRPr sz="12200" i="1">
                <a:solidFill>
                  <a:schemeClr val="tx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1771633" y="9674425"/>
            <a:ext cx="6500775" cy="329001"/>
          </a:xfrm>
        </p:spPr>
        <p:txBody>
          <a:bodyPr wrap="square">
            <a:spAutoFit/>
          </a:bodyPr>
          <a:lstStyle>
            <a:lvl1pPr>
              <a:lnSpc>
                <a:spcPct val="130000"/>
              </a:lnSpc>
              <a:defRPr sz="1800" cap="all" spc="200" baseline="0">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763673"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r>
              <a:rPr lang="de-DE" sz="12000" b="1" i="0" dirty="0">
                <a:latin typeface="+mn-lt"/>
              </a:rPr>
              <a:t>“</a:t>
            </a:r>
          </a:p>
        </p:txBody>
      </p:sp>
    </p:spTree>
    <p:extLst>
      <p:ext uri="{BB962C8B-B14F-4D97-AF65-F5344CB8AC3E}">
        <p14:creationId xmlns:p14="http://schemas.microsoft.com/office/powerpoint/2010/main" val="1819192276"/>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 quote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212079"/>
            <a:ext cx="15794554" cy="3522981"/>
          </a:xfrm>
        </p:spPr>
        <p:txBody>
          <a:bodyPr wrap="square" anchor="ctr">
            <a:noAutofit/>
          </a:bodyPr>
          <a:lstStyle>
            <a:lvl1pPr>
              <a:defRPr sz="12200" i="1">
                <a:solidFill>
                  <a:schemeClr val="bg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1771633" y="9674425"/>
            <a:ext cx="6500775" cy="329001"/>
          </a:xfrm>
        </p:spPr>
        <p:txBody>
          <a:bodyPr wrap="square">
            <a:spAutoFit/>
          </a:bodyPr>
          <a:lstStyle>
            <a:lvl1pPr>
              <a:lnSpc>
                <a:spcPct val="130000"/>
              </a:lnSpc>
              <a:defRPr sz="1800" cap="all" spc="200" baseline="0">
                <a:solidFill>
                  <a:schemeClr val="bg1"/>
                </a:solidFill>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763673"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r>
              <a:rPr lang="de-DE" sz="12000" b="1" i="0" dirty="0">
                <a:solidFill>
                  <a:schemeClr val="bg1"/>
                </a:solidFill>
                <a:latin typeface="+mn-lt"/>
              </a:rPr>
              <a:t>“</a:t>
            </a:r>
          </a:p>
        </p:txBody>
      </p:sp>
      <p:grpSp>
        <p:nvGrpSpPr>
          <p:cNvPr id="10" name="Group">
            <a:extLst>
              <a:ext uri="{FF2B5EF4-FFF2-40B4-BE49-F238E27FC236}">
                <a16:creationId xmlns:a16="http://schemas.microsoft.com/office/drawing/2014/main" id="{8B83C7C2-DE9A-4DD6-9F5E-3651A3907A72}"/>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DD633541-1EAA-48B1-B3DD-8E9C5CD8B0E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A05DEA18-59BC-48D7-8DDD-6B72CE442168}"/>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641338757"/>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 quote v.2 (W)">
    <p:spTree>
      <p:nvGrpSpPr>
        <p:cNvPr id="1" name=""/>
        <p:cNvGrpSpPr/>
        <p:nvPr/>
      </p:nvGrpSpPr>
      <p:grpSpPr>
        <a:xfrm>
          <a:off x="0" y="0"/>
          <a:ext cx="0" cy="0"/>
          <a:chOff x="0" y="0"/>
          <a:chExt cx="0" cy="0"/>
        </a:xfrm>
      </p:grpSpPr>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4294722" y="5212079"/>
            <a:ext cx="15794555" cy="3522981"/>
          </a:xfrm>
        </p:spPr>
        <p:txBody>
          <a:bodyPr wrap="square" anchor="ctr">
            <a:noAutofit/>
          </a:bodyPr>
          <a:lstStyle>
            <a:lvl1pPr algn="ctr">
              <a:defRPr sz="12200" i="1">
                <a:solidFill>
                  <a:schemeClr val="tx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latin typeface="+mn-lt"/>
              </a:rPr>
              <a:t>“</a:t>
            </a:r>
          </a:p>
        </p:txBody>
      </p:sp>
    </p:spTree>
    <p:extLst>
      <p:ext uri="{BB962C8B-B14F-4D97-AF65-F5344CB8AC3E}">
        <p14:creationId xmlns:p14="http://schemas.microsoft.com/office/powerpoint/2010/main" val="2340668255"/>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 quote v.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4294722" y="5212079"/>
            <a:ext cx="15794555" cy="3522981"/>
          </a:xfrm>
        </p:spPr>
        <p:txBody>
          <a:bodyPr wrap="square" anchor="ctr">
            <a:noAutofit/>
          </a:bodyPr>
          <a:lstStyle>
            <a:lvl1pPr algn="ctr">
              <a:defRPr sz="12200" i="1">
                <a:solidFill>
                  <a:schemeClr val="bg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solidFill>
                  <a:schemeClr val="bg1"/>
                </a:solidFill>
                <a:latin typeface="+mn-lt"/>
              </a:rPr>
              <a:t>“</a:t>
            </a:r>
          </a:p>
        </p:txBody>
      </p:sp>
      <p:grpSp>
        <p:nvGrpSpPr>
          <p:cNvPr id="10" name="Group">
            <a:extLst>
              <a:ext uri="{FF2B5EF4-FFF2-40B4-BE49-F238E27FC236}">
                <a16:creationId xmlns:a16="http://schemas.microsoft.com/office/drawing/2014/main" id="{4A29604A-8125-421F-B651-21DB86084D3A}"/>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69FDD325-D63B-4C40-AD3D-A7A2E7D2828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98E6E7EA-6BA0-4D26-AFB9-1B2B76DD2F1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65052885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 quote v.3 (W)">
    <p:spTree>
      <p:nvGrpSpPr>
        <p:cNvPr id="1" name=""/>
        <p:cNvGrpSpPr/>
        <p:nvPr/>
      </p:nvGrpSpPr>
      <p:grpSpPr>
        <a:xfrm>
          <a:off x="0" y="0"/>
          <a:ext cx="0" cy="0"/>
          <a:chOff x="0" y="0"/>
          <a:chExt cx="0" cy="0"/>
        </a:xfrm>
      </p:grpSpPr>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5118615" y="5212079"/>
            <a:ext cx="14146766" cy="3522981"/>
          </a:xfrm>
        </p:spPr>
        <p:txBody>
          <a:bodyPr wrap="square" anchor="ctr">
            <a:noAutofit/>
          </a:bodyPr>
          <a:lstStyle>
            <a:lvl1pPr algn="ctr">
              <a:defRPr sz="9200" i="1">
                <a:solidFill>
                  <a:schemeClr val="tx1"/>
                </a:solidFill>
              </a:defRPr>
            </a:lvl1pPr>
          </a:lstStyle>
          <a:p>
            <a:r>
              <a:rPr lang="fr-FR" dirty="0" err="1"/>
              <a:t>Quote</a:t>
            </a:r>
            <a:r>
              <a:rPr lang="fr-FR" dirty="0"/>
              <a:t> </a:t>
            </a:r>
            <a:r>
              <a:rPr lang="fr-FR" dirty="0" err="1"/>
              <a:t>lorem</a:t>
            </a:r>
            <a:r>
              <a:rPr lang="fr-FR" dirty="0"/>
              <a:t> ipsum </a:t>
            </a:r>
            <a:r>
              <a:rPr lang="fr-FR" dirty="0" err="1"/>
              <a:t>dolor</a:t>
            </a:r>
            <a:r>
              <a:rPr lang="fr-FR" dirty="0"/>
              <a:t> </a:t>
            </a:r>
            <a:br>
              <a:rPr lang="fr-FR" dirty="0"/>
            </a:b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lorem</a:t>
            </a:r>
            <a:r>
              <a:rPr lang="fr-FR" dirty="0"/>
              <a:t> ipsum </a:t>
            </a:r>
            <a:r>
              <a:rPr lang="fr-FR" dirty="0" err="1"/>
              <a:t>dolor</a:t>
            </a:r>
            <a:r>
              <a:rPr lang="fr-FR" dirty="0"/>
              <a:t> </a:t>
            </a:r>
            <a:r>
              <a:rPr lang="fr-FR" dirty="0" err="1"/>
              <a:t>elit</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8941612" y="9674425"/>
            <a:ext cx="6500775" cy="329001"/>
          </a:xfrm>
        </p:spPr>
        <p:txBody>
          <a:bodyPr wrap="square">
            <a:spAutoFit/>
          </a:bodyPr>
          <a:lstStyle>
            <a:lvl1pPr algn="ctr">
              <a:lnSpc>
                <a:spcPct val="130000"/>
              </a:lnSpc>
              <a:defRPr sz="1800" cap="all" spc="200" baseline="0">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latin typeface="+mn-lt"/>
              </a:rPr>
              <a:t>“</a:t>
            </a:r>
          </a:p>
        </p:txBody>
      </p:sp>
    </p:spTree>
    <p:extLst>
      <p:ext uri="{BB962C8B-B14F-4D97-AF65-F5344CB8AC3E}">
        <p14:creationId xmlns:p14="http://schemas.microsoft.com/office/powerpoint/2010/main" val="3372329656"/>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 quote v.3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5118615" y="5212079"/>
            <a:ext cx="14146766" cy="3522981"/>
          </a:xfrm>
        </p:spPr>
        <p:txBody>
          <a:bodyPr wrap="square" anchor="ctr">
            <a:noAutofit/>
          </a:bodyPr>
          <a:lstStyle>
            <a:lvl1pPr algn="ctr">
              <a:defRPr sz="9200" i="1">
                <a:solidFill>
                  <a:schemeClr val="bg1"/>
                </a:solidFill>
              </a:defRPr>
            </a:lvl1pPr>
          </a:lstStyle>
          <a:p>
            <a:r>
              <a:rPr lang="fr-FR" dirty="0" err="1"/>
              <a:t>Quote</a:t>
            </a:r>
            <a:r>
              <a:rPr lang="fr-FR" dirty="0"/>
              <a:t> </a:t>
            </a:r>
            <a:r>
              <a:rPr lang="fr-FR" dirty="0" err="1"/>
              <a:t>lorem</a:t>
            </a:r>
            <a:r>
              <a:rPr lang="fr-FR" dirty="0"/>
              <a:t> ipsum </a:t>
            </a:r>
            <a:r>
              <a:rPr lang="fr-FR" dirty="0" err="1"/>
              <a:t>dolor</a:t>
            </a:r>
            <a:r>
              <a:rPr lang="fr-FR" dirty="0"/>
              <a:t> </a:t>
            </a:r>
            <a:br>
              <a:rPr lang="fr-FR" dirty="0"/>
            </a:b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lorem</a:t>
            </a:r>
            <a:r>
              <a:rPr lang="fr-FR" dirty="0"/>
              <a:t> ipsum </a:t>
            </a:r>
            <a:r>
              <a:rPr lang="fr-FR" dirty="0" err="1"/>
              <a:t>dolor</a:t>
            </a:r>
            <a:r>
              <a:rPr lang="fr-FR" dirty="0"/>
              <a:t> </a:t>
            </a:r>
            <a:r>
              <a:rPr lang="fr-FR" dirty="0" err="1"/>
              <a:t>elit</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8941612" y="9674425"/>
            <a:ext cx="6500775" cy="329001"/>
          </a:xfrm>
        </p:spPr>
        <p:txBody>
          <a:bodyPr wrap="square">
            <a:spAutoFit/>
          </a:bodyPr>
          <a:lstStyle>
            <a:lvl1pPr algn="ctr">
              <a:lnSpc>
                <a:spcPct val="130000"/>
              </a:lnSpc>
              <a:defRPr sz="1800" cap="all" spc="200" baseline="0">
                <a:solidFill>
                  <a:schemeClr val="bg1"/>
                </a:solidFill>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solidFill>
                  <a:schemeClr val="bg1"/>
                </a:solidFill>
                <a:latin typeface="+mn-lt"/>
              </a:rPr>
              <a:t>“</a:t>
            </a:r>
          </a:p>
        </p:txBody>
      </p:sp>
      <p:grpSp>
        <p:nvGrpSpPr>
          <p:cNvPr id="10" name="Group">
            <a:extLst>
              <a:ext uri="{FF2B5EF4-FFF2-40B4-BE49-F238E27FC236}">
                <a16:creationId xmlns:a16="http://schemas.microsoft.com/office/drawing/2014/main" id="{0114C7CE-AA35-4062-A4E7-AF875E03E161}"/>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070326D9-50DB-4A02-8759-0518690F2DB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B4F1131C-4096-436E-B560-3665DEB8479F}"/>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880580145"/>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 quotes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3202411" y="2192950"/>
            <a:ext cx="4832722" cy="413513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9887249" y="2192950"/>
            <a:ext cx="4832722" cy="413513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6348869" y="2192950"/>
            <a:ext cx="4832722" cy="413513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8365282" y="6858000"/>
            <a:ext cx="799899" cy="1501052"/>
          </a:xfrm>
        </p:spPr>
        <p:txBody>
          <a:bodyPr wrap="none" anchor="t">
            <a:spAutoFit/>
          </a:bodyPr>
          <a:lstStyle>
            <a:lvl1pPr algn="ctr">
              <a:lnSpc>
                <a:spcPct val="80000"/>
              </a:lnSpc>
              <a:defRPr sz="12000" b="1">
                <a:latin typeface="+mn-lt"/>
              </a:defRPr>
            </a:lvl1pPr>
          </a:lstStyle>
          <a:p>
            <a:r>
              <a:rPr lang="de-DE" dirty="0"/>
              <a:t>“</a:t>
            </a:r>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3215584" y="11381414"/>
            <a:ext cx="4806375"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NAME SURNAME</a:t>
            </a:r>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9900424" y="11381414"/>
            <a:ext cx="4806375"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NAME SURNAME</a:t>
            </a:r>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6362043" y="11381414"/>
            <a:ext cx="4806375"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NAME SURNAME</a:t>
            </a:r>
          </a:p>
        </p:txBody>
      </p:sp>
      <p:sp>
        <p:nvSpPr>
          <p:cNvPr id="44" name="Text Placeholder 8">
            <a:extLst>
              <a:ext uri="{FF2B5EF4-FFF2-40B4-BE49-F238E27FC236}">
                <a16:creationId xmlns:a16="http://schemas.microsoft.com/office/drawing/2014/main" id="{574E10BA-6C1F-4FB6-A1F3-B08615F3B9EC}"/>
              </a:ext>
            </a:extLst>
          </p:cNvPr>
          <p:cNvSpPr>
            <a:spLocks noGrp="1"/>
          </p:cNvSpPr>
          <p:nvPr>
            <p:ph type="body" sz="quarter" idx="47" hasCustomPrompt="1"/>
          </p:nvPr>
        </p:nvSpPr>
        <p:spPr>
          <a:xfrm>
            <a:off x="16190683" y="8039717"/>
            <a:ext cx="5149097" cy="2262927"/>
          </a:xfrm>
        </p:spPr>
        <p:txBody>
          <a:bodyPr wrap="square">
            <a:spAutoFit/>
          </a:bodyPr>
          <a:lstStyle>
            <a:lvl1pPr algn="ctr">
              <a:lnSpc>
                <a:spcPct val="110000"/>
              </a:lnSpc>
              <a:defRPr sz="3400" i="1">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0" name="Text Placeholder 8">
            <a:extLst>
              <a:ext uri="{FF2B5EF4-FFF2-40B4-BE49-F238E27FC236}">
                <a16:creationId xmlns:a16="http://schemas.microsoft.com/office/drawing/2014/main" id="{51791BDC-42A4-42CB-9583-CBE6DCE28B72}"/>
              </a:ext>
            </a:extLst>
          </p:cNvPr>
          <p:cNvSpPr>
            <a:spLocks noGrp="1"/>
          </p:cNvSpPr>
          <p:nvPr>
            <p:ph type="body" sz="quarter" idx="54" hasCustomPrompt="1"/>
          </p:nvPr>
        </p:nvSpPr>
        <p:spPr>
          <a:xfrm>
            <a:off x="11903660" y="6858000"/>
            <a:ext cx="799899" cy="1501052"/>
          </a:xfrm>
        </p:spPr>
        <p:txBody>
          <a:bodyPr wrap="none" anchor="t">
            <a:spAutoFit/>
          </a:bodyPr>
          <a:lstStyle>
            <a:lvl1pPr algn="ctr">
              <a:lnSpc>
                <a:spcPct val="80000"/>
              </a:lnSpc>
              <a:defRPr sz="12000" b="1">
                <a:latin typeface="+mn-lt"/>
              </a:defRPr>
            </a:lvl1pPr>
          </a:lstStyle>
          <a:p>
            <a:r>
              <a:rPr lang="de-DE" dirty="0"/>
              <a:t>“</a:t>
            </a:r>
          </a:p>
        </p:txBody>
      </p:sp>
      <p:sp>
        <p:nvSpPr>
          <p:cNvPr id="51" name="Text Placeholder 8">
            <a:extLst>
              <a:ext uri="{FF2B5EF4-FFF2-40B4-BE49-F238E27FC236}">
                <a16:creationId xmlns:a16="http://schemas.microsoft.com/office/drawing/2014/main" id="{7C8D12DD-FD11-440A-9682-311DBCC174D7}"/>
              </a:ext>
            </a:extLst>
          </p:cNvPr>
          <p:cNvSpPr>
            <a:spLocks noGrp="1"/>
          </p:cNvSpPr>
          <p:nvPr>
            <p:ph type="body" sz="quarter" idx="55" hasCustomPrompt="1"/>
          </p:nvPr>
        </p:nvSpPr>
        <p:spPr>
          <a:xfrm>
            <a:off x="9729061" y="8039717"/>
            <a:ext cx="5149097" cy="2262927"/>
          </a:xfrm>
        </p:spPr>
        <p:txBody>
          <a:bodyPr wrap="square">
            <a:spAutoFit/>
          </a:bodyPr>
          <a:lstStyle>
            <a:lvl1pPr algn="ctr">
              <a:lnSpc>
                <a:spcPct val="110000"/>
              </a:lnSpc>
              <a:defRPr sz="3400" i="1">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2" name="Text Placeholder 8">
            <a:extLst>
              <a:ext uri="{FF2B5EF4-FFF2-40B4-BE49-F238E27FC236}">
                <a16:creationId xmlns:a16="http://schemas.microsoft.com/office/drawing/2014/main" id="{4ABDF1D3-DCA9-4A9E-8398-301854AEC6E2}"/>
              </a:ext>
            </a:extLst>
          </p:cNvPr>
          <p:cNvSpPr>
            <a:spLocks noGrp="1"/>
          </p:cNvSpPr>
          <p:nvPr>
            <p:ph type="body" sz="quarter" idx="56" hasCustomPrompt="1"/>
          </p:nvPr>
        </p:nvSpPr>
        <p:spPr>
          <a:xfrm>
            <a:off x="5218821" y="6858000"/>
            <a:ext cx="799899" cy="1501052"/>
          </a:xfrm>
        </p:spPr>
        <p:txBody>
          <a:bodyPr wrap="none" anchor="t">
            <a:spAutoFit/>
          </a:bodyPr>
          <a:lstStyle>
            <a:lvl1pPr algn="ctr">
              <a:lnSpc>
                <a:spcPct val="80000"/>
              </a:lnSpc>
              <a:defRPr sz="12000" b="1">
                <a:latin typeface="+mn-lt"/>
              </a:defRPr>
            </a:lvl1pPr>
          </a:lstStyle>
          <a:p>
            <a:r>
              <a:rPr lang="de-DE" dirty="0"/>
              <a:t>“</a:t>
            </a:r>
          </a:p>
        </p:txBody>
      </p:sp>
      <p:sp>
        <p:nvSpPr>
          <p:cNvPr id="53" name="Text Placeholder 8">
            <a:extLst>
              <a:ext uri="{FF2B5EF4-FFF2-40B4-BE49-F238E27FC236}">
                <a16:creationId xmlns:a16="http://schemas.microsoft.com/office/drawing/2014/main" id="{7BE23BA2-9F31-4314-A4C4-5DC3AF1185A1}"/>
              </a:ext>
            </a:extLst>
          </p:cNvPr>
          <p:cNvSpPr>
            <a:spLocks noGrp="1"/>
          </p:cNvSpPr>
          <p:nvPr>
            <p:ph type="body" sz="quarter" idx="57" hasCustomPrompt="1"/>
          </p:nvPr>
        </p:nvSpPr>
        <p:spPr>
          <a:xfrm>
            <a:off x="3044223" y="8039717"/>
            <a:ext cx="5149097" cy="2262927"/>
          </a:xfrm>
        </p:spPr>
        <p:txBody>
          <a:bodyPr wrap="square">
            <a:spAutoFit/>
          </a:bodyPr>
          <a:lstStyle>
            <a:lvl1pPr algn="ctr">
              <a:lnSpc>
                <a:spcPct val="110000"/>
              </a:lnSpc>
              <a:defRPr sz="3400" i="1">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Tree>
    <p:extLst>
      <p:ext uri="{BB962C8B-B14F-4D97-AF65-F5344CB8AC3E}">
        <p14:creationId xmlns:p14="http://schemas.microsoft.com/office/powerpoint/2010/main" val="223698121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ver #2 w. Client (B)">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0A647E-ACFE-4B66-86EE-7B7E8B3344F6}"/>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720C91DE-0B81-6240-A247-B6EC5AE31743}" type="datetime6">
              <a:rPr lang="en-US" smtClean="0"/>
              <a:t>August 24</a:t>
            </a:fld>
            <a:endParaRPr lang="de-DE" dirty="0"/>
          </a:p>
        </p:txBody>
      </p:sp>
      <p:sp>
        <p:nvSpPr>
          <p:cNvPr id="9" name="Image">
            <a:extLst>
              <a:ext uri="{FF2B5EF4-FFF2-40B4-BE49-F238E27FC236}">
                <a16:creationId xmlns:a16="http://schemas.microsoft.com/office/drawing/2014/main" id="{D216D185-B5BB-45C0-B14D-00D729D2C2E6}"/>
              </a:ext>
            </a:extLst>
          </p:cNvPr>
          <p:cNvSpPr>
            <a:spLocks noGrp="1"/>
          </p:cNvSpPr>
          <p:nvPr>
            <p:ph type="pic" sz="quarter" idx="26" hasCustomPrompt="1"/>
          </p:nvPr>
        </p:nvSpPr>
        <p:spPr>
          <a:xfrm>
            <a:off x="12878571" y="10564739"/>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grpSp>
        <p:nvGrpSpPr>
          <p:cNvPr id="11" name="Group 10">
            <a:extLst>
              <a:ext uri="{FF2B5EF4-FFF2-40B4-BE49-F238E27FC236}">
                <a16:creationId xmlns:a16="http://schemas.microsoft.com/office/drawing/2014/main" id="{3C991443-2A93-476D-B2DB-9C7458CEF011}"/>
              </a:ext>
            </a:extLst>
          </p:cNvPr>
          <p:cNvGrpSpPr/>
          <p:nvPr/>
        </p:nvGrpSpPr>
        <p:grpSpPr>
          <a:xfrm>
            <a:off x="9606028" y="10626199"/>
            <a:ext cx="2816472" cy="1677945"/>
            <a:chOff x="9606028" y="10626199"/>
            <a:chExt cx="2816472" cy="1677945"/>
          </a:xfrm>
        </p:grpSpPr>
        <p:sp>
          <p:nvSpPr>
            <p:cNvPr id="12" name="Line">
              <a:extLst>
                <a:ext uri="{FF2B5EF4-FFF2-40B4-BE49-F238E27FC236}">
                  <a16:creationId xmlns:a16="http://schemas.microsoft.com/office/drawing/2014/main" id="{D6642500-28BC-48AD-BF74-CB8D79EA12E9}"/>
                </a:ext>
              </a:extLst>
            </p:cNvPr>
            <p:cNvSpPr/>
            <p:nvPr/>
          </p:nvSpPr>
          <p:spPr>
            <a:xfrm flipV="1">
              <a:off x="11944549" y="108826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sp>
          <p:nvSpPr>
            <p:cNvPr id="13" name="Line">
              <a:extLst>
                <a:ext uri="{FF2B5EF4-FFF2-40B4-BE49-F238E27FC236}">
                  <a16:creationId xmlns:a16="http://schemas.microsoft.com/office/drawing/2014/main" id="{E0521BB3-2221-4438-8010-D82C757D59F7}"/>
                </a:ext>
              </a:extLst>
            </p:cNvPr>
            <p:cNvSpPr/>
            <p:nvPr/>
          </p:nvSpPr>
          <p:spPr>
            <a:xfrm flipH="1" flipV="1">
              <a:off x="11944549" y="108826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pic>
          <p:nvPicPr>
            <p:cNvPr id="15" name="21-frog-Cap-Invent-logo-square-WHITE.png">
              <a:extLst>
                <a:ext uri="{FF2B5EF4-FFF2-40B4-BE49-F238E27FC236}">
                  <a16:creationId xmlns:a16="http://schemas.microsoft.com/office/drawing/2014/main" id="{53DB27F9-3F0B-4616-B6B8-73265FE4D4F9}"/>
                </a:ext>
              </a:extLst>
            </p:cNvPr>
            <p:cNvPicPr>
              <a:picLocks noChangeAspect="1"/>
            </p:cNvPicPr>
            <p:nvPr/>
          </p:nvPicPr>
          <p:blipFill>
            <a:blip r:embed="rId2"/>
            <a:stretch>
              <a:fillRect/>
            </a:stretch>
          </p:blipFill>
          <p:spPr>
            <a:xfrm>
              <a:off x="9606028" y="10626199"/>
              <a:ext cx="1907948" cy="1677945"/>
            </a:xfrm>
            <a:prstGeom prst="rect">
              <a:avLst/>
            </a:prstGeom>
            <a:ln w="12700">
              <a:miter lim="400000"/>
            </a:ln>
          </p:spPr>
        </p:pic>
      </p:grpSp>
    </p:spTree>
    <p:extLst>
      <p:ext uri="{BB962C8B-B14F-4D97-AF65-F5344CB8AC3E}">
        <p14:creationId xmlns:p14="http://schemas.microsoft.com/office/powerpoint/2010/main" val="4175391781"/>
      </p:ext>
    </p:extLst>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 quotes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3202411" y="2192950"/>
            <a:ext cx="4832722" cy="413513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9887249" y="2192950"/>
            <a:ext cx="4832722" cy="413513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6348869" y="2192950"/>
            <a:ext cx="4832722" cy="413513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8365282" y="6858000"/>
            <a:ext cx="799899" cy="1501052"/>
          </a:xfrm>
        </p:spPr>
        <p:txBody>
          <a:bodyPr wrap="none" anchor="t">
            <a:spAutoFit/>
          </a:bodyPr>
          <a:lstStyle>
            <a:lvl1pPr algn="ctr">
              <a:lnSpc>
                <a:spcPct val="80000"/>
              </a:lnSpc>
              <a:defRPr sz="12000" b="1">
                <a:solidFill>
                  <a:schemeClr val="bg1"/>
                </a:solidFill>
                <a:latin typeface="+mn-lt"/>
              </a:defRPr>
            </a:lvl1pPr>
          </a:lstStyle>
          <a:p>
            <a:r>
              <a:rPr lang="de-DE" dirty="0"/>
              <a:t>“</a:t>
            </a:r>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3215584" y="11381414"/>
            <a:ext cx="4806375"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NAME SURNAME</a:t>
            </a:r>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9900424" y="11381414"/>
            <a:ext cx="4806375"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NAME SURNAME</a:t>
            </a:r>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6362043" y="11381414"/>
            <a:ext cx="4806375"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NAME SURNAME</a:t>
            </a:r>
          </a:p>
        </p:txBody>
      </p:sp>
      <p:sp>
        <p:nvSpPr>
          <p:cNvPr id="44" name="Text Placeholder 8">
            <a:extLst>
              <a:ext uri="{FF2B5EF4-FFF2-40B4-BE49-F238E27FC236}">
                <a16:creationId xmlns:a16="http://schemas.microsoft.com/office/drawing/2014/main" id="{574E10BA-6C1F-4FB6-A1F3-B08615F3B9EC}"/>
              </a:ext>
            </a:extLst>
          </p:cNvPr>
          <p:cNvSpPr>
            <a:spLocks noGrp="1"/>
          </p:cNvSpPr>
          <p:nvPr>
            <p:ph type="body" sz="quarter" idx="47" hasCustomPrompt="1"/>
          </p:nvPr>
        </p:nvSpPr>
        <p:spPr>
          <a:xfrm>
            <a:off x="16190683" y="8039717"/>
            <a:ext cx="5149097" cy="2262927"/>
          </a:xfrm>
        </p:spPr>
        <p:txBody>
          <a:bodyPr wrap="square">
            <a:spAutoFit/>
          </a:bodyPr>
          <a:lstStyle>
            <a:lvl1pPr algn="ctr">
              <a:lnSpc>
                <a:spcPct val="110000"/>
              </a:lnSpc>
              <a:defRPr sz="3400" i="1">
                <a:solidFill>
                  <a:schemeClr val="bg1"/>
                </a:solidFill>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0" name="Text Placeholder 8">
            <a:extLst>
              <a:ext uri="{FF2B5EF4-FFF2-40B4-BE49-F238E27FC236}">
                <a16:creationId xmlns:a16="http://schemas.microsoft.com/office/drawing/2014/main" id="{51791BDC-42A4-42CB-9583-CBE6DCE28B72}"/>
              </a:ext>
            </a:extLst>
          </p:cNvPr>
          <p:cNvSpPr>
            <a:spLocks noGrp="1"/>
          </p:cNvSpPr>
          <p:nvPr>
            <p:ph type="body" sz="quarter" idx="54" hasCustomPrompt="1"/>
          </p:nvPr>
        </p:nvSpPr>
        <p:spPr>
          <a:xfrm>
            <a:off x="11903660" y="6858000"/>
            <a:ext cx="799899" cy="1501052"/>
          </a:xfrm>
        </p:spPr>
        <p:txBody>
          <a:bodyPr wrap="none" anchor="t">
            <a:spAutoFit/>
          </a:bodyPr>
          <a:lstStyle>
            <a:lvl1pPr algn="ctr">
              <a:lnSpc>
                <a:spcPct val="80000"/>
              </a:lnSpc>
              <a:defRPr sz="12000" b="1">
                <a:solidFill>
                  <a:schemeClr val="bg1"/>
                </a:solidFill>
                <a:latin typeface="+mn-lt"/>
              </a:defRPr>
            </a:lvl1pPr>
          </a:lstStyle>
          <a:p>
            <a:r>
              <a:rPr lang="de-DE" dirty="0"/>
              <a:t>“</a:t>
            </a:r>
          </a:p>
        </p:txBody>
      </p:sp>
      <p:sp>
        <p:nvSpPr>
          <p:cNvPr id="51" name="Text Placeholder 8">
            <a:extLst>
              <a:ext uri="{FF2B5EF4-FFF2-40B4-BE49-F238E27FC236}">
                <a16:creationId xmlns:a16="http://schemas.microsoft.com/office/drawing/2014/main" id="{7C8D12DD-FD11-440A-9682-311DBCC174D7}"/>
              </a:ext>
            </a:extLst>
          </p:cNvPr>
          <p:cNvSpPr>
            <a:spLocks noGrp="1"/>
          </p:cNvSpPr>
          <p:nvPr>
            <p:ph type="body" sz="quarter" idx="55" hasCustomPrompt="1"/>
          </p:nvPr>
        </p:nvSpPr>
        <p:spPr>
          <a:xfrm>
            <a:off x="9729061" y="8039717"/>
            <a:ext cx="5149097" cy="2262927"/>
          </a:xfrm>
        </p:spPr>
        <p:txBody>
          <a:bodyPr wrap="square">
            <a:spAutoFit/>
          </a:bodyPr>
          <a:lstStyle>
            <a:lvl1pPr algn="ctr">
              <a:lnSpc>
                <a:spcPct val="110000"/>
              </a:lnSpc>
              <a:defRPr sz="3400" i="1">
                <a:solidFill>
                  <a:schemeClr val="bg1"/>
                </a:solidFill>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2" name="Text Placeholder 8">
            <a:extLst>
              <a:ext uri="{FF2B5EF4-FFF2-40B4-BE49-F238E27FC236}">
                <a16:creationId xmlns:a16="http://schemas.microsoft.com/office/drawing/2014/main" id="{4ABDF1D3-DCA9-4A9E-8398-301854AEC6E2}"/>
              </a:ext>
            </a:extLst>
          </p:cNvPr>
          <p:cNvSpPr>
            <a:spLocks noGrp="1"/>
          </p:cNvSpPr>
          <p:nvPr>
            <p:ph type="body" sz="quarter" idx="56" hasCustomPrompt="1"/>
          </p:nvPr>
        </p:nvSpPr>
        <p:spPr>
          <a:xfrm>
            <a:off x="5218821" y="6858000"/>
            <a:ext cx="799899" cy="1501052"/>
          </a:xfrm>
        </p:spPr>
        <p:txBody>
          <a:bodyPr wrap="none" anchor="t">
            <a:spAutoFit/>
          </a:bodyPr>
          <a:lstStyle>
            <a:lvl1pPr algn="ctr">
              <a:lnSpc>
                <a:spcPct val="80000"/>
              </a:lnSpc>
              <a:defRPr sz="12000" b="1">
                <a:solidFill>
                  <a:schemeClr val="bg1"/>
                </a:solidFill>
                <a:latin typeface="+mn-lt"/>
              </a:defRPr>
            </a:lvl1pPr>
          </a:lstStyle>
          <a:p>
            <a:r>
              <a:rPr lang="de-DE" dirty="0"/>
              <a:t>“</a:t>
            </a:r>
          </a:p>
        </p:txBody>
      </p:sp>
      <p:sp>
        <p:nvSpPr>
          <p:cNvPr id="53" name="Text Placeholder 8">
            <a:extLst>
              <a:ext uri="{FF2B5EF4-FFF2-40B4-BE49-F238E27FC236}">
                <a16:creationId xmlns:a16="http://schemas.microsoft.com/office/drawing/2014/main" id="{7BE23BA2-9F31-4314-A4C4-5DC3AF1185A1}"/>
              </a:ext>
            </a:extLst>
          </p:cNvPr>
          <p:cNvSpPr>
            <a:spLocks noGrp="1"/>
          </p:cNvSpPr>
          <p:nvPr>
            <p:ph type="body" sz="quarter" idx="57" hasCustomPrompt="1"/>
          </p:nvPr>
        </p:nvSpPr>
        <p:spPr>
          <a:xfrm>
            <a:off x="3044223" y="8039717"/>
            <a:ext cx="5149097" cy="2262927"/>
          </a:xfrm>
        </p:spPr>
        <p:txBody>
          <a:bodyPr wrap="square">
            <a:spAutoFit/>
          </a:bodyPr>
          <a:lstStyle>
            <a:lvl1pPr algn="ctr">
              <a:lnSpc>
                <a:spcPct val="110000"/>
              </a:lnSpc>
              <a:defRPr sz="3400" i="1">
                <a:solidFill>
                  <a:schemeClr val="bg1"/>
                </a:solidFill>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grpSp>
        <p:nvGrpSpPr>
          <p:cNvPr id="19" name="Group">
            <a:extLst>
              <a:ext uri="{FF2B5EF4-FFF2-40B4-BE49-F238E27FC236}">
                <a16:creationId xmlns:a16="http://schemas.microsoft.com/office/drawing/2014/main" id="{C3314D43-655D-4065-B649-F57BFABB3A32}"/>
              </a:ext>
            </a:extLst>
          </p:cNvPr>
          <p:cNvGrpSpPr/>
          <p:nvPr/>
        </p:nvGrpSpPr>
        <p:grpSpPr>
          <a:xfrm>
            <a:off x="885450" y="12829819"/>
            <a:ext cx="885653" cy="885653"/>
            <a:chOff x="0" y="0"/>
            <a:chExt cx="885651" cy="885651"/>
          </a:xfrm>
        </p:grpSpPr>
        <p:sp>
          <p:nvSpPr>
            <p:cNvPr id="20" name="Square">
              <a:extLst>
                <a:ext uri="{FF2B5EF4-FFF2-40B4-BE49-F238E27FC236}">
                  <a16:creationId xmlns:a16="http://schemas.microsoft.com/office/drawing/2014/main" id="{0B6341CB-B85F-4CE0-897F-935099A27931}"/>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1" name="Image">
              <a:extLst>
                <a:ext uri="{FF2B5EF4-FFF2-40B4-BE49-F238E27FC236}">
                  <a16:creationId xmlns:a16="http://schemas.microsoft.com/office/drawing/2014/main" id="{2C87D360-0A29-4547-9BF6-A7891D8DC885}"/>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836867545"/>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melin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159AE81D-93FC-4B96-A9A4-08216B640EC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16" name="Text Placeholder 8">
            <a:extLst>
              <a:ext uri="{FF2B5EF4-FFF2-40B4-BE49-F238E27FC236}">
                <a16:creationId xmlns:a16="http://schemas.microsoft.com/office/drawing/2014/main" id="{D2C24D1F-26BA-43AD-821A-9FF0EA878431}"/>
              </a:ext>
            </a:extLst>
          </p:cNvPr>
          <p:cNvSpPr>
            <a:spLocks noGrp="1"/>
          </p:cNvSpPr>
          <p:nvPr>
            <p:ph type="body" sz="quarter" idx="27" hasCustomPrompt="1"/>
          </p:nvPr>
        </p:nvSpPr>
        <p:spPr>
          <a:xfrm>
            <a:off x="2578030"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21" name="Text Placeholder 8">
            <a:extLst>
              <a:ext uri="{FF2B5EF4-FFF2-40B4-BE49-F238E27FC236}">
                <a16:creationId xmlns:a16="http://schemas.microsoft.com/office/drawing/2014/main" id="{DCBE138F-8246-4485-8617-3F013826CCAD}"/>
              </a:ext>
            </a:extLst>
          </p:cNvPr>
          <p:cNvSpPr>
            <a:spLocks noGrp="1"/>
          </p:cNvSpPr>
          <p:nvPr>
            <p:ph type="body" sz="quarter" idx="60" hasCustomPrompt="1"/>
          </p:nvPr>
        </p:nvSpPr>
        <p:spPr>
          <a:xfrm>
            <a:off x="7577522"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24" name="Text Placeholder 8">
            <a:extLst>
              <a:ext uri="{FF2B5EF4-FFF2-40B4-BE49-F238E27FC236}">
                <a16:creationId xmlns:a16="http://schemas.microsoft.com/office/drawing/2014/main" id="{048FD75B-366C-4758-AFD7-42ABBEC10C95}"/>
              </a:ext>
            </a:extLst>
          </p:cNvPr>
          <p:cNvSpPr>
            <a:spLocks noGrp="1"/>
          </p:cNvSpPr>
          <p:nvPr>
            <p:ph type="body" sz="quarter" idx="63" hasCustomPrompt="1"/>
          </p:nvPr>
        </p:nvSpPr>
        <p:spPr>
          <a:xfrm>
            <a:off x="12577014"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27" name="Text Placeholder 8">
            <a:extLst>
              <a:ext uri="{FF2B5EF4-FFF2-40B4-BE49-F238E27FC236}">
                <a16:creationId xmlns:a16="http://schemas.microsoft.com/office/drawing/2014/main" id="{256A8A8C-5EF6-4F35-BEB9-C946B0E8483F}"/>
              </a:ext>
            </a:extLst>
          </p:cNvPr>
          <p:cNvSpPr>
            <a:spLocks noGrp="1"/>
          </p:cNvSpPr>
          <p:nvPr>
            <p:ph type="body" sz="quarter" idx="66" hasCustomPrompt="1"/>
          </p:nvPr>
        </p:nvSpPr>
        <p:spPr>
          <a:xfrm>
            <a:off x="17576505"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28" name="Line">
            <a:extLst>
              <a:ext uri="{FF2B5EF4-FFF2-40B4-BE49-F238E27FC236}">
                <a16:creationId xmlns:a16="http://schemas.microsoft.com/office/drawing/2014/main" id="{7BEFB770-6849-4525-B60E-5C842A8491FE}"/>
              </a:ext>
            </a:extLst>
          </p:cNvPr>
          <p:cNvSpPr/>
          <p:nvPr/>
        </p:nvSpPr>
        <p:spPr>
          <a:xfrm>
            <a:off x="1765299" y="7901328"/>
            <a:ext cx="20853402" cy="1"/>
          </a:xfrm>
          <a:prstGeom prst="line">
            <a:avLst/>
          </a:prstGeom>
          <a:ln w="12700">
            <a:solidFill>
              <a:srgbClr val="C6C6C6"/>
            </a:solidFill>
            <a:miter lim="400000"/>
          </a:ln>
        </p:spPr>
        <p:txBody>
          <a:bodyPr lIns="45718" tIns="45718" rIns="45718" bIns="45718"/>
          <a:lstStyle/>
          <a:p>
            <a:pPr marR="0" defTabSz="825500">
              <a:lnSpc>
                <a:spcPct val="130000"/>
              </a:lnSpc>
              <a:spcBef>
                <a:spcPts val="2000"/>
              </a:spcBef>
              <a:defRPr sz="3000">
                <a:uFillTx/>
              </a:defRPr>
            </a:pPr>
            <a:endParaRPr/>
          </a:p>
        </p:txBody>
      </p:sp>
      <p:sp>
        <p:nvSpPr>
          <p:cNvPr id="29" name="Shape">
            <a:extLst>
              <a:ext uri="{FF2B5EF4-FFF2-40B4-BE49-F238E27FC236}">
                <a16:creationId xmlns:a16="http://schemas.microsoft.com/office/drawing/2014/main" id="{F56F2F10-90D5-496B-A407-B9E08CED7E8A}"/>
              </a:ext>
            </a:extLst>
          </p:cNvPr>
          <p:cNvSpPr>
            <a:spLocks noGrp="1"/>
          </p:cNvSpPr>
          <p:nvPr>
            <p:ph type="body" sz="quarter" idx="24" hasCustomPrompt="1"/>
          </p:nvPr>
        </p:nvSpPr>
        <p:spPr>
          <a:xfrm>
            <a:off x="4469314"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0" name="Shape">
            <a:extLst>
              <a:ext uri="{FF2B5EF4-FFF2-40B4-BE49-F238E27FC236}">
                <a16:creationId xmlns:a16="http://schemas.microsoft.com/office/drawing/2014/main" id="{F1F04511-37F4-4DF5-AA15-F9ABE7393DF6}"/>
              </a:ext>
            </a:extLst>
          </p:cNvPr>
          <p:cNvSpPr>
            <a:spLocks noGrp="1"/>
          </p:cNvSpPr>
          <p:nvPr>
            <p:ph type="body" sz="quarter" idx="28" hasCustomPrompt="1"/>
          </p:nvPr>
        </p:nvSpPr>
        <p:spPr>
          <a:xfrm>
            <a:off x="9468807"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1" name="Shape">
            <a:extLst>
              <a:ext uri="{FF2B5EF4-FFF2-40B4-BE49-F238E27FC236}">
                <a16:creationId xmlns:a16="http://schemas.microsoft.com/office/drawing/2014/main" id="{F0901FE0-8B00-47B5-820A-4182E854E0F6}"/>
              </a:ext>
            </a:extLst>
          </p:cNvPr>
          <p:cNvSpPr>
            <a:spLocks noGrp="1"/>
          </p:cNvSpPr>
          <p:nvPr>
            <p:ph type="body" sz="quarter" idx="32" hasCustomPrompt="1"/>
          </p:nvPr>
        </p:nvSpPr>
        <p:spPr>
          <a:xfrm>
            <a:off x="14468300"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2" name="Shape">
            <a:extLst>
              <a:ext uri="{FF2B5EF4-FFF2-40B4-BE49-F238E27FC236}">
                <a16:creationId xmlns:a16="http://schemas.microsoft.com/office/drawing/2014/main" id="{38A83B6B-64E9-437C-AD64-3CA92539644F}"/>
              </a:ext>
            </a:extLst>
          </p:cNvPr>
          <p:cNvSpPr>
            <a:spLocks noGrp="1"/>
          </p:cNvSpPr>
          <p:nvPr>
            <p:ph type="body" sz="quarter" idx="36" hasCustomPrompt="1"/>
          </p:nvPr>
        </p:nvSpPr>
        <p:spPr>
          <a:xfrm>
            <a:off x="19467793"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Tree>
    <p:extLst>
      <p:ext uri="{BB962C8B-B14F-4D97-AF65-F5344CB8AC3E}">
        <p14:creationId xmlns:p14="http://schemas.microsoft.com/office/powerpoint/2010/main" val="1836067816"/>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meline + text (B)">
    <p:bg>
      <p:bgPr>
        <a:solidFill>
          <a:schemeClr val="tx1"/>
        </a:solidFill>
        <a:effectLst/>
      </p:bgPr>
    </p:bg>
    <p:spTree>
      <p:nvGrpSpPr>
        <p:cNvPr id="1" name=""/>
        <p:cNvGrpSpPr/>
        <p:nvPr/>
      </p:nvGrpSpPr>
      <p:grpSpPr>
        <a:xfrm>
          <a:off x="0" y="0"/>
          <a:ext cx="0" cy="0"/>
          <a:chOff x="0" y="0"/>
          <a:chExt cx="0" cy="0"/>
        </a:xfrm>
      </p:grpSpPr>
      <p:sp>
        <p:nvSpPr>
          <p:cNvPr id="33" name="Line">
            <a:extLst>
              <a:ext uri="{FF2B5EF4-FFF2-40B4-BE49-F238E27FC236}">
                <a16:creationId xmlns:a16="http://schemas.microsoft.com/office/drawing/2014/main" id="{042C1213-6C3F-4436-86E8-140CFB7CDDAD}"/>
              </a:ext>
            </a:extLst>
          </p:cNvPr>
          <p:cNvSpPr/>
          <p:nvPr/>
        </p:nvSpPr>
        <p:spPr>
          <a:xfrm>
            <a:off x="1765299" y="7901328"/>
            <a:ext cx="20853402" cy="1"/>
          </a:xfrm>
          <a:prstGeom prst="line">
            <a:avLst/>
          </a:prstGeom>
          <a:ln w="12700">
            <a:solidFill>
              <a:srgbClr val="C6C6C6"/>
            </a:solidFill>
            <a:miter lim="400000"/>
          </a:ln>
        </p:spPr>
        <p:txBody>
          <a:bodyPr lIns="45718" tIns="45718" rIns="45718" bIns="45718"/>
          <a:lstStyle/>
          <a:p>
            <a:pPr marR="0" defTabSz="825500">
              <a:lnSpc>
                <a:spcPct val="130000"/>
              </a:lnSpc>
              <a:spcBef>
                <a:spcPts val="2000"/>
              </a:spcBef>
              <a:defRPr sz="3000">
                <a:uFillTx/>
              </a:defRPr>
            </a:pPr>
            <a:endParaRPr/>
          </a:p>
        </p:txBody>
      </p:sp>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16" name="Text Placeholder 8">
            <a:extLst>
              <a:ext uri="{FF2B5EF4-FFF2-40B4-BE49-F238E27FC236}">
                <a16:creationId xmlns:a16="http://schemas.microsoft.com/office/drawing/2014/main" id="{D2C24D1F-26BA-43AD-821A-9FF0EA878431}"/>
              </a:ext>
            </a:extLst>
          </p:cNvPr>
          <p:cNvSpPr>
            <a:spLocks noGrp="1"/>
          </p:cNvSpPr>
          <p:nvPr>
            <p:ph type="body" sz="quarter" idx="27" hasCustomPrompt="1"/>
          </p:nvPr>
        </p:nvSpPr>
        <p:spPr>
          <a:xfrm>
            <a:off x="2578030"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21" name="Text Placeholder 8">
            <a:extLst>
              <a:ext uri="{FF2B5EF4-FFF2-40B4-BE49-F238E27FC236}">
                <a16:creationId xmlns:a16="http://schemas.microsoft.com/office/drawing/2014/main" id="{DCBE138F-8246-4485-8617-3F013826CCAD}"/>
              </a:ext>
            </a:extLst>
          </p:cNvPr>
          <p:cNvSpPr>
            <a:spLocks noGrp="1"/>
          </p:cNvSpPr>
          <p:nvPr>
            <p:ph type="body" sz="quarter" idx="60" hasCustomPrompt="1"/>
          </p:nvPr>
        </p:nvSpPr>
        <p:spPr>
          <a:xfrm>
            <a:off x="7577522"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24" name="Text Placeholder 8">
            <a:extLst>
              <a:ext uri="{FF2B5EF4-FFF2-40B4-BE49-F238E27FC236}">
                <a16:creationId xmlns:a16="http://schemas.microsoft.com/office/drawing/2014/main" id="{048FD75B-366C-4758-AFD7-42ABBEC10C95}"/>
              </a:ext>
            </a:extLst>
          </p:cNvPr>
          <p:cNvSpPr>
            <a:spLocks noGrp="1"/>
          </p:cNvSpPr>
          <p:nvPr>
            <p:ph type="body" sz="quarter" idx="63" hasCustomPrompt="1"/>
          </p:nvPr>
        </p:nvSpPr>
        <p:spPr>
          <a:xfrm>
            <a:off x="12577014"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27" name="Text Placeholder 8">
            <a:extLst>
              <a:ext uri="{FF2B5EF4-FFF2-40B4-BE49-F238E27FC236}">
                <a16:creationId xmlns:a16="http://schemas.microsoft.com/office/drawing/2014/main" id="{256A8A8C-5EF6-4F35-BEB9-C946B0E8483F}"/>
              </a:ext>
            </a:extLst>
          </p:cNvPr>
          <p:cNvSpPr>
            <a:spLocks noGrp="1"/>
          </p:cNvSpPr>
          <p:nvPr>
            <p:ph type="body" sz="quarter" idx="66" hasCustomPrompt="1"/>
          </p:nvPr>
        </p:nvSpPr>
        <p:spPr>
          <a:xfrm>
            <a:off x="17576505"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29" name="Shape">
            <a:extLst>
              <a:ext uri="{FF2B5EF4-FFF2-40B4-BE49-F238E27FC236}">
                <a16:creationId xmlns:a16="http://schemas.microsoft.com/office/drawing/2014/main" id="{F56F2F10-90D5-496B-A407-B9E08CED7E8A}"/>
              </a:ext>
            </a:extLst>
          </p:cNvPr>
          <p:cNvSpPr>
            <a:spLocks noGrp="1"/>
          </p:cNvSpPr>
          <p:nvPr>
            <p:ph type="body" sz="quarter" idx="24" hasCustomPrompt="1"/>
          </p:nvPr>
        </p:nvSpPr>
        <p:spPr>
          <a:xfrm>
            <a:off x="4469314"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0" name="Shape">
            <a:extLst>
              <a:ext uri="{FF2B5EF4-FFF2-40B4-BE49-F238E27FC236}">
                <a16:creationId xmlns:a16="http://schemas.microsoft.com/office/drawing/2014/main" id="{F1F04511-37F4-4DF5-AA15-F9ABE7393DF6}"/>
              </a:ext>
            </a:extLst>
          </p:cNvPr>
          <p:cNvSpPr>
            <a:spLocks noGrp="1"/>
          </p:cNvSpPr>
          <p:nvPr>
            <p:ph type="body" sz="quarter" idx="28" hasCustomPrompt="1"/>
          </p:nvPr>
        </p:nvSpPr>
        <p:spPr>
          <a:xfrm>
            <a:off x="9468807"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1" name="Shape">
            <a:extLst>
              <a:ext uri="{FF2B5EF4-FFF2-40B4-BE49-F238E27FC236}">
                <a16:creationId xmlns:a16="http://schemas.microsoft.com/office/drawing/2014/main" id="{F0901FE0-8B00-47B5-820A-4182E854E0F6}"/>
              </a:ext>
            </a:extLst>
          </p:cNvPr>
          <p:cNvSpPr>
            <a:spLocks noGrp="1"/>
          </p:cNvSpPr>
          <p:nvPr>
            <p:ph type="body" sz="quarter" idx="32" hasCustomPrompt="1"/>
          </p:nvPr>
        </p:nvSpPr>
        <p:spPr>
          <a:xfrm>
            <a:off x="14468300"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2" name="Shape">
            <a:extLst>
              <a:ext uri="{FF2B5EF4-FFF2-40B4-BE49-F238E27FC236}">
                <a16:creationId xmlns:a16="http://schemas.microsoft.com/office/drawing/2014/main" id="{38A83B6B-64E9-437C-AD64-3CA92539644F}"/>
              </a:ext>
            </a:extLst>
          </p:cNvPr>
          <p:cNvSpPr>
            <a:spLocks noGrp="1"/>
          </p:cNvSpPr>
          <p:nvPr>
            <p:ph type="body" sz="quarter" idx="36" hasCustomPrompt="1"/>
          </p:nvPr>
        </p:nvSpPr>
        <p:spPr>
          <a:xfrm>
            <a:off x="19467793"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grpSp>
        <p:nvGrpSpPr>
          <p:cNvPr id="34" name="Group">
            <a:extLst>
              <a:ext uri="{FF2B5EF4-FFF2-40B4-BE49-F238E27FC236}">
                <a16:creationId xmlns:a16="http://schemas.microsoft.com/office/drawing/2014/main" id="{43134443-80BA-4C53-A934-6FD418C5910C}"/>
              </a:ext>
            </a:extLst>
          </p:cNvPr>
          <p:cNvGrpSpPr/>
          <p:nvPr/>
        </p:nvGrpSpPr>
        <p:grpSpPr>
          <a:xfrm>
            <a:off x="885450" y="12829819"/>
            <a:ext cx="885653" cy="885653"/>
            <a:chOff x="0" y="0"/>
            <a:chExt cx="885651" cy="885651"/>
          </a:xfrm>
        </p:grpSpPr>
        <p:sp>
          <p:nvSpPr>
            <p:cNvPr id="35" name="Square">
              <a:extLst>
                <a:ext uri="{FF2B5EF4-FFF2-40B4-BE49-F238E27FC236}">
                  <a16:creationId xmlns:a16="http://schemas.microsoft.com/office/drawing/2014/main" id="{AB486088-E5C7-4701-8AD5-5FE15506D14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36" name="Image">
              <a:extLst>
                <a:ext uri="{FF2B5EF4-FFF2-40B4-BE49-F238E27FC236}">
                  <a16:creationId xmlns:a16="http://schemas.microsoft.com/office/drawing/2014/main" id="{8D901641-9A04-462E-8E36-D11EE59201A1}"/>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687596096"/>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meline + text 2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159AE81D-93FC-4B96-A9A4-08216B640EC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33" name="Line">
            <a:extLst>
              <a:ext uri="{FF2B5EF4-FFF2-40B4-BE49-F238E27FC236}">
                <a16:creationId xmlns:a16="http://schemas.microsoft.com/office/drawing/2014/main" id="{BB856735-AC5D-4D34-AE41-8CACEB2B9180}"/>
              </a:ext>
            </a:extLst>
          </p:cNvPr>
          <p:cNvSpPr/>
          <p:nvPr/>
        </p:nvSpPr>
        <p:spPr>
          <a:xfrm>
            <a:off x="1765299" y="8940800"/>
            <a:ext cx="20853402" cy="0"/>
          </a:xfrm>
          <a:prstGeom prst="line">
            <a:avLst/>
          </a:prstGeom>
          <a:ln w="12700">
            <a:solidFill>
              <a:srgbClr val="C6C6C6"/>
            </a:solidFill>
            <a:miter lim="400000"/>
          </a:ln>
        </p:spPr>
        <p:txBody>
          <a:bodyPr lIns="45718" tIns="45718" rIns="45718" bIns="45718"/>
          <a:lstStyle/>
          <a:p>
            <a:pPr marR="0" defTabSz="822960">
              <a:lnSpc>
                <a:spcPct val="130000"/>
              </a:lnSpc>
              <a:defRPr>
                <a:uFillTx/>
              </a:defRPr>
            </a:pPr>
            <a:endParaRPr/>
          </a:p>
        </p:txBody>
      </p:sp>
      <p:sp>
        <p:nvSpPr>
          <p:cNvPr id="38" name="Rectangle">
            <a:extLst>
              <a:ext uri="{FF2B5EF4-FFF2-40B4-BE49-F238E27FC236}">
                <a16:creationId xmlns:a16="http://schemas.microsoft.com/office/drawing/2014/main" id="{53A0A45A-30BE-4B36-8AC8-01912D0684BA}"/>
              </a:ext>
            </a:extLst>
          </p:cNvPr>
          <p:cNvSpPr>
            <a:spLocks noGrp="1"/>
          </p:cNvSpPr>
          <p:nvPr>
            <p:ph type="body" sz="quarter" idx="25" hasCustomPrompt="1"/>
          </p:nvPr>
        </p:nvSpPr>
        <p:spPr>
          <a:xfrm>
            <a:off x="2387958" y="8820060"/>
            <a:ext cx="4628981"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39" name="Rectangle">
            <a:extLst>
              <a:ext uri="{FF2B5EF4-FFF2-40B4-BE49-F238E27FC236}">
                <a16:creationId xmlns:a16="http://schemas.microsoft.com/office/drawing/2014/main" id="{BF2EC53F-046A-4A99-9C60-8222C1FAD131}"/>
              </a:ext>
            </a:extLst>
          </p:cNvPr>
          <p:cNvSpPr>
            <a:spLocks noGrp="1"/>
          </p:cNvSpPr>
          <p:nvPr>
            <p:ph type="body" sz="quarter" idx="67" hasCustomPrompt="1"/>
          </p:nvPr>
        </p:nvSpPr>
        <p:spPr>
          <a:xfrm>
            <a:off x="7387450" y="8820060"/>
            <a:ext cx="4628980"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0" name="Rectangle">
            <a:extLst>
              <a:ext uri="{FF2B5EF4-FFF2-40B4-BE49-F238E27FC236}">
                <a16:creationId xmlns:a16="http://schemas.microsoft.com/office/drawing/2014/main" id="{71ADA886-A9F7-4995-A1B0-61CE727D4925}"/>
              </a:ext>
            </a:extLst>
          </p:cNvPr>
          <p:cNvSpPr>
            <a:spLocks noGrp="1"/>
          </p:cNvSpPr>
          <p:nvPr>
            <p:ph type="body" sz="quarter" idx="68" hasCustomPrompt="1"/>
          </p:nvPr>
        </p:nvSpPr>
        <p:spPr>
          <a:xfrm>
            <a:off x="12386941" y="8820060"/>
            <a:ext cx="4628980"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1" name="Rectangle">
            <a:extLst>
              <a:ext uri="{FF2B5EF4-FFF2-40B4-BE49-F238E27FC236}">
                <a16:creationId xmlns:a16="http://schemas.microsoft.com/office/drawing/2014/main" id="{74199E17-18C5-4483-9E36-1372EED2A903}"/>
              </a:ext>
            </a:extLst>
          </p:cNvPr>
          <p:cNvSpPr>
            <a:spLocks noGrp="1"/>
          </p:cNvSpPr>
          <p:nvPr>
            <p:ph type="body" sz="quarter" idx="28" hasCustomPrompt="1"/>
          </p:nvPr>
        </p:nvSpPr>
        <p:spPr>
          <a:xfrm>
            <a:off x="17386433" y="8820060"/>
            <a:ext cx="4628980"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4" name="Text Placeholder 8">
            <a:extLst>
              <a:ext uri="{FF2B5EF4-FFF2-40B4-BE49-F238E27FC236}">
                <a16:creationId xmlns:a16="http://schemas.microsoft.com/office/drawing/2014/main" id="{99D7DDC2-003C-4F7C-BC9B-66A499537DB2}"/>
              </a:ext>
            </a:extLst>
          </p:cNvPr>
          <p:cNvSpPr>
            <a:spLocks noGrp="1"/>
          </p:cNvSpPr>
          <p:nvPr>
            <p:ph type="body" sz="quarter" idx="27" hasCustomPrompt="1"/>
          </p:nvPr>
        </p:nvSpPr>
        <p:spPr>
          <a:xfrm>
            <a:off x="2578030"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
        <p:nvSpPr>
          <p:cNvPr id="45" name="Text Placeholder 8">
            <a:extLst>
              <a:ext uri="{FF2B5EF4-FFF2-40B4-BE49-F238E27FC236}">
                <a16:creationId xmlns:a16="http://schemas.microsoft.com/office/drawing/2014/main" id="{CEB712C5-117A-4252-9EFD-639CDE87AC12}"/>
              </a:ext>
            </a:extLst>
          </p:cNvPr>
          <p:cNvSpPr>
            <a:spLocks noGrp="1"/>
          </p:cNvSpPr>
          <p:nvPr>
            <p:ph type="body" sz="quarter" idx="60" hasCustomPrompt="1"/>
          </p:nvPr>
        </p:nvSpPr>
        <p:spPr>
          <a:xfrm>
            <a:off x="7577522"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
        <p:nvSpPr>
          <p:cNvPr id="46" name="Text Placeholder 8">
            <a:extLst>
              <a:ext uri="{FF2B5EF4-FFF2-40B4-BE49-F238E27FC236}">
                <a16:creationId xmlns:a16="http://schemas.microsoft.com/office/drawing/2014/main" id="{1BD6A2A8-C22C-4826-86EE-38D3297A90B0}"/>
              </a:ext>
            </a:extLst>
          </p:cNvPr>
          <p:cNvSpPr>
            <a:spLocks noGrp="1"/>
          </p:cNvSpPr>
          <p:nvPr>
            <p:ph type="body" sz="quarter" idx="63" hasCustomPrompt="1"/>
          </p:nvPr>
        </p:nvSpPr>
        <p:spPr>
          <a:xfrm>
            <a:off x="12577014"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
        <p:nvSpPr>
          <p:cNvPr id="47" name="Text Placeholder 8">
            <a:extLst>
              <a:ext uri="{FF2B5EF4-FFF2-40B4-BE49-F238E27FC236}">
                <a16:creationId xmlns:a16="http://schemas.microsoft.com/office/drawing/2014/main" id="{453E802C-C954-4DC7-BC56-BEA367A364E2}"/>
              </a:ext>
            </a:extLst>
          </p:cNvPr>
          <p:cNvSpPr>
            <a:spLocks noGrp="1"/>
          </p:cNvSpPr>
          <p:nvPr>
            <p:ph type="body" sz="quarter" idx="69" hasCustomPrompt="1"/>
          </p:nvPr>
        </p:nvSpPr>
        <p:spPr>
          <a:xfrm>
            <a:off x="17576505"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Tree>
    <p:extLst>
      <p:ext uri="{BB962C8B-B14F-4D97-AF65-F5344CB8AC3E}">
        <p14:creationId xmlns:p14="http://schemas.microsoft.com/office/powerpoint/2010/main" val="4148995874"/>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meline + text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33" name="Line">
            <a:extLst>
              <a:ext uri="{FF2B5EF4-FFF2-40B4-BE49-F238E27FC236}">
                <a16:creationId xmlns:a16="http://schemas.microsoft.com/office/drawing/2014/main" id="{BB856735-AC5D-4D34-AE41-8CACEB2B9180}"/>
              </a:ext>
            </a:extLst>
          </p:cNvPr>
          <p:cNvSpPr/>
          <p:nvPr/>
        </p:nvSpPr>
        <p:spPr>
          <a:xfrm>
            <a:off x="1765299" y="8940800"/>
            <a:ext cx="20853402" cy="0"/>
          </a:xfrm>
          <a:prstGeom prst="line">
            <a:avLst/>
          </a:prstGeom>
          <a:ln w="12700">
            <a:solidFill>
              <a:srgbClr val="C6C6C6"/>
            </a:solidFill>
            <a:miter lim="400000"/>
          </a:ln>
        </p:spPr>
        <p:txBody>
          <a:bodyPr lIns="45718" tIns="45718" rIns="45718" bIns="45718"/>
          <a:lstStyle/>
          <a:p>
            <a:pPr marR="0" defTabSz="822960">
              <a:lnSpc>
                <a:spcPct val="130000"/>
              </a:lnSpc>
              <a:defRPr>
                <a:uFillTx/>
              </a:defRPr>
            </a:pPr>
            <a:endParaRPr/>
          </a:p>
        </p:txBody>
      </p:sp>
      <p:sp>
        <p:nvSpPr>
          <p:cNvPr id="38" name="Rectangle">
            <a:extLst>
              <a:ext uri="{FF2B5EF4-FFF2-40B4-BE49-F238E27FC236}">
                <a16:creationId xmlns:a16="http://schemas.microsoft.com/office/drawing/2014/main" id="{53A0A45A-30BE-4B36-8AC8-01912D0684BA}"/>
              </a:ext>
            </a:extLst>
          </p:cNvPr>
          <p:cNvSpPr>
            <a:spLocks noGrp="1"/>
          </p:cNvSpPr>
          <p:nvPr>
            <p:ph type="body" sz="quarter" idx="25" hasCustomPrompt="1"/>
          </p:nvPr>
        </p:nvSpPr>
        <p:spPr>
          <a:xfrm>
            <a:off x="2387958" y="8820060"/>
            <a:ext cx="4628981"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39" name="Rectangle">
            <a:extLst>
              <a:ext uri="{FF2B5EF4-FFF2-40B4-BE49-F238E27FC236}">
                <a16:creationId xmlns:a16="http://schemas.microsoft.com/office/drawing/2014/main" id="{BF2EC53F-046A-4A99-9C60-8222C1FAD131}"/>
              </a:ext>
            </a:extLst>
          </p:cNvPr>
          <p:cNvSpPr>
            <a:spLocks noGrp="1"/>
          </p:cNvSpPr>
          <p:nvPr>
            <p:ph type="body" sz="quarter" idx="67" hasCustomPrompt="1"/>
          </p:nvPr>
        </p:nvSpPr>
        <p:spPr>
          <a:xfrm>
            <a:off x="7387450" y="8820060"/>
            <a:ext cx="4628980"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0" name="Rectangle">
            <a:extLst>
              <a:ext uri="{FF2B5EF4-FFF2-40B4-BE49-F238E27FC236}">
                <a16:creationId xmlns:a16="http://schemas.microsoft.com/office/drawing/2014/main" id="{71ADA886-A9F7-4995-A1B0-61CE727D4925}"/>
              </a:ext>
            </a:extLst>
          </p:cNvPr>
          <p:cNvSpPr>
            <a:spLocks noGrp="1"/>
          </p:cNvSpPr>
          <p:nvPr>
            <p:ph type="body" sz="quarter" idx="68" hasCustomPrompt="1"/>
          </p:nvPr>
        </p:nvSpPr>
        <p:spPr>
          <a:xfrm>
            <a:off x="12386941" y="8820060"/>
            <a:ext cx="4628980"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1" name="Rectangle">
            <a:extLst>
              <a:ext uri="{FF2B5EF4-FFF2-40B4-BE49-F238E27FC236}">
                <a16:creationId xmlns:a16="http://schemas.microsoft.com/office/drawing/2014/main" id="{74199E17-18C5-4483-9E36-1372EED2A903}"/>
              </a:ext>
            </a:extLst>
          </p:cNvPr>
          <p:cNvSpPr>
            <a:spLocks noGrp="1"/>
          </p:cNvSpPr>
          <p:nvPr>
            <p:ph type="body" sz="quarter" idx="28" hasCustomPrompt="1"/>
          </p:nvPr>
        </p:nvSpPr>
        <p:spPr>
          <a:xfrm>
            <a:off x="17386433" y="8820060"/>
            <a:ext cx="4628980"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grpSp>
        <p:nvGrpSpPr>
          <p:cNvPr id="28" name="Group">
            <a:extLst>
              <a:ext uri="{FF2B5EF4-FFF2-40B4-BE49-F238E27FC236}">
                <a16:creationId xmlns:a16="http://schemas.microsoft.com/office/drawing/2014/main" id="{7ADA3D0B-EAFF-460C-847A-B2F723C296AA}"/>
              </a:ext>
            </a:extLst>
          </p:cNvPr>
          <p:cNvGrpSpPr/>
          <p:nvPr/>
        </p:nvGrpSpPr>
        <p:grpSpPr>
          <a:xfrm>
            <a:off x="885450" y="12829819"/>
            <a:ext cx="885653" cy="885653"/>
            <a:chOff x="0" y="0"/>
            <a:chExt cx="885651" cy="885651"/>
          </a:xfrm>
        </p:grpSpPr>
        <p:sp>
          <p:nvSpPr>
            <p:cNvPr id="29" name="Square">
              <a:extLst>
                <a:ext uri="{FF2B5EF4-FFF2-40B4-BE49-F238E27FC236}">
                  <a16:creationId xmlns:a16="http://schemas.microsoft.com/office/drawing/2014/main" id="{59C7F952-5303-4E6D-A88A-C09E81AEC807}"/>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30" name="Image">
              <a:extLst>
                <a:ext uri="{FF2B5EF4-FFF2-40B4-BE49-F238E27FC236}">
                  <a16:creationId xmlns:a16="http://schemas.microsoft.com/office/drawing/2014/main" id="{DFABBE8C-24C4-468A-BB15-D69424784334}"/>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31" name="Text Placeholder 8">
            <a:extLst>
              <a:ext uri="{FF2B5EF4-FFF2-40B4-BE49-F238E27FC236}">
                <a16:creationId xmlns:a16="http://schemas.microsoft.com/office/drawing/2014/main" id="{B2CCC859-2A58-4C0B-B095-005FE5ECD18F}"/>
              </a:ext>
            </a:extLst>
          </p:cNvPr>
          <p:cNvSpPr>
            <a:spLocks noGrp="1"/>
          </p:cNvSpPr>
          <p:nvPr>
            <p:ph type="body" sz="quarter" idx="27" hasCustomPrompt="1"/>
          </p:nvPr>
        </p:nvSpPr>
        <p:spPr>
          <a:xfrm>
            <a:off x="2578030"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
        <p:nvSpPr>
          <p:cNvPr id="32" name="Text Placeholder 8">
            <a:extLst>
              <a:ext uri="{FF2B5EF4-FFF2-40B4-BE49-F238E27FC236}">
                <a16:creationId xmlns:a16="http://schemas.microsoft.com/office/drawing/2014/main" id="{EED16F9B-D758-4F1C-910C-258F970E685A}"/>
              </a:ext>
            </a:extLst>
          </p:cNvPr>
          <p:cNvSpPr>
            <a:spLocks noGrp="1"/>
          </p:cNvSpPr>
          <p:nvPr>
            <p:ph type="body" sz="quarter" idx="60" hasCustomPrompt="1"/>
          </p:nvPr>
        </p:nvSpPr>
        <p:spPr>
          <a:xfrm>
            <a:off x="7577522"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
        <p:nvSpPr>
          <p:cNvPr id="34" name="Text Placeholder 8">
            <a:extLst>
              <a:ext uri="{FF2B5EF4-FFF2-40B4-BE49-F238E27FC236}">
                <a16:creationId xmlns:a16="http://schemas.microsoft.com/office/drawing/2014/main" id="{66FECFB6-D2D4-428C-B174-5BBCB87AD961}"/>
              </a:ext>
            </a:extLst>
          </p:cNvPr>
          <p:cNvSpPr>
            <a:spLocks noGrp="1"/>
          </p:cNvSpPr>
          <p:nvPr>
            <p:ph type="body" sz="quarter" idx="63" hasCustomPrompt="1"/>
          </p:nvPr>
        </p:nvSpPr>
        <p:spPr>
          <a:xfrm>
            <a:off x="12577014"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
        <p:nvSpPr>
          <p:cNvPr id="35" name="Text Placeholder 8">
            <a:extLst>
              <a:ext uri="{FF2B5EF4-FFF2-40B4-BE49-F238E27FC236}">
                <a16:creationId xmlns:a16="http://schemas.microsoft.com/office/drawing/2014/main" id="{FE9B9E04-A147-42F7-A4D6-730F3CFA95A3}"/>
              </a:ext>
            </a:extLst>
          </p:cNvPr>
          <p:cNvSpPr>
            <a:spLocks noGrp="1"/>
          </p:cNvSpPr>
          <p:nvPr>
            <p:ph type="body" sz="quarter" idx="69" hasCustomPrompt="1"/>
          </p:nvPr>
        </p:nvSpPr>
        <p:spPr>
          <a:xfrm>
            <a:off x="17576505"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Tree>
    <p:extLst>
      <p:ext uri="{BB962C8B-B14F-4D97-AF65-F5344CB8AC3E}">
        <p14:creationId xmlns:p14="http://schemas.microsoft.com/office/powerpoint/2010/main" val="535596778"/>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Bio EN">
    <p:spTree>
      <p:nvGrpSpPr>
        <p:cNvPr id="1" name=""/>
        <p:cNvGrpSpPr/>
        <p:nvPr/>
      </p:nvGrpSpPr>
      <p:grpSpPr>
        <a:xfrm>
          <a:off x="0" y="0"/>
          <a:ext cx="0" cy="0"/>
          <a:chOff x="0" y="0"/>
          <a:chExt cx="0" cy="0"/>
        </a:xfrm>
      </p:grpSpPr>
      <p:sp>
        <p:nvSpPr>
          <p:cNvPr id="320" name="Espace réservé pour une image  319">
            <a:extLst>
              <a:ext uri="{FF2B5EF4-FFF2-40B4-BE49-F238E27FC236}">
                <a16:creationId xmlns:a16="http://schemas.microsoft.com/office/drawing/2014/main" id="{C45F9380-48D7-BC65-B6DB-C6A2D2FD0D76}"/>
              </a:ext>
            </a:extLst>
          </p:cNvPr>
          <p:cNvSpPr>
            <a:spLocks noGrp="1" noChangeAspect="1"/>
          </p:cNvSpPr>
          <p:nvPr>
            <p:ph type="pic" sz="quarter" idx="35" hasCustomPrompt="1"/>
          </p:nvPr>
        </p:nvSpPr>
        <p:spPr>
          <a:xfrm>
            <a:off x="1778000" y="2301860"/>
            <a:ext cx="2880000" cy="2880000"/>
          </a:xfrm>
          <a:prstGeom prst="ellipse">
            <a:avLst/>
          </a:prstGeom>
          <a:solidFill>
            <a:schemeClr val="bg1">
              <a:lumMod val="95000"/>
            </a:schemeClr>
          </a:solidFill>
        </p:spPr>
        <p:txBody>
          <a:bodyPr/>
          <a:lstStyle/>
          <a:p>
            <a:r>
              <a:rPr lang="en-GB" noProof="0"/>
              <a:t>Insert your picture here</a:t>
            </a:r>
          </a:p>
        </p:txBody>
      </p:sp>
      <p:pic>
        <p:nvPicPr>
          <p:cNvPr id="366" name="friedolin_WB.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7200000"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GB" noProof="0" dirty="0"/>
              <a:t>Team</a:t>
            </a:r>
          </a:p>
        </p:txBody>
      </p:sp>
      <p:sp>
        <p:nvSpPr>
          <p:cNvPr id="12" name="Rectangle">
            <a:extLst>
              <a:ext uri="{FF2B5EF4-FFF2-40B4-BE49-F238E27FC236}">
                <a16:creationId xmlns:a16="http://schemas.microsoft.com/office/drawing/2014/main" id="{2C04EF6A-4A1B-1C6C-A724-A72429ED4844}"/>
              </a:ext>
            </a:extLst>
          </p:cNvPr>
          <p:cNvSpPr/>
          <p:nvPr userDrawn="1"/>
        </p:nvSpPr>
        <p:spPr>
          <a:xfrm>
            <a:off x="9113614"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en-GB" noProof="0"/>
          </a:p>
        </p:txBody>
      </p:sp>
      <p:sp>
        <p:nvSpPr>
          <p:cNvPr id="13" name="Rectangle">
            <a:extLst>
              <a:ext uri="{FF2B5EF4-FFF2-40B4-BE49-F238E27FC236}">
                <a16:creationId xmlns:a16="http://schemas.microsoft.com/office/drawing/2014/main" id="{09D016FA-57F0-F30A-85CA-8ACED3C1EC3E}"/>
              </a:ext>
            </a:extLst>
          </p:cNvPr>
          <p:cNvSpPr/>
          <p:nvPr userDrawn="1"/>
        </p:nvSpPr>
        <p:spPr>
          <a:xfrm>
            <a:off x="16752000"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en-GB" noProof="0"/>
          </a:p>
        </p:txBody>
      </p:sp>
      <p:sp>
        <p:nvSpPr>
          <p:cNvPr id="16" name="EXPERIENCE AT FROG">
            <a:extLst>
              <a:ext uri="{FF2B5EF4-FFF2-40B4-BE49-F238E27FC236}">
                <a16:creationId xmlns:a16="http://schemas.microsoft.com/office/drawing/2014/main" id="{B956D17A-825F-356F-EDF9-E23BC5724F3C}"/>
              </a:ext>
            </a:extLst>
          </p:cNvPr>
          <p:cNvSpPr/>
          <p:nvPr userDrawn="1"/>
        </p:nvSpPr>
        <p:spPr>
          <a:xfrm>
            <a:off x="17337485" y="1318245"/>
            <a:ext cx="517310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en-GB" noProof="0"/>
              <a:t>EXPERIENCE @ FROG</a:t>
            </a:r>
          </a:p>
        </p:txBody>
      </p:sp>
      <p:sp>
        <p:nvSpPr>
          <p:cNvPr id="36" name="KEY EXPERTISE">
            <a:extLst>
              <a:ext uri="{FF2B5EF4-FFF2-40B4-BE49-F238E27FC236}">
                <a16:creationId xmlns:a16="http://schemas.microsoft.com/office/drawing/2014/main" id="{98F2704B-3A49-ECB6-E99D-35933FDD7FD6}"/>
              </a:ext>
            </a:extLst>
          </p:cNvPr>
          <p:cNvSpPr/>
          <p:nvPr userDrawn="1"/>
        </p:nvSpPr>
        <p:spPr>
          <a:xfrm>
            <a:off x="9689614" y="8223762"/>
            <a:ext cx="517310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en-GB" noProof="0"/>
              <a:t>KEY EXPERTISE(S) / SECTOR(S)</a:t>
            </a:r>
          </a:p>
        </p:txBody>
      </p:sp>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en-GB" noProof="0"/>
              <a:t>© confidential 2022 | frog Part of Capgemini Invent</a:t>
            </a:r>
          </a:p>
        </p:txBody>
      </p:sp>
      <p:sp>
        <p:nvSpPr>
          <p:cNvPr id="11" name="Text">
            <a:extLst>
              <a:ext uri="{FF2B5EF4-FFF2-40B4-BE49-F238E27FC236}">
                <a16:creationId xmlns:a16="http://schemas.microsoft.com/office/drawing/2014/main" id="{A6A80BEF-2D7D-AB2D-46C9-AA24160870D3}"/>
              </a:ext>
            </a:extLst>
          </p:cNvPr>
          <p:cNvSpPr txBox="1"/>
          <p:nvPr userDrawn="1"/>
        </p:nvSpPr>
        <p:spPr>
          <a:xfrm>
            <a:off x="23162010" y="13097509"/>
            <a:ext cx="28854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marR="0" algn="r" defTabSz="825500">
              <a:lnSpc>
                <a:spcPct val="100000"/>
              </a:lnSpc>
              <a:defRPr sz="1200" cap="all">
                <a:solidFill>
                  <a:srgbClr val="A6AAA9"/>
                </a:solidFill>
                <a:uFillTx/>
                <a:latin typeface="BentonSansF Medium"/>
                <a:ea typeface="BentonSansF Medium"/>
                <a:cs typeface="BentonSansF Medium"/>
                <a:sym typeface="BentonSansF Medium"/>
              </a:defRPr>
            </a:lvl1pPr>
          </a:lstStyle>
          <a:p>
            <a:fld id="{86CB4B4D-7CA3-9044-876B-883B54F8677D}" type="slidenum">
              <a:rPr lang="en-GB" noProof="0" smtClean="0"/>
              <a:t>‹N°›</a:t>
            </a:fld>
            <a:endParaRPr lang="en-GB" noProof="0"/>
          </a:p>
        </p:txBody>
      </p:sp>
      <p:sp>
        <p:nvSpPr>
          <p:cNvPr id="4" name="Espace réservé du texte 3">
            <a:extLst>
              <a:ext uri="{FF2B5EF4-FFF2-40B4-BE49-F238E27FC236}">
                <a16:creationId xmlns:a16="http://schemas.microsoft.com/office/drawing/2014/main" id="{970E66C4-EE33-9B43-8AAA-93753B26EAAB}"/>
              </a:ext>
            </a:extLst>
          </p:cNvPr>
          <p:cNvSpPr>
            <a:spLocks noGrp="1"/>
          </p:cNvSpPr>
          <p:nvPr>
            <p:ph type="body" sz="quarter" idx="27" hasCustomPrompt="1"/>
          </p:nvPr>
        </p:nvSpPr>
        <p:spPr>
          <a:xfrm>
            <a:off x="9689614" y="2108201"/>
            <a:ext cx="6480000" cy="5403510"/>
          </a:xfrm>
        </p:spPr>
        <p:txBody>
          <a:bodyPr/>
          <a:lstStyle>
            <a:lvl1pPr marL="0" marR="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Degree and education</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(0000 - 0000)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Spoken Language(s)</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 level</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Employment history </a:t>
            </a:r>
            <a:r>
              <a:rPr kumimoji="0" lang="en-GB"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(optional)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frog, part of Capgemini Invent (0000 - present)</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Speaking / Teaching Engagements / Awards </a:t>
            </a:r>
            <a:r>
              <a:rPr kumimoji="0" lang="en-GB"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(optional)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p:txBody>
      </p:sp>
      <p:sp>
        <p:nvSpPr>
          <p:cNvPr id="35" name="Resume">
            <a:extLst>
              <a:ext uri="{FF2B5EF4-FFF2-40B4-BE49-F238E27FC236}">
                <a16:creationId xmlns:a16="http://schemas.microsoft.com/office/drawing/2014/main" id="{437B1355-A3FA-BD26-0B79-31BD4805146A}"/>
              </a:ext>
            </a:extLst>
          </p:cNvPr>
          <p:cNvSpPr/>
          <p:nvPr userDrawn="1"/>
        </p:nvSpPr>
        <p:spPr>
          <a:xfrm>
            <a:off x="9689614" y="1318245"/>
            <a:ext cx="517310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en-GB" noProof="0"/>
              <a:t>Resume</a:t>
            </a:r>
          </a:p>
        </p:txBody>
      </p:sp>
      <p:sp>
        <p:nvSpPr>
          <p:cNvPr id="39" name="Espace réservé du texte 38">
            <a:extLst>
              <a:ext uri="{FF2B5EF4-FFF2-40B4-BE49-F238E27FC236}">
                <a16:creationId xmlns:a16="http://schemas.microsoft.com/office/drawing/2014/main" id="{1BF61E27-A592-7916-A23A-F0A48A83EEB6}"/>
              </a:ext>
            </a:extLst>
          </p:cNvPr>
          <p:cNvSpPr>
            <a:spLocks noGrp="1"/>
          </p:cNvSpPr>
          <p:nvPr>
            <p:ph type="body" sz="quarter" idx="28" hasCustomPrompt="1"/>
          </p:nvPr>
        </p:nvSpPr>
        <p:spPr>
          <a:xfrm>
            <a:off x="9689614" y="9011390"/>
            <a:ext cx="6480000" cy="3440011"/>
          </a:xfrm>
        </p:spPr>
        <p:txBody>
          <a:bodyPr/>
          <a:lstStyle>
            <a:lvl1pPr marL="285750" marR="0" indent="-285750" defTabSz="1828432">
              <a:lnSpc>
                <a:spcPct val="130000"/>
              </a:lnSpc>
              <a:buSzPct val="100000"/>
              <a:buNone/>
              <a:defRPr kumimoji="0" lang="en-GB" sz="1800" b="0" i="0" u="none" strike="noStrike" kern="0" cap="none" spc="0" normalizeH="0" baseline="0" noProof="0" dirty="0" smtClean="0">
                <a:ln>
                  <a:noFill/>
                </a:ln>
                <a:solidFill>
                  <a:srgbClr val="F7580E">
                    <a:lumOff val="-57413"/>
                  </a:srgbClr>
                </a:solidFill>
                <a:effectLst/>
                <a:uLnTx/>
                <a:uFill>
                  <a:solidFill>
                    <a:srgbClr val="7F7F7F"/>
                  </a:solidFill>
                </a:uFill>
                <a:latin typeface="BentonSansF Book"/>
                <a:ea typeface="+mn-ea"/>
                <a:cs typeface="+mn-cs"/>
                <a:sym typeface="BentonSansF Medium"/>
              </a:defRPr>
            </a:lvl1pPr>
          </a:lstStyle>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endParaRPr lang="en-GB" noProof="0" dirty="0"/>
          </a:p>
        </p:txBody>
      </p:sp>
      <p:cxnSp>
        <p:nvCxnSpPr>
          <p:cNvPr id="41" name="Connecteur droit 40">
            <a:extLst>
              <a:ext uri="{FF2B5EF4-FFF2-40B4-BE49-F238E27FC236}">
                <a16:creationId xmlns:a16="http://schemas.microsoft.com/office/drawing/2014/main" id="{EE25E51F-A131-1515-6D88-03A330E821B8}"/>
              </a:ext>
            </a:extLst>
          </p:cNvPr>
          <p:cNvCxnSpPr>
            <a:cxnSpLocks/>
          </p:cNvCxnSpPr>
          <p:nvPr userDrawn="1"/>
        </p:nvCxnSpPr>
        <p:spPr>
          <a:xfrm>
            <a:off x="9689614"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4" name="Connecteur droit 43">
            <a:extLst>
              <a:ext uri="{FF2B5EF4-FFF2-40B4-BE49-F238E27FC236}">
                <a16:creationId xmlns:a16="http://schemas.microsoft.com/office/drawing/2014/main" id="{3E86EC6A-2466-4436-DE69-C82881594978}"/>
              </a:ext>
            </a:extLst>
          </p:cNvPr>
          <p:cNvCxnSpPr>
            <a:cxnSpLocks/>
          </p:cNvCxnSpPr>
          <p:nvPr userDrawn="1"/>
        </p:nvCxnSpPr>
        <p:spPr>
          <a:xfrm>
            <a:off x="17314515"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5" name="Connecteur droit 44">
            <a:extLst>
              <a:ext uri="{FF2B5EF4-FFF2-40B4-BE49-F238E27FC236}">
                <a16:creationId xmlns:a16="http://schemas.microsoft.com/office/drawing/2014/main" id="{0AABE8F2-0124-717C-98B3-790E03CB0ED4}"/>
              </a:ext>
            </a:extLst>
          </p:cNvPr>
          <p:cNvCxnSpPr>
            <a:cxnSpLocks/>
          </p:cNvCxnSpPr>
          <p:nvPr userDrawn="1"/>
        </p:nvCxnSpPr>
        <p:spPr>
          <a:xfrm>
            <a:off x="9689614" y="8716474"/>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sp>
        <p:nvSpPr>
          <p:cNvPr id="50" name="Espace réservé du texte 49">
            <a:extLst>
              <a:ext uri="{FF2B5EF4-FFF2-40B4-BE49-F238E27FC236}">
                <a16:creationId xmlns:a16="http://schemas.microsoft.com/office/drawing/2014/main" id="{1634BFB5-25A2-5BDC-179C-BF1123AE2615}"/>
              </a:ext>
            </a:extLst>
          </p:cNvPr>
          <p:cNvSpPr>
            <a:spLocks noGrp="1"/>
          </p:cNvSpPr>
          <p:nvPr>
            <p:ph type="body" sz="quarter" idx="29" hasCustomPrompt="1"/>
          </p:nvPr>
        </p:nvSpPr>
        <p:spPr>
          <a:xfrm>
            <a:off x="17337485" y="2108198"/>
            <a:ext cx="6480000" cy="10332000"/>
          </a:xfrm>
        </p:spPr>
        <p:txBody>
          <a:bodyPr/>
          <a:lstStyle>
            <a:lvl1pPr marL="0" marR="0" indent="0" algn="l" defTabSz="1828432" rtl="0" eaLnBrk="1" fontAlgn="auto" latinLnBrk="0" hangingPunct="0">
              <a:lnSpc>
                <a:spcPct val="130000"/>
              </a:lnSpc>
              <a:spcBef>
                <a:spcPts val="0"/>
              </a:spcBef>
              <a:spcAft>
                <a:spcPts val="0"/>
              </a:spcAft>
              <a:buClrTx/>
              <a:buSzTx/>
              <a:buFontTx/>
              <a:buNone/>
              <a:tabLst/>
              <a:defRPr sz="1800" spc="56">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822960" rtl="0" eaLnBrk="1" fontAlgn="auto" latinLnBrk="0" hangingPunct="0">
              <a:lnSpc>
                <a:spcPct val="120000"/>
              </a:lnSpc>
              <a:spcBef>
                <a:spcPts val="0"/>
              </a:spcBef>
              <a:spcAft>
                <a:spcPts val="0"/>
              </a:spcAft>
              <a:buClrTx/>
              <a:buSzTx/>
              <a:buFontTx/>
              <a:buNone/>
              <a:tabLst/>
              <a:defRPr sz="1400" spc="56">
                <a:uFillTx/>
              </a:defRPr>
            </a:pPr>
            <a:endParaRPr kumimoji="0" lang="en-GB" sz="1400" b="0" i="0" u="none" strike="noStrike" kern="0" cap="none" spc="56" normalizeH="0" baseline="0" noProof="0" dirty="0">
              <a:ln>
                <a:noFill/>
              </a:ln>
              <a:solidFill>
                <a:srgbClr val="F7580E">
                  <a:lumOff val="-57413"/>
                </a:srgbClr>
              </a:solidFill>
              <a:effectLst/>
              <a:uLnTx/>
              <a:uFillTx/>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rtl="0"/>
            <a:endParaRPr lang="en-GB" sz="2400" b="0" i="0" u="none" strike="noStrike" baseline="0" noProof="0" dirty="0">
              <a:solidFill>
                <a:srgbClr val="000000"/>
              </a:solidFill>
              <a:latin typeface="BentonSansF Book" panose="02000503040000020004" pitchFamily="2" charset="77"/>
            </a:endParaRPr>
          </a:p>
        </p:txBody>
      </p:sp>
      <p:sp>
        <p:nvSpPr>
          <p:cNvPr id="54" name="Espace réservé du texte 53">
            <a:extLst>
              <a:ext uri="{FF2B5EF4-FFF2-40B4-BE49-F238E27FC236}">
                <a16:creationId xmlns:a16="http://schemas.microsoft.com/office/drawing/2014/main" id="{A7706F4A-C184-8A37-0D6E-270807B89730}"/>
              </a:ext>
            </a:extLst>
          </p:cNvPr>
          <p:cNvSpPr>
            <a:spLocks noGrp="1"/>
          </p:cNvSpPr>
          <p:nvPr>
            <p:ph type="body" sz="quarter" idx="30" hasCustomPrompt="1"/>
          </p:nvPr>
        </p:nvSpPr>
        <p:spPr>
          <a:xfrm>
            <a:off x="1778000" y="7915410"/>
            <a:ext cx="6480000" cy="4536000"/>
          </a:xfrm>
        </p:spPr>
        <p:txBody>
          <a:bodyPr/>
          <a:lstStyle>
            <a:lvl1pPr>
              <a:defRPr sz="1800"/>
            </a:lvl1pPr>
          </a:lstStyle>
          <a:p>
            <a:pPr marL="0" marR="0" lvl="0" indent="0" algn="l" defTabSz="1828432" eaLnBrk="1" fontAlgn="auto" latinLnBrk="0" hangingPunct="1">
              <a:lnSpc>
                <a:spcPct val="140000"/>
              </a:lnSpc>
              <a:spcBef>
                <a:spcPts val="0"/>
              </a:spcBef>
              <a:spcAft>
                <a:spcPts val="0"/>
              </a:spcAft>
              <a:buClrTx/>
              <a:buSzTx/>
              <a:buFontTx/>
              <a:buNone/>
              <a:tabLst/>
              <a:defRPr/>
            </a:pPr>
            <a:r>
              <a:rPr lang="en-GB" noProof="0"/>
              <a:t>Lorem ipsum dolor sit amet, consectetur adipiscing elit. Curabitur faucibus magna eget blandit convallis. Vivamus ut placerat mauris. Phasellus nec purus suscipit, congue odio eget, facilisis felis. Maecenas ut lorem tellus. Vestibulum feugiat rutrum lacus id auctor. Vivamus a risus eu nulla rhoncus hendrerit at quis tortor. Vestibulum a diam finibus, scelerisque neque porttitor, iaculis est. Cras eleifend, leo id fermentum tincidunt, erat libero consequat elit, at placerat nunc risus sit amet mi.</a:t>
            </a:r>
          </a:p>
        </p:txBody>
      </p:sp>
      <p:sp>
        <p:nvSpPr>
          <p:cNvPr id="56" name="Espace réservé du texte 55">
            <a:extLst>
              <a:ext uri="{FF2B5EF4-FFF2-40B4-BE49-F238E27FC236}">
                <a16:creationId xmlns:a16="http://schemas.microsoft.com/office/drawing/2014/main" id="{120B99F6-F320-9E23-A15B-20305B3826B0}"/>
              </a:ext>
            </a:extLst>
          </p:cNvPr>
          <p:cNvSpPr>
            <a:spLocks noGrp="1"/>
          </p:cNvSpPr>
          <p:nvPr>
            <p:ph type="body" sz="quarter" idx="31" hasCustomPrompt="1"/>
          </p:nvPr>
        </p:nvSpPr>
        <p:spPr>
          <a:xfrm>
            <a:off x="1778000" y="5499866"/>
            <a:ext cx="6480000" cy="540000"/>
          </a:xfrm>
        </p:spPr>
        <p:txBody>
          <a:bodyPr anchor="ctr"/>
          <a:lstStyle>
            <a:lvl1pPr>
              <a:lnSpc>
                <a:spcPct val="100000"/>
              </a:lnSpc>
              <a:defRPr sz="3600" b="0" i="0">
                <a:latin typeface="Quarto Light" pitchFamily="2" charset="0"/>
              </a:defRPr>
            </a:lvl1pPr>
          </a:lstStyle>
          <a:p>
            <a:r>
              <a:rPr lang="en-GB" noProof="0" dirty="0"/>
              <a:t>Name Surname</a:t>
            </a:r>
          </a:p>
        </p:txBody>
      </p:sp>
      <p:sp>
        <p:nvSpPr>
          <p:cNvPr id="63" name="Espace réservé du texte 59">
            <a:extLst>
              <a:ext uri="{FF2B5EF4-FFF2-40B4-BE49-F238E27FC236}">
                <a16:creationId xmlns:a16="http://schemas.microsoft.com/office/drawing/2014/main" id="{C727777B-5775-D4BA-6DB3-5D8387573FE2}"/>
              </a:ext>
            </a:extLst>
          </p:cNvPr>
          <p:cNvSpPr>
            <a:spLocks noGrp="1"/>
          </p:cNvSpPr>
          <p:nvPr>
            <p:ph type="body" sz="quarter" idx="34" hasCustomPrompt="1"/>
          </p:nvPr>
        </p:nvSpPr>
        <p:spPr>
          <a:xfrm>
            <a:off x="1778000" y="6227242"/>
            <a:ext cx="6480000" cy="347548"/>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en-GB" noProof="0"/>
              <a:t>Role Title</a:t>
            </a:r>
          </a:p>
        </p:txBody>
      </p:sp>
      <p:pic>
        <p:nvPicPr>
          <p:cNvPr id="69" name="social-011_linkedin.png" descr="social-011_linkedin.png">
            <a:extLst>
              <a:ext uri="{FF2B5EF4-FFF2-40B4-BE49-F238E27FC236}">
                <a16:creationId xmlns:a16="http://schemas.microsoft.com/office/drawing/2014/main" id="{0CAFF4B4-E8F9-8A05-D378-DFB5AAD1C0D0}"/>
              </a:ext>
            </a:extLst>
          </p:cNvPr>
          <p:cNvPicPr>
            <a:picLocks noChangeAspect="1"/>
          </p:cNvPicPr>
          <p:nvPr userDrawn="1"/>
        </p:nvPicPr>
        <p:blipFill>
          <a:blip r:embed="rId3"/>
          <a:stretch>
            <a:fillRect/>
          </a:stretch>
        </p:blipFill>
        <p:spPr>
          <a:xfrm>
            <a:off x="1786656" y="7130711"/>
            <a:ext cx="381001" cy="381001"/>
          </a:xfrm>
          <a:prstGeom prst="rect">
            <a:avLst/>
          </a:prstGeom>
          <a:ln w="12700">
            <a:miter lim="400000"/>
          </a:ln>
        </p:spPr>
      </p:pic>
      <p:sp>
        <p:nvSpPr>
          <p:cNvPr id="71" name="Espace réservé du texte 59">
            <a:extLst>
              <a:ext uri="{FF2B5EF4-FFF2-40B4-BE49-F238E27FC236}">
                <a16:creationId xmlns:a16="http://schemas.microsoft.com/office/drawing/2014/main" id="{C6B56680-8141-5802-32E3-6CB42A20B0E5}"/>
              </a:ext>
            </a:extLst>
          </p:cNvPr>
          <p:cNvSpPr>
            <a:spLocks noGrp="1"/>
          </p:cNvSpPr>
          <p:nvPr>
            <p:ph type="body" sz="quarter" idx="33" hasCustomPrompt="1"/>
          </p:nvPr>
        </p:nvSpPr>
        <p:spPr>
          <a:xfrm>
            <a:off x="2310525" y="7141211"/>
            <a:ext cx="1800000" cy="360000"/>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en-AU" noProof="0"/>
              <a:t>/handle</a:t>
            </a:r>
          </a:p>
        </p:txBody>
      </p:sp>
    </p:spTree>
    <p:extLst>
      <p:ext uri="{BB962C8B-B14F-4D97-AF65-F5344CB8AC3E}">
        <p14:creationId xmlns:p14="http://schemas.microsoft.com/office/powerpoint/2010/main" val="3330113061"/>
      </p:ext>
    </p:extLst>
  </p:cSld>
  <p:clrMapOvr>
    <a:masterClrMapping/>
  </p:clrMapOvr>
  <p:transition spd="med"/>
  <p:extLst>
    <p:ext uri="{DCECCB84-F9BA-43D5-87BE-67443E8EF086}">
      <p15:sldGuideLst xmlns:p15="http://schemas.microsoft.com/office/powerpoint/2012/main">
        <p15:guide id="1" orient="horz" pos="7858" userDrawn="1">
          <p15:clr>
            <a:srgbClr val="FBAE40"/>
          </p15:clr>
        </p15:guide>
        <p15:guide id="2" orient="horz" pos="805" userDrawn="1">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Bio FR">
    <p:spTree>
      <p:nvGrpSpPr>
        <p:cNvPr id="1" name=""/>
        <p:cNvGrpSpPr/>
        <p:nvPr/>
      </p:nvGrpSpPr>
      <p:grpSpPr>
        <a:xfrm>
          <a:off x="0" y="0"/>
          <a:ext cx="0" cy="0"/>
          <a:chOff x="0" y="0"/>
          <a:chExt cx="0" cy="0"/>
        </a:xfrm>
      </p:grpSpPr>
      <p:sp>
        <p:nvSpPr>
          <p:cNvPr id="320" name="Espace réservé pour une image  319">
            <a:extLst>
              <a:ext uri="{FF2B5EF4-FFF2-40B4-BE49-F238E27FC236}">
                <a16:creationId xmlns:a16="http://schemas.microsoft.com/office/drawing/2014/main" id="{C45F9380-48D7-BC65-B6DB-C6A2D2FD0D76}"/>
              </a:ext>
            </a:extLst>
          </p:cNvPr>
          <p:cNvSpPr>
            <a:spLocks noGrp="1" noChangeAspect="1"/>
          </p:cNvSpPr>
          <p:nvPr>
            <p:ph type="pic" sz="quarter" idx="35" hasCustomPrompt="1"/>
          </p:nvPr>
        </p:nvSpPr>
        <p:spPr>
          <a:xfrm>
            <a:off x="1778000" y="2301860"/>
            <a:ext cx="2880000" cy="2880000"/>
          </a:xfrm>
          <a:prstGeom prst="ellipse">
            <a:avLst/>
          </a:prstGeom>
          <a:solidFill>
            <a:schemeClr val="bg1">
              <a:lumMod val="95000"/>
            </a:schemeClr>
          </a:solidFill>
        </p:spPr>
        <p:txBody>
          <a:bodyPr/>
          <a:lstStyle/>
          <a:p>
            <a:r>
              <a:rPr lang="fr-FR" noProof="0"/>
              <a:t>Insère ta photo ici</a:t>
            </a:r>
          </a:p>
        </p:txBody>
      </p:sp>
      <p:pic>
        <p:nvPicPr>
          <p:cNvPr id="366" name="friedolin_WB.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7200000"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fr-FR" noProof="0"/>
              <a:t>Equipe</a:t>
            </a:r>
          </a:p>
        </p:txBody>
      </p:sp>
      <p:sp>
        <p:nvSpPr>
          <p:cNvPr id="12" name="Rectangle">
            <a:extLst>
              <a:ext uri="{FF2B5EF4-FFF2-40B4-BE49-F238E27FC236}">
                <a16:creationId xmlns:a16="http://schemas.microsoft.com/office/drawing/2014/main" id="{2C04EF6A-4A1B-1C6C-A724-A72429ED4844}"/>
              </a:ext>
            </a:extLst>
          </p:cNvPr>
          <p:cNvSpPr/>
          <p:nvPr userDrawn="1"/>
        </p:nvSpPr>
        <p:spPr>
          <a:xfrm>
            <a:off x="9113614"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fr-FR" noProof="0"/>
          </a:p>
        </p:txBody>
      </p:sp>
      <p:sp>
        <p:nvSpPr>
          <p:cNvPr id="13" name="Rectangle">
            <a:extLst>
              <a:ext uri="{FF2B5EF4-FFF2-40B4-BE49-F238E27FC236}">
                <a16:creationId xmlns:a16="http://schemas.microsoft.com/office/drawing/2014/main" id="{09D016FA-57F0-F30A-85CA-8ACED3C1EC3E}"/>
              </a:ext>
            </a:extLst>
          </p:cNvPr>
          <p:cNvSpPr/>
          <p:nvPr userDrawn="1"/>
        </p:nvSpPr>
        <p:spPr>
          <a:xfrm>
            <a:off x="16752000"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fr-FR" noProof="0"/>
          </a:p>
        </p:txBody>
      </p:sp>
      <p:sp>
        <p:nvSpPr>
          <p:cNvPr id="16" name="EXPERIENCE AT FROG">
            <a:extLst>
              <a:ext uri="{FF2B5EF4-FFF2-40B4-BE49-F238E27FC236}">
                <a16:creationId xmlns:a16="http://schemas.microsoft.com/office/drawing/2014/main" id="{B956D17A-825F-356F-EDF9-E23BC5724F3C}"/>
              </a:ext>
            </a:extLst>
          </p:cNvPr>
          <p:cNvSpPr/>
          <p:nvPr userDrawn="1"/>
        </p:nvSpPr>
        <p:spPr>
          <a:xfrm>
            <a:off x="17337485" y="1318245"/>
            <a:ext cx="517310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fr-FR" noProof="0" dirty="0"/>
              <a:t>EXPÉRIENCE @ FROG</a:t>
            </a:r>
          </a:p>
        </p:txBody>
      </p:sp>
      <p:pic>
        <p:nvPicPr>
          <p:cNvPr id="27" name="social-011_linkedin.png" descr="social-011_linkedin.png">
            <a:extLst>
              <a:ext uri="{FF2B5EF4-FFF2-40B4-BE49-F238E27FC236}">
                <a16:creationId xmlns:a16="http://schemas.microsoft.com/office/drawing/2014/main" id="{FA2ACB6E-21C8-DD5C-8A46-D083783A7391}"/>
              </a:ext>
            </a:extLst>
          </p:cNvPr>
          <p:cNvPicPr>
            <a:picLocks noChangeAspect="1"/>
          </p:cNvPicPr>
          <p:nvPr userDrawn="1"/>
        </p:nvPicPr>
        <p:blipFill>
          <a:blip r:embed="rId3"/>
          <a:stretch>
            <a:fillRect/>
          </a:stretch>
        </p:blipFill>
        <p:spPr>
          <a:xfrm>
            <a:off x="1786656" y="7130711"/>
            <a:ext cx="381001" cy="381001"/>
          </a:xfrm>
          <a:prstGeom prst="rect">
            <a:avLst/>
          </a:prstGeom>
          <a:ln w="12700">
            <a:miter lim="400000"/>
          </a:ln>
        </p:spPr>
      </p:pic>
      <p:sp>
        <p:nvSpPr>
          <p:cNvPr id="36" name="KEY EXPERTISE">
            <a:extLst>
              <a:ext uri="{FF2B5EF4-FFF2-40B4-BE49-F238E27FC236}">
                <a16:creationId xmlns:a16="http://schemas.microsoft.com/office/drawing/2014/main" id="{98F2704B-3A49-ECB6-E99D-35933FDD7FD6}"/>
              </a:ext>
            </a:extLst>
          </p:cNvPr>
          <p:cNvSpPr/>
          <p:nvPr userDrawn="1"/>
        </p:nvSpPr>
        <p:spPr>
          <a:xfrm>
            <a:off x="9689614" y="8223761"/>
            <a:ext cx="5173100"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fr-FR" noProof="0" dirty="0"/>
              <a:t>EXPERTISES CLÉS / SECTEURS</a:t>
            </a:r>
          </a:p>
        </p:txBody>
      </p:sp>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fr-FR" noProof="0"/>
              <a:t>© confidential 2022 | frog Part of Capgemini Invent</a:t>
            </a:r>
          </a:p>
        </p:txBody>
      </p:sp>
      <p:sp>
        <p:nvSpPr>
          <p:cNvPr id="11" name="Text">
            <a:extLst>
              <a:ext uri="{FF2B5EF4-FFF2-40B4-BE49-F238E27FC236}">
                <a16:creationId xmlns:a16="http://schemas.microsoft.com/office/drawing/2014/main" id="{A6A80BEF-2D7D-AB2D-46C9-AA24160870D3}"/>
              </a:ext>
            </a:extLst>
          </p:cNvPr>
          <p:cNvSpPr txBox="1"/>
          <p:nvPr userDrawn="1"/>
        </p:nvSpPr>
        <p:spPr>
          <a:xfrm>
            <a:off x="23162010" y="13097509"/>
            <a:ext cx="2885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marR="0" algn="r" defTabSz="825500">
              <a:lnSpc>
                <a:spcPct val="100000"/>
              </a:lnSpc>
              <a:defRPr sz="1200" cap="all">
                <a:solidFill>
                  <a:srgbClr val="A6AAA9"/>
                </a:solidFill>
                <a:uFillTx/>
                <a:latin typeface="BentonSansF Medium"/>
                <a:ea typeface="BentonSansF Medium"/>
                <a:cs typeface="BentonSansF Medium"/>
                <a:sym typeface="BentonSansF Medium"/>
              </a:defRPr>
            </a:lvl1pPr>
          </a:lstStyle>
          <a:p>
            <a:fld id="{86CB4B4D-7CA3-9044-876B-883B54F8677D}" type="slidenum">
              <a:rPr lang="fr-FR" noProof="0" smtClean="0"/>
              <a:t>‹N°›</a:t>
            </a:fld>
            <a:endParaRPr lang="fr-FR" noProof="0"/>
          </a:p>
        </p:txBody>
      </p:sp>
      <p:sp>
        <p:nvSpPr>
          <p:cNvPr id="4" name="Espace réservé du texte 3">
            <a:extLst>
              <a:ext uri="{FF2B5EF4-FFF2-40B4-BE49-F238E27FC236}">
                <a16:creationId xmlns:a16="http://schemas.microsoft.com/office/drawing/2014/main" id="{970E66C4-EE33-9B43-8AAA-93753B26EAAB}"/>
              </a:ext>
            </a:extLst>
          </p:cNvPr>
          <p:cNvSpPr>
            <a:spLocks noGrp="1"/>
          </p:cNvSpPr>
          <p:nvPr>
            <p:ph type="body" sz="quarter" idx="27" hasCustomPrompt="1"/>
          </p:nvPr>
        </p:nvSpPr>
        <p:spPr>
          <a:xfrm>
            <a:off x="9689614" y="2108200"/>
            <a:ext cx="6480000" cy="5807204"/>
          </a:xfrm>
        </p:spPr>
        <p:txBody>
          <a:bodyPr/>
          <a:lstStyle>
            <a:lvl1pPr marL="0" marR="0" indent="0" algn="l" defTabSz="1828432" rtl="0" eaLnBrk="1" fontAlgn="auto" latinLnBrk="0" hangingPunct="0">
              <a:lnSpc>
                <a:spcPct val="130000"/>
              </a:lnSpc>
              <a:spcBef>
                <a:spcPts val="0"/>
              </a:spcBef>
              <a:spcAft>
                <a:spcPts val="0"/>
              </a:spcAft>
              <a:buClrTx/>
              <a:buSzPct val="100000"/>
              <a:buFontTx/>
              <a:buNone/>
              <a:tabLst/>
              <a:defRPr sz="1800">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Formation</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Langue(s)</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level</a:t>
            </a: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Expériences antérieures à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Medium"/>
                <a:sym typeface="BentonSansF Medium"/>
              </a:rPr>
              <a:t>frog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 </a:t>
            </a:r>
            <a:r>
              <a:rPr kumimoji="0" lang="fr-FR"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(optionnel)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frog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part of Capgemini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Invent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(0000 -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present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Conférences / Articles / Enseignements / Awards </a:t>
            </a:r>
            <a:r>
              <a:rPr kumimoji="0" lang="fr-FR"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(optionnel)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p:txBody>
      </p:sp>
      <p:sp>
        <p:nvSpPr>
          <p:cNvPr id="35" name="Resume">
            <a:extLst>
              <a:ext uri="{FF2B5EF4-FFF2-40B4-BE49-F238E27FC236}">
                <a16:creationId xmlns:a16="http://schemas.microsoft.com/office/drawing/2014/main" id="{437B1355-A3FA-BD26-0B79-31BD4805146A}"/>
              </a:ext>
            </a:extLst>
          </p:cNvPr>
          <p:cNvSpPr/>
          <p:nvPr userDrawn="1"/>
        </p:nvSpPr>
        <p:spPr>
          <a:xfrm>
            <a:off x="9689614" y="1318245"/>
            <a:ext cx="5173100"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fr-FR" noProof="0"/>
              <a:t>RÉsumÉ</a:t>
            </a:r>
          </a:p>
        </p:txBody>
      </p:sp>
      <p:sp>
        <p:nvSpPr>
          <p:cNvPr id="39" name="Espace réservé du texte 38">
            <a:extLst>
              <a:ext uri="{FF2B5EF4-FFF2-40B4-BE49-F238E27FC236}">
                <a16:creationId xmlns:a16="http://schemas.microsoft.com/office/drawing/2014/main" id="{1BF61E27-A592-7916-A23A-F0A48A83EEB6}"/>
              </a:ext>
            </a:extLst>
          </p:cNvPr>
          <p:cNvSpPr>
            <a:spLocks noGrp="1"/>
          </p:cNvSpPr>
          <p:nvPr>
            <p:ph type="body" sz="quarter" idx="28" hasCustomPrompt="1"/>
          </p:nvPr>
        </p:nvSpPr>
        <p:spPr>
          <a:xfrm>
            <a:off x="9689614" y="9011389"/>
            <a:ext cx="6480000" cy="3440020"/>
          </a:xfrm>
        </p:spPr>
        <p:txBody>
          <a:bodyPr/>
          <a:lstStyle>
            <a:lvl1pPr marL="225592" marR="0" indent="-225592" defTabSz="1828432">
              <a:lnSpc>
                <a:spcPct val="130000"/>
              </a:lnSpc>
              <a:buSzPct val="100000"/>
              <a:buChar char="•"/>
              <a:defRPr sz="1800">
                <a:uFill>
                  <a:solidFill>
                    <a:srgbClr val="7F7F7F"/>
                  </a:solidFill>
                </a:uFill>
              </a:defRPr>
            </a:lvl1pPr>
          </a:lstStyle>
          <a:p>
            <a:pPr lvl="0"/>
            <a:r>
              <a:rPr lang="fr-FR" noProof="0" dirty="0"/>
              <a:t>Lorem ipsum</a:t>
            </a:r>
          </a:p>
          <a:p>
            <a:pPr lvl="0"/>
            <a:r>
              <a:rPr lang="fr-FR" noProof="0" dirty="0"/>
              <a:t>Lorem ipsum</a:t>
            </a:r>
          </a:p>
          <a:p>
            <a:pPr lvl="0"/>
            <a:r>
              <a:rPr lang="fr-FR" noProof="0" dirty="0"/>
              <a:t>Lorem ipsum</a:t>
            </a:r>
          </a:p>
          <a:p>
            <a:pPr lvl="0"/>
            <a:r>
              <a:rPr lang="fr-FR" noProof="0" dirty="0"/>
              <a:t>Lorem ipsum</a:t>
            </a:r>
          </a:p>
          <a:p>
            <a:pPr lvl="0"/>
            <a:r>
              <a:rPr lang="fr-FR" noProof="0" dirty="0"/>
              <a:t>Lorem ipsum</a:t>
            </a:r>
          </a:p>
          <a:p>
            <a:pPr lvl="0"/>
            <a:r>
              <a:rPr lang="fr-FR" noProof="0" dirty="0"/>
              <a:t>Lorem ipsum</a:t>
            </a:r>
          </a:p>
          <a:p>
            <a:pPr lvl="0"/>
            <a:endParaRPr lang="fr-FR" noProof="0" dirty="0"/>
          </a:p>
        </p:txBody>
      </p:sp>
      <p:cxnSp>
        <p:nvCxnSpPr>
          <p:cNvPr id="41" name="Connecteur droit 40">
            <a:extLst>
              <a:ext uri="{FF2B5EF4-FFF2-40B4-BE49-F238E27FC236}">
                <a16:creationId xmlns:a16="http://schemas.microsoft.com/office/drawing/2014/main" id="{EE25E51F-A131-1515-6D88-03A330E821B8}"/>
              </a:ext>
            </a:extLst>
          </p:cNvPr>
          <p:cNvCxnSpPr>
            <a:cxnSpLocks/>
          </p:cNvCxnSpPr>
          <p:nvPr userDrawn="1"/>
        </p:nvCxnSpPr>
        <p:spPr>
          <a:xfrm>
            <a:off x="9689614"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4" name="Connecteur droit 43">
            <a:extLst>
              <a:ext uri="{FF2B5EF4-FFF2-40B4-BE49-F238E27FC236}">
                <a16:creationId xmlns:a16="http://schemas.microsoft.com/office/drawing/2014/main" id="{3E86EC6A-2466-4436-DE69-C82881594978}"/>
              </a:ext>
            </a:extLst>
          </p:cNvPr>
          <p:cNvCxnSpPr>
            <a:cxnSpLocks/>
          </p:cNvCxnSpPr>
          <p:nvPr userDrawn="1"/>
        </p:nvCxnSpPr>
        <p:spPr>
          <a:xfrm>
            <a:off x="17314515"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5" name="Connecteur droit 44">
            <a:extLst>
              <a:ext uri="{FF2B5EF4-FFF2-40B4-BE49-F238E27FC236}">
                <a16:creationId xmlns:a16="http://schemas.microsoft.com/office/drawing/2014/main" id="{0AABE8F2-0124-717C-98B3-790E03CB0ED4}"/>
              </a:ext>
            </a:extLst>
          </p:cNvPr>
          <p:cNvCxnSpPr>
            <a:cxnSpLocks/>
          </p:cNvCxnSpPr>
          <p:nvPr userDrawn="1"/>
        </p:nvCxnSpPr>
        <p:spPr>
          <a:xfrm>
            <a:off x="9689614" y="8716473"/>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sp>
        <p:nvSpPr>
          <p:cNvPr id="50" name="Espace réservé du texte 49">
            <a:extLst>
              <a:ext uri="{FF2B5EF4-FFF2-40B4-BE49-F238E27FC236}">
                <a16:creationId xmlns:a16="http://schemas.microsoft.com/office/drawing/2014/main" id="{1634BFB5-25A2-5BDC-179C-BF1123AE2615}"/>
              </a:ext>
            </a:extLst>
          </p:cNvPr>
          <p:cNvSpPr>
            <a:spLocks noGrp="1"/>
          </p:cNvSpPr>
          <p:nvPr>
            <p:ph type="body" sz="quarter" idx="29" hasCustomPrompt="1"/>
          </p:nvPr>
        </p:nvSpPr>
        <p:spPr>
          <a:xfrm>
            <a:off x="17337485" y="2108197"/>
            <a:ext cx="6480000" cy="10343207"/>
          </a:xfrm>
        </p:spPr>
        <p:txBody>
          <a:bodyPr/>
          <a:lstStyle>
            <a:lvl1pPr marL="0" marR="0" indent="0" algn="l" defTabSz="1828432" rtl="0" eaLnBrk="1" fontAlgn="auto" latinLnBrk="0" hangingPunct="0">
              <a:lnSpc>
                <a:spcPct val="130000"/>
              </a:lnSpc>
              <a:spcBef>
                <a:spcPts val="0"/>
              </a:spcBef>
              <a:spcAft>
                <a:spcPts val="0"/>
              </a:spcAft>
              <a:buClrTx/>
              <a:buSzTx/>
              <a:buFontTx/>
              <a:buNone/>
              <a:tabLst/>
              <a:defRPr sz="1800" spc="56">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822960" rtl="0" eaLnBrk="1" fontAlgn="auto" latinLnBrk="0" hangingPunct="0">
              <a:lnSpc>
                <a:spcPct val="120000"/>
              </a:lnSpc>
              <a:spcBef>
                <a:spcPts val="0"/>
              </a:spcBef>
              <a:spcAft>
                <a:spcPts val="0"/>
              </a:spcAft>
              <a:buClrTx/>
              <a:buSzTx/>
              <a:buFontTx/>
              <a:buNone/>
              <a:tabLst/>
              <a:defRPr sz="1400" spc="56">
                <a:uFillTx/>
              </a:defRPr>
            </a:pPr>
            <a:endParaRPr kumimoji="0" lang="fr-FR" sz="1400" b="0" i="0" u="none" strike="noStrike" kern="0" cap="none" spc="56" normalizeH="0" baseline="0" noProof="0" dirty="0">
              <a:ln>
                <a:noFill/>
              </a:ln>
              <a:solidFill>
                <a:srgbClr val="F7580E">
                  <a:lumOff val="-57413"/>
                </a:srgbClr>
              </a:solidFill>
              <a:effectLst/>
              <a:uLnTx/>
              <a:uFillTx/>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p:txBody>
      </p:sp>
      <p:sp>
        <p:nvSpPr>
          <p:cNvPr id="54" name="Espace réservé du texte 53">
            <a:extLst>
              <a:ext uri="{FF2B5EF4-FFF2-40B4-BE49-F238E27FC236}">
                <a16:creationId xmlns:a16="http://schemas.microsoft.com/office/drawing/2014/main" id="{A7706F4A-C184-8A37-0D6E-270807B89730}"/>
              </a:ext>
            </a:extLst>
          </p:cNvPr>
          <p:cNvSpPr>
            <a:spLocks noGrp="1"/>
          </p:cNvSpPr>
          <p:nvPr>
            <p:ph type="body" sz="quarter" idx="30" hasCustomPrompt="1"/>
          </p:nvPr>
        </p:nvSpPr>
        <p:spPr>
          <a:xfrm>
            <a:off x="1778000" y="7915410"/>
            <a:ext cx="6480000" cy="4536000"/>
          </a:xfrm>
        </p:spPr>
        <p:txBody>
          <a:bodyPr/>
          <a:lstStyle>
            <a:lvl1pPr>
              <a:defRPr sz="1800"/>
            </a:lvl1pPr>
          </a:lstStyle>
          <a:p>
            <a:pPr marL="0" marR="0" lvl="0" indent="0" algn="l" defTabSz="1828432" eaLnBrk="1" fontAlgn="auto" latinLnBrk="0" hangingPunct="1">
              <a:lnSpc>
                <a:spcPct val="140000"/>
              </a:lnSpc>
              <a:spcBef>
                <a:spcPts val="0"/>
              </a:spcBef>
              <a:spcAft>
                <a:spcPts val="0"/>
              </a:spcAft>
              <a:buClrTx/>
              <a:buSzTx/>
              <a:buFontTx/>
              <a:buNone/>
              <a:tabLst/>
              <a:defRPr/>
            </a:pPr>
            <a:r>
              <a:rPr lang="fr-FR" noProof="0" dirty="0"/>
              <a:t>Lorem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a:t>
            </a:r>
            <a:r>
              <a:rPr lang="fr-FR" noProof="0" dirty="0" err="1"/>
              <a:t>consectetur</a:t>
            </a:r>
            <a:r>
              <a:rPr lang="fr-FR" noProof="0" dirty="0"/>
              <a:t> </a:t>
            </a:r>
            <a:r>
              <a:rPr lang="fr-FR" noProof="0" dirty="0" err="1"/>
              <a:t>adipiscing</a:t>
            </a:r>
            <a:r>
              <a:rPr lang="fr-FR" noProof="0" dirty="0"/>
              <a:t> </a:t>
            </a:r>
            <a:r>
              <a:rPr lang="fr-FR" noProof="0" dirty="0" err="1"/>
              <a:t>elit</a:t>
            </a:r>
            <a:r>
              <a:rPr lang="fr-FR" noProof="0" dirty="0"/>
              <a:t>. </a:t>
            </a:r>
            <a:r>
              <a:rPr lang="fr-FR" noProof="0" dirty="0" err="1"/>
              <a:t>Curabitur</a:t>
            </a:r>
            <a:r>
              <a:rPr lang="fr-FR" noProof="0" dirty="0"/>
              <a:t> </a:t>
            </a:r>
            <a:r>
              <a:rPr lang="fr-FR" noProof="0" dirty="0" err="1"/>
              <a:t>faucibus</a:t>
            </a:r>
            <a:r>
              <a:rPr lang="fr-FR" noProof="0" dirty="0"/>
              <a:t> magna </a:t>
            </a:r>
            <a:r>
              <a:rPr lang="fr-FR" noProof="0" dirty="0" err="1"/>
              <a:t>eget</a:t>
            </a:r>
            <a:r>
              <a:rPr lang="fr-FR" noProof="0" dirty="0"/>
              <a:t> </a:t>
            </a:r>
            <a:r>
              <a:rPr lang="fr-FR" noProof="0" dirty="0" err="1"/>
              <a:t>blandit</a:t>
            </a:r>
            <a:r>
              <a:rPr lang="fr-FR" noProof="0" dirty="0"/>
              <a:t> </a:t>
            </a:r>
            <a:r>
              <a:rPr lang="fr-FR" noProof="0" dirty="0" err="1"/>
              <a:t>convallis</a:t>
            </a:r>
            <a:r>
              <a:rPr lang="fr-FR" noProof="0" dirty="0"/>
              <a:t>. </a:t>
            </a:r>
            <a:r>
              <a:rPr lang="fr-FR" noProof="0" dirty="0" err="1"/>
              <a:t>Vivamus</a:t>
            </a:r>
            <a:r>
              <a:rPr lang="fr-FR" noProof="0" dirty="0"/>
              <a:t> ut </a:t>
            </a:r>
            <a:r>
              <a:rPr lang="fr-FR" noProof="0" dirty="0" err="1"/>
              <a:t>placerat</a:t>
            </a:r>
            <a:r>
              <a:rPr lang="fr-FR" noProof="0" dirty="0"/>
              <a:t> </a:t>
            </a:r>
            <a:r>
              <a:rPr lang="fr-FR" noProof="0" dirty="0" err="1"/>
              <a:t>mauris</a:t>
            </a:r>
            <a:r>
              <a:rPr lang="fr-FR" noProof="0" dirty="0"/>
              <a:t>. </a:t>
            </a:r>
            <a:r>
              <a:rPr lang="fr-FR" noProof="0" dirty="0" err="1"/>
              <a:t>Phasellus</a:t>
            </a:r>
            <a:r>
              <a:rPr lang="fr-FR" noProof="0" dirty="0"/>
              <a:t> nec </a:t>
            </a:r>
            <a:r>
              <a:rPr lang="fr-FR" noProof="0" dirty="0" err="1"/>
              <a:t>purus</a:t>
            </a:r>
            <a:r>
              <a:rPr lang="fr-FR" noProof="0" dirty="0"/>
              <a:t> </a:t>
            </a:r>
            <a:r>
              <a:rPr lang="fr-FR" noProof="0" dirty="0" err="1"/>
              <a:t>suscipit</a:t>
            </a:r>
            <a:r>
              <a:rPr lang="fr-FR" noProof="0" dirty="0"/>
              <a:t>, </a:t>
            </a:r>
            <a:r>
              <a:rPr lang="fr-FR" noProof="0" dirty="0" err="1"/>
              <a:t>congue</a:t>
            </a:r>
            <a:r>
              <a:rPr lang="fr-FR" noProof="0" dirty="0"/>
              <a:t> </a:t>
            </a:r>
            <a:r>
              <a:rPr lang="fr-FR" noProof="0" dirty="0" err="1"/>
              <a:t>odio</a:t>
            </a:r>
            <a:r>
              <a:rPr lang="fr-FR" noProof="0" dirty="0"/>
              <a:t> </a:t>
            </a:r>
            <a:r>
              <a:rPr lang="fr-FR" noProof="0" dirty="0" err="1"/>
              <a:t>eget</a:t>
            </a:r>
            <a:r>
              <a:rPr lang="fr-FR" noProof="0" dirty="0"/>
              <a:t>, </a:t>
            </a:r>
            <a:r>
              <a:rPr lang="fr-FR" noProof="0" dirty="0" err="1"/>
              <a:t>facilisis</a:t>
            </a:r>
            <a:r>
              <a:rPr lang="fr-FR" noProof="0" dirty="0"/>
              <a:t> </a:t>
            </a:r>
            <a:r>
              <a:rPr lang="fr-FR" noProof="0" dirty="0" err="1"/>
              <a:t>felis</a:t>
            </a:r>
            <a:r>
              <a:rPr lang="fr-FR" noProof="0" dirty="0"/>
              <a:t>. </a:t>
            </a:r>
            <a:r>
              <a:rPr lang="fr-FR" noProof="0" dirty="0" err="1"/>
              <a:t>Maecenas</a:t>
            </a:r>
            <a:r>
              <a:rPr lang="fr-FR" noProof="0" dirty="0"/>
              <a:t> ut </a:t>
            </a:r>
            <a:r>
              <a:rPr lang="fr-FR" noProof="0" dirty="0" err="1"/>
              <a:t>lorem</a:t>
            </a:r>
            <a:r>
              <a:rPr lang="fr-FR" noProof="0" dirty="0"/>
              <a:t> </a:t>
            </a:r>
            <a:r>
              <a:rPr lang="fr-FR" noProof="0" dirty="0" err="1"/>
              <a:t>tellus</a:t>
            </a:r>
            <a:r>
              <a:rPr lang="fr-FR" noProof="0" dirty="0"/>
              <a:t>. </a:t>
            </a:r>
            <a:r>
              <a:rPr lang="fr-FR" noProof="0" dirty="0" err="1"/>
              <a:t>Vestibulum</a:t>
            </a:r>
            <a:r>
              <a:rPr lang="fr-FR" noProof="0" dirty="0"/>
              <a:t> </a:t>
            </a:r>
            <a:r>
              <a:rPr lang="fr-FR" noProof="0" dirty="0" err="1"/>
              <a:t>feugiat</a:t>
            </a:r>
            <a:r>
              <a:rPr lang="fr-FR" noProof="0" dirty="0"/>
              <a:t> </a:t>
            </a:r>
            <a:r>
              <a:rPr lang="fr-FR" noProof="0" dirty="0" err="1"/>
              <a:t>rutrum</a:t>
            </a:r>
            <a:r>
              <a:rPr lang="fr-FR" noProof="0" dirty="0"/>
              <a:t> </a:t>
            </a:r>
            <a:r>
              <a:rPr lang="fr-FR" noProof="0" dirty="0" err="1"/>
              <a:t>lacus</a:t>
            </a:r>
            <a:r>
              <a:rPr lang="fr-FR" noProof="0" dirty="0"/>
              <a:t> id </a:t>
            </a:r>
            <a:r>
              <a:rPr lang="fr-FR" noProof="0" dirty="0" err="1"/>
              <a:t>auctor</a:t>
            </a:r>
            <a:r>
              <a:rPr lang="fr-FR" noProof="0" dirty="0"/>
              <a:t>. </a:t>
            </a:r>
            <a:r>
              <a:rPr lang="fr-FR" noProof="0" dirty="0" err="1"/>
              <a:t>Vivamus</a:t>
            </a:r>
            <a:r>
              <a:rPr lang="fr-FR" noProof="0" dirty="0"/>
              <a:t> a </a:t>
            </a:r>
            <a:r>
              <a:rPr lang="fr-FR" noProof="0" dirty="0" err="1"/>
              <a:t>risus</a:t>
            </a:r>
            <a:r>
              <a:rPr lang="fr-FR" noProof="0" dirty="0"/>
              <a:t> eu </a:t>
            </a:r>
            <a:r>
              <a:rPr lang="fr-FR" noProof="0" dirty="0" err="1"/>
              <a:t>nulla</a:t>
            </a:r>
            <a:r>
              <a:rPr lang="fr-FR" noProof="0" dirty="0"/>
              <a:t> rhoncus </a:t>
            </a:r>
            <a:r>
              <a:rPr lang="fr-FR" noProof="0" dirty="0" err="1"/>
              <a:t>hendrerit</a:t>
            </a:r>
            <a:r>
              <a:rPr lang="fr-FR" noProof="0" dirty="0"/>
              <a:t> at </a:t>
            </a:r>
            <a:r>
              <a:rPr lang="fr-FR" noProof="0" dirty="0" err="1"/>
              <a:t>quis</a:t>
            </a:r>
            <a:r>
              <a:rPr lang="fr-FR" noProof="0" dirty="0"/>
              <a:t> </a:t>
            </a:r>
            <a:r>
              <a:rPr lang="fr-FR" noProof="0" dirty="0" err="1"/>
              <a:t>tortor</a:t>
            </a:r>
            <a:r>
              <a:rPr lang="fr-FR" noProof="0" dirty="0"/>
              <a:t>. </a:t>
            </a:r>
            <a:r>
              <a:rPr lang="fr-FR" noProof="0" dirty="0" err="1"/>
              <a:t>Vestibulum</a:t>
            </a:r>
            <a:r>
              <a:rPr lang="fr-FR" noProof="0" dirty="0"/>
              <a:t> a diam </a:t>
            </a:r>
            <a:r>
              <a:rPr lang="fr-FR" noProof="0" dirty="0" err="1"/>
              <a:t>finibus</a:t>
            </a:r>
            <a:r>
              <a:rPr lang="fr-FR" noProof="0" dirty="0"/>
              <a:t>, </a:t>
            </a:r>
            <a:r>
              <a:rPr lang="fr-FR" noProof="0" dirty="0" err="1"/>
              <a:t>scelerisque</a:t>
            </a:r>
            <a:r>
              <a:rPr lang="fr-FR" noProof="0" dirty="0"/>
              <a:t> </a:t>
            </a:r>
            <a:r>
              <a:rPr lang="fr-FR" noProof="0" dirty="0" err="1"/>
              <a:t>neque</a:t>
            </a:r>
            <a:r>
              <a:rPr lang="fr-FR" noProof="0" dirty="0"/>
              <a:t> </a:t>
            </a:r>
            <a:r>
              <a:rPr lang="fr-FR" noProof="0" dirty="0" err="1"/>
              <a:t>porttitor</a:t>
            </a:r>
            <a:r>
              <a:rPr lang="fr-FR" noProof="0" dirty="0"/>
              <a:t>, </a:t>
            </a:r>
            <a:r>
              <a:rPr lang="fr-FR" noProof="0" dirty="0" err="1"/>
              <a:t>iaculis</a:t>
            </a:r>
            <a:r>
              <a:rPr lang="fr-FR" noProof="0" dirty="0"/>
              <a:t> est. Cras </a:t>
            </a:r>
            <a:r>
              <a:rPr lang="fr-FR" noProof="0" dirty="0" err="1"/>
              <a:t>eleifend</a:t>
            </a:r>
            <a:r>
              <a:rPr lang="fr-FR" noProof="0" dirty="0"/>
              <a:t>, </a:t>
            </a:r>
            <a:r>
              <a:rPr lang="fr-FR" noProof="0" dirty="0" err="1"/>
              <a:t>leo</a:t>
            </a:r>
            <a:r>
              <a:rPr lang="fr-FR" noProof="0" dirty="0"/>
              <a:t> id </a:t>
            </a:r>
            <a:r>
              <a:rPr lang="fr-FR" noProof="0" dirty="0" err="1"/>
              <a:t>fermentum</a:t>
            </a:r>
            <a:r>
              <a:rPr lang="fr-FR" noProof="0" dirty="0"/>
              <a:t> </a:t>
            </a:r>
            <a:r>
              <a:rPr lang="fr-FR" noProof="0" dirty="0" err="1"/>
              <a:t>tincidunt</a:t>
            </a:r>
            <a:r>
              <a:rPr lang="fr-FR" noProof="0" dirty="0"/>
              <a:t>, erat libero </a:t>
            </a:r>
            <a:r>
              <a:rPr lang="fr-FR" noProof="0" dirty="0" err="1"/>
              <a:t>consequat</a:t>
            </a:r>
            <a:r>
              <a:rPr lang="fr-FR" noProof="0" dirty="0"/>
              <a:t> </a:t>
            </a:r>
            <a:r>
              <a:rPr lang="fr-FR" noProof="0" dirty="0" err="1"/>
              <a:t>elit</a:t>
            </a:r>
            <a:r>
              <a:rPr lang="fr-FR" noProof="0" dirty="0"/>
              <a:t>, at </a:t>
            </a:r>
            <a:r>
              <a:rPr lang="fr-FR" noProof="0" dirty="0" err="1"/>
              <a:t>placerat</a:t>
            </a:r>
            <a:r>
              <a:rPr lang="fr-FR" noProof="0" dirty="0"/>
              <a:t> nunc </a:t>
            </a:r>
            <a:r>
              <a:rPr lang="fr-FR" noProof="0" dirty="0" err="1"/>
              <a:t>risus</a:t>
            </a:r>
            <a:r>
              <a:rPr lang="fr-FR" noProof="0" dirty="0"/>
              <a:t> </a:t>
            </a:r>
            <a:r>
              <a:rPr lang="fr-FR" noProof="0" dirty="0" err="1"/>
              <a:t>sit</a:t>
            </a:r>
            <a:r>
              <a:rPr lang="fr-FR" noProof="0" dirty="0"/>
              <a:t> </a:t>
            </a:r>
            <a:r>
              <a:rPr lang="fr-FR" noProof="0" dirty="0" err="1"/>
              <a:t>amet</a:t>
            </a:r>
            <a:r>
              <a:rPr lang="fr-FR" noProof="0" dirty="0"/>
              <a:t> mi.</a:t>
            </a:r>
          </a:p>
        </p:txBody>
      </p:sp>
      <p:sp>
        <p:nvSpPr>
          <p:cNvPr id="56" name="Espace réservé du texte 55">
            <a:extLst>
              <a:ext uri="{FF2B5EF4-FFF2-40B4-BE49-F238E27FC236}">
                <a16:creationId xmlns:a16="http://schemas.microsoft.com/office/drawing/2014/main" id="{120B99F6-F320-9E23-A15B-20305B3826B0}"/>
              </a:ext>
            </a:extLst>
          </p:cNvPr>
          <p:cNvSpPr>
            <a:spLocks noGrp="1"/>
          </p:cNvSpPr>
          <p:nvPr>
            <p:ph type="body" sz="quarter" idx="31" hasCustomPrompt="1"/>
          </p:nvPr>
        </p:nvSpPr>
        <p:spPr>
          <a:xfrm>
            <a:off x="1778000" y="5499866"/>
            <a:ext cx="6480000" cy="540000"/>
          </a:xfrm>
        </p:spPr>
        <p:txBody>
          <a:bodyPr anchor="ctr"/>
          <a:lstStyle>
            <a:lvl1pPr>
              <a:lnSpc>
                <a:spcPct val="100000"/>
              </a:lnSpc>
              <a:defRPr sz="3600" b="0" i="0">
                <a:latin typeface="Quarto Light" pitchFamily="2" charset="0"/>
              </a:defRPr>
            </a:lvl1pPr>
          </a:lstStyle>
          <a:p>
            <a:r>
              <a:rPr lang="fr-FR" noProof="0"/>
              <a:t>Prénom Nom</a:t>
            </a:r>
          </a:p>
        </p:txBody>
      </p:sp>
      <p:sp>
        <p:nvSpPr>
          <p:cNvPr id="62" name="Espace réservé du texte 59">
            <a:extLst>
              <a:ext uri="{FF2B5EF4-FFF2-40B4-BE49-F238E27FC236}">
                <a16:creationId xmlns:a16="http://schemas.microsoft.com/office/drawing/2014/main" id="{405DB2D1-6B8A-ED6A-495A-9FBEF170853E}"/>
              </a:ext>
            </a:extLst>
          </p:cNvPr>
          <p:cNvSpPr>
            <a:spLocks noGrp="1"/>
          </p:cNvSpPr>
          <p:nvPr>
            <p:ph type="body" sz="quarter" idx="33" hasCustomPrompt="1"/>
          </p:nvPr>
        </p:nvSpPr>
        <p:spPr>
          <a:xfrm>
            <a:off x="2310525" y="7141211"/>
            <a:ext cx="1800000" cy="360000"/>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fr-FR" noProof="0" dirty="0"/>
              <a:t>/pseudo</a:t>
            </a:r>
          </a:p>
        </p:txBody>
      </p:sp>
      <p:sp>
        <p:nvSpPr>
          <p:cNvPr id="63" name="Espace réservé du texte 59">
            <a:extLst>
              <a:ext uri="{FF2B5EF4-FFF2-40B4-BE49-F238E27FC236}">
                <a16:creationId xmlns:a16="http://schemas.microsoft.com/office/drawing/2014/main" id="{C727777B-5775-D4BA-6DB3-5D8387573FE2}"/>
              </a:ext>
            </a:extLst>
          </p:cNvPr>
          <p:cNvSpPr>
            <a:spLocks noGrp="1"/>
          </p:cNvSpPr>
          <p:nvPr>
            <p:ph type="body" sz="quarter" idx="34" hasCustomPrompt="1"/>
          </p:nvPr>
        </p:nvSpPr>
        <p:spPr>
          <a:xfrm>
            <a:off x="1778000" y="6227242"/>
            <a:ext cx="6480000" cy="347548"/>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fr-FR" noProof="0" dirty="0"/>
              <a:t>Rôle Titre</a:t>
            </a:r>
          </a:p>
        </p:txBody>
      </p:sp>
    </p:spTree>
    <p:extLst>
      <p:ext uri="{BB962C8B-B14F-4D97-AF65-F5344CB8AC3E}">
        <p14:creationId xmlns:p14="http://schemas.microsoft.com/office/powerpoint/2010/main" val="2563663045"/>
      </p:ext>
    </p:extLst>
  </p:cSld>
  <p:clrMapOvr>
    <a:masterClrMapping/>
  </p:clrMapOvr>
  <p:transition spd="med"/>
  <p:extLst>
    <p:ext uri="{DCECCB84-F9BA-43D5-87BE-67443E8EF086}">
      <p15:sldGuideLst xmlns:p15="http://schemas.microsoft.com/office/powerpoint/2012/main">
        <p15:guide id="2" orient="horz" pos="805" userDrawn="1">
          <p15:clr>
            <a:srgbClr val="FBAE40"/>
          </p15:clr>
        </p15:guide>
        <p15:guide id="3" orient="horz" pos="7858"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x" preserve="1">
  <p:cSld name="Closer">
    <p:bg>
      <p:bgPr>
        <a:solidFill>
          <a:schemeClr val="accent1">
            <a:lumOff val="-57413"/>
          </a:schemeClr>
        </a:solidFill>
        <a:effectLst/>
      </p:bgPr>
    </p:bg>
    <p:spTree>
      <p:nvGrpSpPr>
        <p:cNvPr id="1" name=""/>
        <p:cNvGrpSpPr/>
        <p:nvPr/>
      </p:nvGrpSpPr>
      <p:grpSpPr>
        <a:xfrm>
          <a:off x="0" y="0"/>
          <a:ext cx="0" cy="0"/>
          <a:chOff x="0" y="0"/>
          <a:chExt cx="0" cy="0"/>
        </a:xfrm>
      </p:grpSpPr>
      <p:sp>
        <p:nvSpPr>
          <p:cNvPr id="2283" name="© 2021 frog design inc."/>
          <p:cNvSpPr/>
          <p:nvPr/>
        </p:nvSpPr>
        <p:spPr>
          <a:xfrm>
            <a:off x="18867863" y="13089466"/>
            <a:ext cx="4579261"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R="0">
              <a:lnSpc>
                <a:spcPct val="100000"/>
              </a:lnSpc>
              <a:defRPr sz="1600" spc="48">
                <a:solidFill>
                  <a:srgbClr val="FFFFFF"/>
                </a:solidFill>
                <a:uFill>
                  <a:solidFill>
                    <a:srgbClr val="919191"/>
                  </a:solidFill>
                </a:uFill>
              </a:defRPr>
            </a:lvl1pPr>
          </a:lstStyle>
          <a:p>
            <a:r>
              <a:rPr kumimoji="0" lang="en-US" sz="1600" b="0" i="0" u="none" strike="noStrike" cap="none" spc="48" normalizeH="0" baseline="0" dirty="0">
                <a:ln>
                  <a:noFill/>
                </a:ln>
                <a:solidFill>
                  <a:srgbClr val="FFFFFF"/>
                </a:solidFill>
                <a:effectLst/>
                <a:uFill>
                  <a:solidFill>
                    <a:srgbClr val="919191"/>
                  </a:solidFill>
                </a:uFill>
                <a:latin typeface="+mn-lt"/>
                <a:ea typeface="+mn-ea"/>
                <a:cs typeface="+mn-cs"/>
                <a:sym typeface="BentonSansF Book"/>
              </a:rPr>
              <a:t>© confidential | frog, Part of Capgemini Invent</a:t>
            </a:r>
          </a:p>
        </p:txBody>
      </p:sp>
      <p:pic>
        <p:nvPicPr>
          <p:cNvPr id="2284" name="Image"/>
          <p:cNvPicPr>
            <a:picLocks noChangeAspect="1"/>
          </p:cNvPicPr>
          <p:nvPr/>
        </p:nvPicPr>
        <p:blipFill>
          <a:blip r:embed="rId2"/>
          <a:stretch>
            <a:fillRect/>
          </a:stretch>
        </p:blipFill>
        <p:spPr>
          <a:xfrm>
            <a:off x="9022751" y="5061303"/>
            <a:ext cx="5684237" cy="3593394"/>
          </a:xfrm>
          <a:prstGeom prst="rect">
            <a:avLst/>
          </a:prstGeom>
          <a:ln w="12700">
            <a:miter lim="400000"/>
          </a:ln>
        </p:spPr>
      </p:pic>
      <p:pic>
        <p:nvPicPr>
          <p:cNvPr id="2285" name="Image"/>
          <p:cNvPicPr>
            <a:picLocks noChangeAspect="1"/>
          </p:cNvPicPr>
          <p:nvPr/>
        </p:nvPicPr>
        <p:blipFill>
          <a:blip r:embed="rId3"/>
          <a:stretch>
            <a:fillRect/>
          </a:stretch>
        </p:blipFill>
        <p:spPr>
          <a:xfrm>
            <a:off x="958850" y="13045467"/>
            <a:ext cx="2641562" cy="235319"/>
          </a:xfrm>
          <a:prstGeom prst="rect">
            <a:avLst/>
          </a:prstGeom>
          <a:ln w="12700">
            <a:miter lim="400000"/>
          </a:ln>
        </p:spPr>
      </p:pic>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x" preserve="1">
  <p:cSld name="Closer thank you">
    <p:bg>
      <p:bgPr>
        <a:solidFill>
          <a:schemeClr val="accent1">
            <a:lumOff val="-57413"/>
          </a:schemeClr>
        </a:solidFill>
        <a:effectLst/>
      </p:bgPr>
    </p:bg>
    <p:spTree>
      <p:nvGrpSpPr>
        <p:cNvPr id="1" name=""/>
        <p:cNvGrpSpPr/>
        <p:nvPr/>
      </p:nvGrpSpPr>
      <p:grpSpPr>
        <a:xfrm>
          <a:off x="0" y="0"/>
          <a:ext cx="0" cy="0"/>
          <a:chOff x="0" y="0"/>
          <a:chExt cx="0" cy="0"/>
        </a:xfrm>
      </p:grpSpPr>
      <p:pic>
        <p:nvPicPr>
          <p:cNvPr id="2285" name="Image"/>
          <p:cNvPicPr>
            <a:picLocks noChangeAspect="1"/>
          </p:cNvPicPr>
          <p:nvPr/>
        </p:nvPicPr>
        <p:blipFill>
          <a:blip r:embed="rId2"/>
          <a:stretch>
            <a:fillRect/>
          </a:stretch>
        </p:blipFill>
        <p:spPr>
          <a:xfrm>
            <a:off x="958850" y="13045467"/>
            <a:ext cx="2641562" cy="235319"/>
          </a:xfrm>
          <a:prstGeom prst="rect">
            <a:avLst/>
          </a:prstGeom>
          <a:ln w="12700">
            <a:miter lim="400000"/>
          </a:ln>
        </p:spPr>
      </p:pic>
      <p:sp>
        <p:nvSpPr>
          <p:cNvPr id="5" name="Thank you.">
            <a:extLst>
              <a:ext uri="{FF2B5EF4-FFF2-40B4-BE49-F238E27FC236}">
                <a16:creationId xmlns:a16="http://schemas.microsoft.com/office/drawing/2014/main" id="{7DC992BB-7E28-486D-BF2B-123DE388E90E}"/>
              </a:ext>
            </a:extLst>
          </p:cNvPr>
          <p:cNvSpPr/>
          <p:nvPr/>
        </p:nvSpPr>
        <p:spPr>
          <a:xfrm>
            <a:off x="10724131" y="9251245"/>
            <a:ext cx="2935740" cy="640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ctr">
              <a:defRPr sz="5200" spc="-52">
                <a:solidFill>
                  <a:srgbClr val="FFFFFF"/>
                </a:solidFill>
                <a:latin typeface="Quarto Light"/>
                <a:ea typeface="Quarto Light"/>
                <a:cs typeface="Quarto Light"/>
                <a:sym typeface="Quarto Light"/>
              </a:defRPr>
            </a:lvl1pPr>
          </a:lstStyle>
          <a:p>
            <a:pPr>
              <a:defRPr>
                <a:solidFill>
                  <a:schemeClr val="accent1">
                    <a:lumOff val="-57413"/>
                  </a:schemeClr>
                </a:solidFill>
              </a:defRPr>
            </a:pPr>
            <a:r>
              <a:rPr dirty="0">
                <a:solidFill>
                  <a:schemeClr val="bg1"/>
                </a:solidFill>
              </a:rPr>
              <a:t>Thank you.</a:t>
            </a:r>
          </a:p>
        </p:txBody>
      </p:sp>
      <p:pic>
        <p:nvPicPr>
          <p:cNvPr id="6" name="Image">
            <a:extLst>
              <a:ext uri="{FF2B5EF4-FFF2-40B4-BE49-F238E27FC236}">
                <a16:creationId xmlns:a16="http://schemas.microsoft.com/office/drawing/2014/main" id="{14E4D6CD-A6BF-41A0-96CA-46CE1C3EC7E1}"/>
              </a:ext>
            </a:extLst>
          </p:cNvPr>
          <p:cNvPicPr>
            <a:picLocks noChangeAspect="1"/>
          </p:cNvPicPr>
          <p:nvPr/>
        </p:nvPicPr>
        <p:blipFill>
          <a:blip r:embed="rId3"/>
          <a:stretch>
            <a:fillRect/>
          </a:stretch>
        </p:blipFill>
        <p:spPr>
          <a:xfrm>
            <a:off x="9296006" y="4484746"/>
            <a:ext cx="5137728" cy="3247908"/>
          </a:xfrm>
          <a:prstGeom prst="rect">
            <a:avLst/>
          </a:prstGeom>
          <a:ln w="12700">
            <a:miter lim="400000"/>
          </a:ln>
        </p:spPr>
      </p:pic>
      <p:sp>
        <p:nvSpPr>
          <p:cNvPr id="9" name="© 2021 frog design inc.">
            <a:extLst>
              <a:ext uri="{FF2B5EF4-FFF2-40B4-BE49-F238E27FC236}">
                <a16:creationId xmlns:a16="http://schemas.microsoft.com/office/drawing/2014/main" id="{A97ADC82-FB58-C842-A51C-116953EFF362}"/>
              </a:ext>
            </a:extLst>
          </p:cNvPr>
          <p:cNvSpPr/>
          <p:nvPr/>
        </p:nvSpPr>
        <p:spPr>
          <a:xfrm>
            <a:off x="18867863" y="13089466"/>
            <a:ext cx="4579261"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R="0">
              <a:lnSpc>
                <a:spcPct val="100000"/>
              </a:lnSpc>
              <a:defRPr sz="1600" spc="48">
                <a:solidFill>
                  <a:srgbClr val="FFFFFF"/>
                </a:solidFill>
                <a:uFill>
                  <a:solidFill>
                    <a:srgbClr val="919191"/>
                  </a:solidFill>
                </a:uFill>
              </a:defRPr>
            </a:lvl1pPr>
          </a:lstStyle>
          <a:p>
            <a:r>
              <a:rPr kumimoji="0" lang="en-US" sz="1600" b="0" i="0" u="none" strike="noStrike" cap="none" spc="48" normalizeH="0" baseline="0" dirty="0">
                <a:ln>
                  <a:noFill/>
                </a:ln>
                <a:solidFill>
                  <a:srgbClr val="FFFFFF"/>
                </a:solidFill>
                <a:effectLst/>
                <a:uFill>
                  <a:solidFill>
                    <a:srgbClr val="919191"/>
                  </a:solidFill>
                </a:uFill>
                <a:latin typeface="+mn-lt"/>
                <a:ea typeface="+mn-ea"/>
                <a:cs typeface="+mn-cs"/>
                <a:sym typeface="BentonSansF Book"/>
              </a:rPr>
              <a:t>© confidential | frog, Part of Capgemini Invent</a:t>
            </a:r>
          </a:p>
        </p:txBody>
      </p:sp>
    </p:spTree>
    <p:extLst>
      <p:ext uri="{BB962C8B-B14F-4D97-AF65-F5344CB8AC3E}">
        <p14:creationId xmlns:p14="http://schemas.microsoft.com/office/powerpoint/2010/main" val="2720600179"/>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x" preserve="1">
  <p:cSld name="Closer text">
    <p:bg>
      <p:bgPr>
        <a:solidFill>
          <a:schemeClr val="accent1">
            <a:lumOff val="-57413"/>
          </a:schemeClr>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858ECFCF-7A4B-C549-AFD3-A7D6DDBEC004}"/>
              </a:ext>
            </a:extLst>
          </p:cNvPr>
          <p:cNvPicPr>
            <a:picLocks noChangeAspect="1"/>
          </p:cNvPicPr>
          <p:nvPr/>
        </p:nvPicPr>
        <p:blipFill>
          <a:blip r:embed="rId2">
            <a:alphaModFix amt="15000"/>
          </a:blip>
          <a:stretch>
            <a:fillRect/>
          </a:stretch>
        </p:blipFill>
        <p:spPr>
          <a:xfrm>
            <a:off x="8413974" y="218494"/>
            <a:ext cx="19930473" cy="12599412"/>
          </a:xfrm>
          <a:prstGeom prst="rect">
            <a:avLst/>
          </a:prstGeom>
          <a:ln w="12700">
            <a:miter lim="400000"/>
          </a:ln>
        </p:spPr>
      </p:pic>
      <p:pic>
        <p:nvPicPr>
          <p:cNvPr id="6" name="frog-Cap-Invent-logo-horizontal-white.png">
            <a:extLst>
              <a:ext uri="{FF2B5EF4-FFF2-40B4-BE49-F238E27FC236}">
                <a16:creationId xmlns:a16="http://schemas.microsoft.com/office/drawing/2014/main" id="{BF652BA5-5EC4-A74E-807F-337E348D1474}"/>
              </a:ext>
            </a:extLst>
          </p:cNvPr>
          <p:cNvPicPr>
            <a:picLocks noChangeAspect="1"/>
          </p:cNvPicPr>
          <p:nvPr/>
        </p:nvPicPr>
        <p:blipFill>
          <a:blip r:embed="rId3"/>
          <a:stretch>
            <a:fillRect/>
          </a:stretch>
        </p:blipFill>
        <p:spPr>
          <a:xfrm>
            <a:off x="1737854" y="1248053"/>
            <a:ext cx="6045063" cy="1638686"/>
          </a:xfrm>
          <a:prstGeom prst="rect">
            <a:avLst/>
          </a:prstGeom>
          <a:ln w="12700">
            <a:miter lim="400000"/>
          </a:ln>
        </p:spPr>
      </p:pic>
      <p:sp>
        <p:nvSpPr>
          <p:cNvPr id="7" name="frog is a leading global design and strategy consultancy.…">
            <a:extLst>
              <a:ext uri="{FF2B5EF4-FFF2-40B4-BE49-F238E27FC236}">
                <a16:creationId xmlns:a16="http://schemas.microsoft.com/office/drawing/2014/main" id="{333752A4-41B3-6C41-8DE8-0441918088BF}"/>
              </a:ext>
            </a:extLst>
          </p:cNvPr>
          <p:cNvSpPr txBox="1"/>
          <p:nvPr/>
        </p:nvSpPr>
        <p:spPr>
          <a:xfrm>
            <a:off x="6983165" y="4800171"/>
            <a:ext cx="11835167" cy="67831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R="0" defTabSz="822960">
              <a:lnSpc>
                <a:spcPct val="130000"/>
              </a:lnSpc>
              <a:defRPr>
                <a:solidFill>
                  <a:schemeClr val="accent6"/>
                </a:solidFill>
                <a:uFillTx/>
              </a:defRPr>
            </a:pPr>
            <a:r>
              <a:rPr dirty="0">
                <a:solidFill>
                  <a:schemeClr val="bg1"/>
                </a:solidFill>
                <a:latin typeface="BentonSansF Medium"/>
                <a:ea typeface="BentonSansF Medium"/>
                <a:cs typeface="BentonSansF Medium"/>
                <a:sym typeface="BentonSansF Medium"/>
              </a:rPr>
              <a:t>frog is a leading global design and strategy consultancy. </a:t>
            </a:r>
          </a:p>
          <a:p>
            <a:pPr marR="0" defTabSz="822960">
              <a:lnSpc>
                <a:spcPct val="130000"/>
              </a:lnSpc>
              <a:defRPr>
                <a:solidFill>
                  <a:schemeClr val="accent6"/>
                </a:solidFill>
                <a:uFillTx/>
              </a:defRPr>
            </a:pPr>
            <a:endParaRPr dirty="0">
              <a:solidFill>
                <a:schemeClr val="bg1"/>
              </a:solidFill>
              <a:latin typeface="BentonSansF Medium"/>
              <a:ea typeface="BentonSansF Medium"/>
              <a:cs typeface="BentonSansF Medium"/>
              <a:sym typeface="BentonSansF Medium"/>
            </a:endParaRP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r>
              <a:rPr lang="en-US" dirty="0">
                <a:solidFill>
                  <a:schemeClr val="bg1"/>
                </a:solidFill>
              </a:rPr>
              <a:t>We challenge the status quo to craft and build transformative human experiences that win hearts and move markets. </a:t>
            </a: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endParaRPr lang="en-US" dirty="0">
              <a:solidFill>
                <a:schemeClr val="bg1"/>
              </a:solidFill>
            </a:endParaRP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r>
              <a:rPr lang="en-US" dirty="0">
                <a:solidFill>
                  <a:schemeClr val="bg1"/>
                </a:solidFill>
              </a:rPr>
              <a:t>Partnering with passionate leaders and visionary entrepreneurs, we apply creativity, strategy, design and data to re-invent businesses, drive growth and orchestrate customer centric transformation.</a:t>
            </a: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endParaRPr lang="en-US" dirty="0">
              <a:solidFill>
                <a:schemeClr val="bg1"/>
              </a:solidFill>
            </a:endParaRP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r>
              <a:rPr lang="en-US" dirty="0">
                <a:solidFill>
                  <a:schemeClr val="bg1"/>
                </a:solidFill>
              </a:rPr>
              <a:t>Together we strive to shape a regenerative future that is both sustainable and inclusive for businesses, people and planet.</a:t>
            </a: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endParaRPr dirty="0">
              <a:solidFill>
                <a:schemeClr val="bg1"/>
              </a:solidFill>
            </a:endParaRPr>
          </a:p>
          <a:p>
            <a:pPr marR="0" defTabSz="822960">
              <a:lnSpc>
                <a:spcPct val="130000"/>
              </a:lnSpc>
              <a:defRPr>
                <a:solidFill>
                  <a:schemeClr val="accent6"/>
                </a:solidFill>
                <a:uFillTx/>
              </a:defRPr>
            </a:pPr>
            <a:endParaRPr dirty="0">
              <a:solidFill>
                <a:schemeClr val="bg1"/>
              </a:solidFill>
            </a:endParaRPr>
          </a:p>
          <a:p>
            <a:pPr marR="0" defTabSz="822960">
              <a:lnSpc>
                <a:spcPct val="130000"/>
              </a:lnSpc>
              <a:defRPr>
                <a:solidFill>
                  <a:schemeClr val="accent6"/>
                </a:solidFill>
                <a:uFillTx/>
              </a:defRPr>
            </a:pPr>
            <a:r>
              <a:rPr dirty="0" err="1">
                <a:solidFill>
                  <a:schemeClr val="bg1"/>
                </a:solidFill>
              </a:rPr>
              <a:t>www.frogdesign.com</a:t>
            </a:r>
            <a:endParaRPr dirty="0">
              <a:solidFill>
                <a:schemeClr val="bg1"/>
              </a:solidFill>
            </a:endParaRPr>
          </a:p>
        </p:txBody>
      </p:sp>
    </p:spTree>
    <p:extLst>
      <p:ext uri="{BB962C8B-B14F-4D97-AF65-F5344CB8AC3E}">
        <p14:creationId xmlns:p14="http://schemas.microsoft.com/office/powerpoint/2010/main" val="199760675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3 w. MYM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27BC388A-49BA-E042-95C7-B7E40D68AB8F}" type="datetime6">
              <a:rPr lang="en-US" smtClean="0"/>
              <a:t>August 24</a:t>
            </a:fld>
            <a:endParaRPr lang="de-DE" dirty="0"/>
          </a:p>
        </p:txBody>
      </p:sp>
      <p:sp>
        <p:nvSpPr>
          <p:cNvPr id="16" name="Line">
            <a:extLst>
              <a:ext uri="{FF2B5EF4-FFF2-40B4-BE49-F238E27FC236}">
                <a16:creationId xmlns:a16="http://schemas.microsoft.com/office/drawing/2014/main" id="{2B6F9B2A-E8C0-4635-9165-B7F716458DB7}"/>
              </a:ext>
            </a:extLst>
          </p:cNvPr>
          <p:cNvSpPr/>
          <p:nvPr/>
        </p:nvSpPr>
        <p:spPr>
          <a:xfrm flipV="1">
            <a:off x="12197998" y="10580330"/>
            <a:ext cx="1" cy="1158876"/>
          </a:xfrm>
          <a:prstGeom prst="line">
            <a:avLst/>
          </a:prstGeom>
          <a:ln w="25400">
            <a:solidFill>
              <a:srgbClr val="FFFFFF"/>
            </a:solidFill>
          </a:ln>
        </p:spPr>
        <p:txBody>
          <a:bodyPr lIns="45718" tIns="45718" rIns="45718" bIns="45718"/>
          <a:lstStyle/>
          <a:p>
            <a:pPr marR="0" defTabSz="822960">
              <a:lnSpc>
                <a:spcPct val="130000"/>
              </a:lnSpc>
              <a:defRPr>
                <a:uFillTx/>
              </a:defRPr>
            </a:pPr>
            <a:endParaRPr/>
          </a:p>
        </p:txBody>
      </p:sp>
      <p:pic>
        <p:nvPicPr>
          <p:cNvPr id="17" name="Image">
            <a:extLst>
              <a:ext uri="{FF2B5EF4-FFF2-40B4-BE49-F238E27FC236}">
                <a16:creationId xmlns:a16="http://schemas.microsoft.com/office/drawing/2014/main" id="{B00A6559-F404-4DD6-807E-AB35DE63F0A3}"/>
              </a:ext>
            </a:extLst>
          </p:cNvPr>
          <p:cNvPicPr>
            <a:picLocks noChangeAspect="1"/>
          </p:cNvPicPr>
          <p:nvPr/>
        </p:nvPicPr>
        <p:blipFill>
          <a:blip r:embed="rId2"/>
          <a:stretch>
            <a:fillRect/>
          </a:stretch>
        </p:blipFill>
        <p:spPr>
          <a:xfrm>
            <a:off x="12974075" y="10750529"/>
            <a:ext cx="1485909" cy="1153448"/>
          </a:xfrm>
          <a:prstGeom prst="rect">
            <a:avLst/>
          </a:prstGeom>
          <a:ln w="12700">
            <a:miter lim="400000"/>
          </a:ln>
          <a:effectLst>
            <a:outerShdw blurRad="1066800" dist="29840" dir="5400000" rotWithShape="0">
              <a:schemeClr val="accent1">
                <a:lumOff val="-57413"/>
                <a:alpha val="55067"/>
              </a:schemeClr>
            </a:outerShdw>
          </a:effectLst>
        </p:spPr>
      </p:pic>
      <p:pic>
        <p:nvPicPr>
          <p:cNvPr id="18" name="21-frog-Cap-Invent-logo-square-WHITE.png">
            <a:extLst>
              <a:ext uri="{FF2B5EF4-FFF2-40B4-BE49-F238E27FC236}">
                <a16:creationId xmlns:a16="http://schemas.microsoft.com/office/drawing/2014/main" id="{012650E3-FAAF-4BE1-B865-C607C28F8324}"/>
              </a:ext>
            </a:extLst>
          </p:cNvPr>
          <p:cNvPicPr>
            <a:picLocks noChangeAspect="1"/>
          </p:cNvPicPr>
          <p:nvPr/>
        </p:nvPicPr>
        <p:blipFill>
          <a:blip r:embed="rId3"/>
          <a:stretch>
            <a:fillRect/>
          </a:stretch>
        </p:blipFill>
        <p:spPr>
          <a:xfrm>
            <a:off x="9618728" y="10664299"/>
            <a:ext cx="1907948" cy="1677945"/>
          </a:xfrm>
          <a:prstGeom prst="rect">
            <a:avLst/>
          </a:prstGeom>
          <a:ln w="12700">
            <a:miter lim="400000"/>
          </a:ln>
        </p:spPr>
      </p:pic>
      <p:sp>
        <p:nvSpPr>
          <p:cNvPr id="20" name="Title 2">
            <a:extLst>
              <a:ext uri="{FF2B5EF4-FFF2-40B4-BE49-F238E27FC236}">
                <a16:creationId xmlns:a16="http://schemas.microsoft.com/office/drawing/2014/main" id="{21A8F96B-7E3B-4D53-96D7-71BEFAE84620}"/>
              </a:ext>
            </a:extLst>
          </p:cNvPr>
          <p:cNvSpPr>
            <a:spLocks noGrp="1"/>
          </p:cNvSpPr>
          <p:nvPr>
            <p:ph type="title" hasCustomPrompt="1"/>
          </p:nvPr>
        </p:nvSpPr>
        <p:spPr>
          <a:xfrm>
            <a:off x="0" y="5666741"/>
            <a:ext cx="24384000" cy="2117503"/>
          </a:xfrm>
        </p:spPr>
        <p:txBody>
          <a:bodyPr anchor="t">
            <a:noAutofit/>
          </a:bodyPr>
          <a:lstStyle>
            <a:lvl1pPr algn="ctr">
              <a:lnSpc>
                <a:spcPct val="80000"/>
              </a:lnSpc>
              <a:defRPr sz="12200">
                <a:solidFill>
                  <a:schemeClr val="bg1"/>
                </a:solidFill>
              </a:defRPr>
            </a:lvl1pPr>
          </a:lstStyle>
          <a:p>
            <a:r>
              <a:rPr lang="de-DE" dirty="0"/>
              <a:t>Presentation title</a:t>
            </a:r>
          </a:p>
        </p:txBody>
      </p:sp>
    </p:spTree>
    <p:extLst>
      <p:ext uri="{BB962C8B-B14F-4D97-AF65-F5344CB8AC3E}">
        <p14:creationId xmlns:p14="http://schemas.microsoft.com/office/powerpoint/2010/main" val="1334031046"/>
      </p:ext>
    </p:extLst>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249211577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1100400" y="0"/>
            <a:ext cx="11091600" cy="2210400"/>
          </a:xfrm>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330469837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100400" y="0"/>
            <a:ext cx="22183200" cy="2209800"/>
          </a:xfrm>
        </p:spPr>
        <p:txBody>
          <a:bodyPr tIns="180000"/>
          <a:lstStyle>
            <a:lvl1pPr>
              <a:spcBef>
                <a:spcPts val="0"/>
              </a:spcBef>
              <a:defRPr spc="400" baseline="0"/>
            </a:lvl1pPr>
          </a:lstStyle>
          <a:p>
            <a:r>
              <a:rPr lang="en-US"/>
              <a:t>Click to edit Master title style</a:t>
            </a:r>
            <a:endParaRPr lang="en-GB"/>
          </a:p>
        </p:txBody>
      </p:sp>
      <p:sp>
        <p:nvSpPr>
          <p:cNvPr id="5" name="Espace réservé du texte 4"/>
          <p:cNvSpPr>
            <a:spLocks noGrp="1"/>
          </p:cNvSpPr>
          <p:nvPr>
            <p:ph type="body" sz="quarter" idx="11" hasCustomPrompt="1"/>
          </p:nvPr>
        </p:nvSpPr>
        <p:spPr>
          <a:xfrm>
            <a:off x="1100400" y="2297214"/>
            <a:ext cx="22183200" cy="1008112"/>
          </a:xfrm>
          <a:prstGeom prst="rect">
            <a:avLst/>
          </a:prstGeom>
        </p:spPr>
        <p:txBody>
          <a:bodyPr>
            <a:normAutofit/>
          </a:bodyPr>
          <a:lstStyle>
            <a:lvl1pPr>
              <a:spcBef>
                <a:spcPts val="0"/>
              </a:spcBef>
              <a:defRPr sz="4400" spc="-220" baseline="0">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14373627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100400" y="0"/>
            <a:ext cx="22183200" cy="2209800"/>
          </a:xfrm>
        </p:spPr>
        <p:txBody>
          <a:bodyPr tIns="180000"/>
          <a:lstStyle>
            <a:lvl1pPr>
              <a:spcBef>
                <a:spcPts val="0"/>
              </a:spcBef>
              <a:defRPr spc="400" baseline="0"/>
            </a:lvl1pPr>
          </a:lstStyle>
          <a:p>
            <a:r>
              <a:rPr lang="en-US"/>
              <a:t>Click to edit Master title style</a:t>
            </a:r>
            <a:endParaRPr lang="en-GB"/>
          </a:p>
        </p:txBody>
      </p:sp>
      <p:sp>
        <p:nvSpPr>
          <p:cNvPr id="4" name="Text Placeholder 3"/>
          <p:cNvSpPr>
            <a:spLocks noGrp="1"/>
          </p:cNvSpPr>
          <p:nvPr>
            <p:ph type="body" sz="quarter" idx="10"/>
          </p:nvPr>
        </p:nvSpPr>
        <p:spPr>
          <a:xfrm>
            <a:off x="1100400" y="3630703"/>
            <a:ext cx="22183200" cy="8932402"/>
          </a:xfrm>
        </p:spPr>
        <p:txBody>
          <a:bodyPr numCol="2">
            <a:normAutofit/>
          </a:bodyPr>
          <a:lstStyle>
            <a:lvl1pPr>
              <a:defRPr sz="4000"/>
            </a:lvl1pPr>
            <a:lvl2pPr marL="546100" indent="-546100">
              <a:defRPr sz="3600"/>
            </a:lvl2pPr>
            <a:lvl3pPr marL="1063626" indent="-517526">
              <a:buClr>
                <a:schemeClr val="accent1"/>
              </a:buClr>
              <a:defRPr sz="3200"/>
            </a:lvl3pPr>
            <a:lvl4pPr marL="1447800" indent="-384176">
              <a:buClr>
                <a:schemeClr val="accent1"/>
              </a:buClr>
              <a:defRPr sz="28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1100400" y="2297214"/>
            <a:ext cx="22183200" cy="1008112"/>
          </a:xfrm>
          <a:prstGeom prst="rect">
            <a:avLst/>
          </a:prstGeom>
        </p:spPr>
        <p:txBody>
          <a:bodyPr>
            <a:normAutofit/>
          </a:bodyPr>
          <a:lstStyle>
            <a:lvl1pPr>
              <a:spcBef>
                <a:spcPts val="0"/>
              </a:spcBef>
              <a:defRPr sz="4400" spc="-220" baseline="0">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12800682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26151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nvent CV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6D0526-65E9-D0C0-3DCB-AA92B8B5274F}"/>
              </a:ext>
            </a:extLst>
          </p:cNvPr>
          <p:cNvSpPr/>
          <p:nvPr userDrawn="1"/>
        </p:nvSpPr>
        <p:spPr bwMode="auto">
          <a:xfrm>
            <a:off x="0" y="0"/>
            <a:ext cx="6287344" cy="13716000"/>
          </a:xfrm>
          <a:prstGeom prst="rect">
            <a:avLst/>
          </a:prstGeom>
          <a:solidFill>
            <a:schemeClr val="accent1">
              <a:lumMod val="20000"/>
              <a:lumOff val="80000"/>
            </a:schemeClr>
          </a:solidFill>
          <a:ln w="9525">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sp>
        <p:nvSpPr>
          <p:cNvPr id="4" name="Rectangle 3">
            <a:extLst>
              <a:ext uri="{FF2B5EF4-FFF2-40B4-BE49-F238E27FC236}">
                <a16:creationId xmlns:a16="http://schemas.microsoft.com/office/drawing/2014/main" id="{C48F6059-F608-1D94-8192-010453ACF96D}"/>
              </a:ext>
            </a:extLst>
          </p:cNvPr>
          <p:cNvSpPr/>
          <p:nvPr userDrawn="1"/>
        </p:nvSpPr>
        <p:spPr bwMode="auto">
          <a:xfrm>
            <a:off x="263352" y="1961455"/>
            <a:ext cx="5760640" cy="11521282"/>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cxnSp>
        <p:nvCxnSpPr>
          <p:cNvPr id="6" name="Straight Connector 9">
            <a:extLst>
              <a:ext uri="{FF2B5EF4-FFF2-40B4-BE49-F238E27FC236}">
                <a16:creationId xmlns:a16="http://schemas.microsoft.com/office/drawing/2014/main" id="{8E270539-36A5-4767-5B3E-11EB4C1043BF}"/>
              </a:ext>
            </a:extLst>
          </p:cNvPr>
          <p:cNvCxnSpPr/>
          <p:nvPr userDrawn="1"/>
        </p:nvCxnSpPr>
        <p:spPr>
          <a:xfrm>
            <a:off x="814736" y="4215724"/>
            <a:ext cx="460851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
            <a:extLst>
              <a:ext uri="{FF2B5EF4-FFF2-40B4-BE49-F238E27FC236}">
                <a16:creationId xmlns:a16="http://schemas.microsoft.com/office/drawing/2014/main" id="{8D9D39BF-7370-A660-957E-9B6C5BEF5642}"/>
              </a:ext>
            </a:extLst>
          </p:cNvPr>
          <p:cNvCxnSpPr>
            <a:cxnSpLocks noGrp="1" noRot="1" noMove="1" noResize="1" noEditPoints="1" noAdjustHandles="1" noChangeArrowheads="1" noChangeShapeType="1"/>
          </p:cNvCxnSpPr>
          <p:nvPr userDrawn="1"/>
        </p:nvCxnSpPr>
        <p:spPr>
          <a:xfrm>
            <a:off x="7842288" y="0"/>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048B150-2984-2878-C392-4D98B06AE64B}"/>
              </a:ext>
            </a:extLst>
          </p:cNvPr>
          <p:cNvSpPr>
            <a:spLocks noGrp="1" noRot="1" noMove="1" noResize="1" noEditPoints="1" noAdjustHandles="1" noChangeArrowheads="1" noChangeShapeType="1"/>
          </p:cNvSpPr>
          <p:nvPr userDrawn="1"/>
        </p:nvSpPr>
        <p:spPr>
          <a:xfrm>
            <a:off x="8179721" y="95364"/>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Mission digitale</a:t>
            </a:r>
          </a:p>
        </p:txBody>
      </p:sp>
      <p:sp>
        <p:nvSpPr>
          <p:cNvPr id="16" name="Rectangle 15">
            <a:extLst>
              <a:ext uri="{FF2B5EF4-FFF2-40B4-BE49-F238E27FC236}">
                <a16:creationId xmlns:a16="http://schemas.microsoft.com/office/drawing/2014/main" id="{5CAC28EA-7D33-3C7E-B3FF-0F4F6EFFBB53}"/>
              </a:ext>
            </a:extLst>
          </p:cNvPr>
          <p:cNvSpPr>
            <a:spLocks noGrp="1" noRot="1" noMove="1" noResize="1" noEditPoints="1" noAdjustHandles="1" noChangeArrowheads="1" noChangeShapeType="1"/>
          </p:cNvSpPr>
          <p:nvPr userDrawn="1"/>
        </p:nvSpPr>
        <p:spPr>
          <a:xfrm>
            <a:off x="7154980" y="35907"/>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nvGrpSpPr>
          <p:cNvPr id="18" name="Groupe 17">
            <a:extLst>
              <a:ext uri="{FF2B5EF4-FFF2-40B4-BE49-F238E27FC236}">
                <a16:creationId xmlns:a16="http://schemas.microsoft.com/office/drawing/2014/main" id="{8C95FA89-3F67-3D23-DBE1-72094A07909D}"/>
              </a:ext>
            </a:extLst>
          </p:cNvPr>
          <p:cNvGrpSpPr/>
          <p:nvPr userDrawn="1"/>
        </p:nvGrpSpPr>
        <p:grpSpPr>
          <a:xfrm>
            <a:off x="7154980" y="1133139"/>
            <a:ext cx="1368048" cy="936000"/>
            <a:chOff x="7154980" y="3728350"/>
            <a:chExt cx="1368048" cy="936000"/>
          </a:xfrm>
        </p:grpSpPr>
        <p:sp>
          <p:nvSpPr>
            <p:cNvPr id="19" name="Ellipse 73">
              <a:extLst>
                <a:ext uri="{FF2B5EF4-FFF2-40B4-BE49-F238E27FC236}">
                  <a16:creationId xmlns:a16="http://schemas.microsoft.com/office/drawing/2014/main" id="{CCC75DD2-A894-8FE8-F42E-3646CCA8B275}"/>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Rectangle 19">
              <a:extLst>
                <a:ext uri="{FF2B5EF4-FFF2-40B4-BE49-F238E27FC236}">
                  <a16:creationId xmlns:a16="http://schemas.microsoft.com/office/drawing/2014/main" id="{D1F27539-EA6D-36AE-8830-ABA1D9B74493}"/>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21" name="Ellipse 73">
            <a:extLst>
              <a:ext uri="{FF2B5EF4-FFF2-40B4-BE49-F238E27FC236}">
                <a16:creationId xmlns:a16="http://schemas.microsoft.com/office/drawing/2014/main" id="{21F7AFA7-5FFC-CDF7-7A9B-FF5824D618C0}"/>
              </a:ext>
            </a:extLst>
          </p:cNvPr>
          <p:cNvSpPr>
            <a:spLocks noGrp="1" noRot="1" noChangeAspect="1" noMove="1" noResize="1" noEditPoints="1" noAdjustHandles="1" noChangeArrowheads="1" noChangeShapeType="1"/>
          </p:cNvSpPr>
          <p:nvPr userDrawn="1"/>
        </p:nvSpPr>
        <p:spPr>
          <a:xfrm>
            <a:off x="7397844" y="276068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4C78017D-BD6B-1206-5785-B70B6DD9AEB3}"/>
              </a:ext>
            </a:extLst>
          </p:cNvPr>
          <p:cNvSpPr>
            <a:spLocks noGrp="1" noRot="1" noChangeAspect="1" noMove="1" noResize="1" noEditPoints="1" noAdjustHandles="1" noChangeArrowheads="1" noChangeShapeType="1"/>
          </p:cNvSpPr>
          <p:nvPr userDrawn="1"/>
        </p:nvSpPr>
        <p:spPr>
          <a:xfrm>
            <a:off x="7397844" y="427287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3" name="Ellipse 73">
            <a:extLst>
              <a:ext uri="{FF2B5EF4-FFF2-40B4-BE49-F238E27FC236}">
                <a16:creationId xmlns:a16="http://schemas.microsoft.com/office/drawing/2014/main" id="{CF08DDA5-3462-635B-99A5-B48311B25CFC}"/>
              </a:ext>
            </a:extLst>
          </p:cNvPr>
          <p:cNvSpPr>
            <a:spLocks noGrp="1" noRot="1" noChangeAspect="1" noMove="1" noResize="1" noEditPoints="1" noAdjustHandles="1" noChangeArrowheads="1" noChangeShapeType="1"/>
          </p:cNvSpPr>
          <p:nvPr userDrawn="1"/>
        </p:nvSpPr>
        <p:spPr>
          <a:xfrm>
            <a:off x="7397844" y="578506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4" name="Ellipse 73">
            <a:extLst>
              <a:ext uri="{FF2B5EF4-FFF2-40B4-BE49-F238E27FC236}">
                <a16:creationId xmlns:a16="http://schemas.microsoft.com/office/drawing/2014/main" id="{FEC6FFE1-C9E8-5EAF-461F-16E4ABADD9A9}"/>
              </a:ext>
            </a:extLst>
          </p:cNvPr>
          <p:cNvSpPr>
            <a:spLocks noGrp="1" noRot="1" noChangeAspect="1" noMove="1" noResize="1" noEditPoints="1" noAdjustHandles="1" noChangeArrowheads="1" noChangeShapeType="1"/>
          </p:cNvSpPr>
          <p:nvPr userDrawn="1"/>
        </p:nvSpPr>
        <p:spPr>
          <a:xfrm>
            <a:off x="7397844" y="7297247"/>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5" name="Ellipse 73">
            <a:extLst>
              <a:ext uri="{FF2B5EF4-FFF2-40B4-BE49-F238E27FC236}">
                <a16:creationId xmlns:a16="http://schemas.microsoft.com/office/drawing/2014/main" id="{3B00C88D-7D65-1D01-422E-3AD16E7C745E}"/>
              </a:ext>
            </a:extLst>
          </p:cNvPr>
          <p:cNvSpPr>
            <a:spLocks noGrp="1" noRot="1" noChangeAspect="1" noMove="1" noResize="1" noEditPoints="1" noAdjustHandles="1" noChangeArrowheads="1" noChangeShapeType="1"/>
          </p:cNvSpPr>
          <p:nvPr userDrawn="1"/>
        </p:nvSpPr>
        <p:spPr>
          <a:xfrm>
            <a:off x="7397844" y="8809434"/>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6" name="Ellipse 73">
            <a:extLst>
              <a:ext uri="{FF2B5EF4-FFF2-40B4-BE49-F238E27FC236}">
                <a16:creationId xmlns:a16="http://schemas.microsoft.com/office/drawing/2014/main" id="{352E6BA4-E319-81E6-22DD-44F4ED52910D}"/>
              </a:ext>
            </a:extLst>
          </p:cNvPr>
          <p:cNvSpPr>
            <a:spLocks noGrp="1" noRot="1" noChangeAspect="1" noMove="1" noResize="1" noEditPoints="1" noAdjustHandles="1" noChangeArrowheads="1" noChangeShapeType="1"/>
          </p:cNvSpPr>
          <p:nvPr userDrawn="1"/>
        </p:nvSpPr>
        <p:spPr>
          <a:xfrm>
            <a:off x="7397844" y="103216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32" name="Espace réservé du texte 31">
            <a:extLst>
              <a:ext uri="{FF2B5EF4-FFF2-40B4-BE49-F238E27FC236}">
                <a16:creationId xmlns:a16="http://schemas.microsoft.com/office/drawing/2014/main" id="{2B3CED11-76BA-1D2B-50FE-15D998819843}"/>
              </a:ext>
            </a:extLst>
          </p:cNvPr>
          <p:cNvSpPr>
            <a:spLocks noGrp="1" noRot="1" noMove="1" noResize="1" noEditPoints="1" noAdjustHandles="1" noChangeArrowheads="1" noChangeShapeType="1"/>
          </p:cNvSpPr>
          <p:nvPr>
            <p:ph type="body" sz="quarter" idx="10"/>
          </p:nvPr>
        </p:nvSpPr>
        <p:spPr>
          <a:xfrm>
            <a:off x="577670" y="3431161"/>
            <a:ext cx="5132003" cy="492443"/>
          </a:xfrm>
        </p:spPr>
        <p:txBody>
          <a:bodyPr>
            <a:spAutoFit/>
          </a:bodyPr>
          <a:lstStyle>
            <a:lvl1pPr algn="ctr">
              <a:defRPr lang="fr-FR" sz="3200" b="1" dirty="0" err="1" smtClean="0">
                <a:solidFill>
                  <a:srgbClr val="404040"/>
                </a:solidFill>
              </a:defRPr>
            </a:lvl1pPr>
          </a:lstStyle>
          <a:p>
            <a:pPr lvl="0"/>
            <a:endParaRPr lang="fr-FR" dirty="0"/>
          </a:p>
        </p:txBody>
      </p:sp>
      <p:sp>
        <p:nvSpPr>
          <p:cNvPr id="8" name="Espace réservé du texte 7">
            <a:extLst>
              <a:ext uri="{FF2B5EF4-FFF2-40B4-BE49-F238E27FC236}">
                <a16:creationId xmlns:a16="http://schemas.microsoft.com/office/drawing/2014/main" id="{D1851763-678C-1B02-7F4F-664BCDF21FE3}"/>
              </a:ext>
            </a:extLst>
          </p:cNvPr>
          <p:cNvSpPr>
            <a:spLocks noGrp="1"/>
          </p:cNvSpPr>
          <p:nvPr>
            <p:ph type="body" sz="quarter" idx="17"/>
          </p:nvPr>
        </p:nvSpPr>
        <p:spPr>
          <a:xfrm>
            <a:off x="577670" y="5208873"/>
            <a:ext cx="5129225" cy="7762847"/>
          </a:xfrm>
        </p:spPr>
        <p:txBody>
          <a:bodyPr>
            <a:normAutofit/>
          </a:bodyPr>
          <a:lstStyle>
            <a:lvl1pPr>
              <a:defRPr sz="1800"/>
            </a:lvl1pPr>
          </a:lstStyle>
          <a:p>
            <a:pPr lvl="0"/>
            <a:endParaRPr lang="fr-FR" dirty="0"/>
          </a:p>
        </p:txBody>
      </p:sp>
      <p:sp>
        <p:nvSpPr>
          <p:cNvPr id="10" name="Espace réservé du texte 9">
            <a:extLst>
              <a:ext uri="{FF2B5EF4-FFF2-40B4-BE49-F238E27FC236}">
                <a16:creationId xmlns:a16="http://schemas.microsoft.com/office/drawing/2014/main" id="{4186DED0-EBA5-0F83-EEB3-E440E32D6A37}"/>
              </a:ext>
            </a:extLst>
          </p:cNvPr>
          <p:cNvSpPr>
            <a:spLocks noGrp="1"/>
          </p:cNvSpPr>
          <p:nvPr>
            <p:ph type="body" sz="quarter" idx="18"/>
          </p:nvPr>
        </p:nvSpPr>
        <p:spPr>
          <a:xfrm>
            <a:off x="577850" y="4468813"/>
            <a:ext cx="5129213" cy="465137"/>
          </a:xfrm>
        </p:spPr>
        <p:txBody>
          <a:bodyPr>
            <a:normAutofit/>
          </a:bodyPr>
          <a:lstStyle>
            <a:lvl1pPr algn="ctr">
              <a:defRPr sz="2200" b="1">
                <a:solidFill>
                  <a:srgbClr val="404040"/>
                </a:solidFill>
              </a:defRPr>
            </a:lvl1pPr>
          </a:lstStyle>
          <a:p>
            <a:pPr lvl="0"/>
            <a:endParaRPr lang="fr-FR" dirty="0"/>
          </a:p>
        </p:txBody>
      </p:sp>
      <p:sp>
        <p:nvSpPr>
          <p:cNvPr id="12" name="Espace réservé du texte 11">
            <a:extLst>
              <a:ext uri="{FF2B5EF4-FFF2-40B4-BE49-F238E27FC236}">
                <a16:creationId xmlns:a16="http://schemas.microsoft.com/office/drawing/2014/main" id="{E1CCF055-A725-D4B0-4049-2D6AE36EC042}"/>
              </a:ext>
            </a:extLst>
          </p:cNvPr>
          <p:cNvSpPr>
            <a:spLocks noGrp="1"/>
          </p:cNvSpPr>
          <p:nvPr>
            <p:ph type="body" sz="quarter" idx="19"/>
          </p:nvPr>
        </p:nvSpPr>
        <p:spPr>
          <a:xfrm>
            <a:off x="8523288" y="1133475"/>
            <a:ext cx="14685962" cy="11837988"/>
          </a:xfrm>
        </p:spPr>
        <p:txBody>
          <a:bodyPr>
            <a:normAutofit/>
          </a:bodyPr>
          <a:lstStyle>
            <a:lvl1pPr>
              <a:defRPr sz="2000"/>
            </a:lvl1pPr>
          </a:lstStyle>
          <a:p>
            <a:pPr lvl="0"/>
            <a:endParaRPr lang="fr-FR" dirty="0"/>
          </a:p>
        </p:txBody>
      </p:sp>
      <p:sp>
        <p:nvSpPr>
          <p:cNvPr id="2" name="Espace réservé pour une image  319">
            <a:extLst>
              <a:ext uri="{FF2B5EF4-FFF2-40B4-BE49-F238E27FC236}">
                <a16:creationId xmlns:a16="http://schemas.microsoft.com/office/drawing/2014/main" id="{30D6C11E-76D7-A3F0-75C6-CE5EFD604219}"/>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lstStyle/>
          <a:p>
            <a:r>
              <a:rPr lang="fr-FR" noProof="0"/>
              <a:t>Insère ta photo ici</a:t>
            </a:r>
          </a:p>
        </p:txBody>
      </p:sp>
    </p:spTree>
    <p:extLst>
      <p:ext uri="{BB962C8B-B14F-4D97-AF65-F5344CB8AC3E}">
        <p14:creationId xmlns:p14="http://schemas.microsoft.com/office/powerpoint/2010/main" val="4240701108"/>
      </p:ext>
    </p:extLst>
  </p:cSld>
  <p:clrMapOvr>
    <a:masterClrMapping/>
  </p:clrMapOvr>
  <p:transition spd="med">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Invent CV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6D0526-65E9-D0C0-3DCB-AA92B8B5274F}"/>
              </a:ext>
            </a:extLst>
          </p:cNvPr>
          <p:cNvSpPr/>
          <p:nvPr userDrawn="1"/>
        </p:nvSpPr>
        <p:spPr bwMode="auto">
          <a:xfrm>
            <a:off x="0" y="0"/>
            <a:ext cx="6287344" cy="13716000"/>
          </a:xfrm>
          <a:prstGeom prst="rect">
            <a:avLst/>
          </a:prstGeom>
          <a:solidFill>
            <a:schemeClr val="accent1">
              <a:lumMod val="20000"/>
              <a:lumOff val="80000"/>
            </a:schemeClr>
          </a:solidFill>
          <a:ln w="9525">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sp>
        <p:nvSpPr>
          <p:cNvPr id="4" name="Rectangle 3">
            <a:extLst>
              <a:ext uri="{FF2B5EF4-FFF2-40B4-BE49-F238E27FC236}">
                <a16:creationId xmlns:a16="http://schemas.microsoft.com/office/drawing/2014/main" id="{C48F6059-F608-1D94-8192-010453ACF96D}"/>
              </a:ext>
            </a:extLst>
          </p:cNvPr>
          <p:cNvSpPr/>
          <p:nvPr userDrawn="1"/>
        </p:nvSpPr>
        <p:spPr bwMode="auto">
          <a:xfrm>
            <a:off x="263352" y="1961455"/>
            <a:ext cx="5760640" cy="11521282"/>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cxnSp>
        <p:nvCxnSpPr>
          <p:cNvPr id="6" name="Straight Connector 9">
            <a:extLst>
              <a:ext uri="{FF2B5EF4-FFF2-40B4-BE49-F238E27FC236}">
                <a16:creationId xmlns:a16="http://schemas.microsoft.com/office/drawing/2014/main" id="{8E270539-36A5-4767-5B3E-11EB4C1043BF}"/>
              </a:ext>
            </a:extLst>
          </p:cNvPr>
          <p:cNvCxnSpPr/>
          <p:nvPr userDrawn="1"/>
        </p:nvCxnSpPr>
        <p:spPr>
          <a:xfrm>
            <a:off x="814736" y="4215724"/>
            <a:ext cx="460851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
            <a:extLst>
              <a:ext uri="{FF2B5EF4-FFF2-40B4-BE49-F238E27FC236}">
                <a16:creationId xmlns:a16="http://schemas.microsoft.com/office/drawing/2014/main" id="{8D9D39BF-7370-A660-957E-9B6C5BEF5642}"/>
              </a:ext>
            </a:extLst>
          </p:cNvPr>
          <p:cNvCxnSpPr>
            <a:cxnSpLocks noGrp="1" noRot="1" noMove="1" noResize="1" noEditPoints="1" noAdjustHandles="1" noChangeArrowheads="1" noChangeShapeType="1"/>
          </p:cNvCxnSpPr>
          <p:nvPr userDrawn="1"/>
        </p:nvCxnSpPr>
        <p:spPr>
          <a:xfrm>
            <a:off x="7842288" y="0"/>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048B150-2984-2878-C392-4D98B06AE64B}"/>
              </a:ext>
            </a:extLst>
          </p:cNvPr>
          <p:cNvSpPr>
            <a:spLocks noGrp="1" noRot="1" noMove="1" noResize="1" noEditPoints="1" noAdjustHandles="1" noChangeArrowheads="1" noChangeShapeType="1"/>
          </p:cNvSpPr>
          <p:nvPr userDrawn="1"/>
        </p:nvSpPr>
        <p:spPr>
          <a:xfrm>
            <a:off x="8179721" y="95364"/>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Digital mission</a:t>
            </a:r>
          </a:p>
        </p:txBody>
      </p:sp>
      <p:sp>
        <p:nvSpPr>
          <p:cNvPr id="16" name="Rectangle 15">
            <a:extLst>
              <a:ext uri="{FF2B5EF4-FFF2-40B4-BE49-F238E27FC236}">
                <a16:creationId xmlns:a16="http://schemas.microsoft.com/office/drawing/2014/main" id="{5CAC28EA-7D33-3C7E-B3FF-0F4F6EFFBB53}"/>
              </a:ext>
            </a:extLst>
          </p:cNvPr>
          <p:cNvSpPr>
            <a:spLocks noGrp="1" noRot="1" noMove="1" noResize="1" noEditPoints="1" noAdjustHandles="1" noChangeArrowheads="1" noChangeShapeType="1"/>
          </p:cNvSpPr>
          <p:nvPr userDrawn="1"/>
        </p:nvSpPr>
        <p:spPr>
          <a:xfrm>
            <a:off x="7154980" y="35907"/>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nvGrpSpPr>
          <p:cNvPr id="18" name="Groupe 17">
            <a:extLst>
              <a:ext uri="{FF2B5EF4-FFF2-40B4-BE49-F238E27FC236}">
                <a16:creationId xmlns:a16="http://schemas.microsoft.com/office/drawing/2014/main" id="{8C95FA89-3F67-3D23-DBE1-72094A07909D}"/>
              </a:ext>
            </a:extLst>
          </p:cNvPr>
          <p:cNvGrpSpPr/>
          <p:nvPr userDrawn="1"/>
        </p:nvGrpSpPr>
        <p:grpSpPr>
          <a:xfrm>
            <a:off x="7154980" y="1133139"/>
            <a:ext cx="1368048" cy="936000"/>
            <a:chOff x="7154980" y="3728350"/>
            <a:chExt cx="1368048" cy="936000"/>
          </a:xfrm>
        </p:grpSpPr>
        <p:sp>
          <p:nvSpPr>
            <p:cNvPr id="19" name="Ellipse 73">
              <a:extLst>
                <a:ext uri="{FF2B5EF4-FFF2-40B4-BE49-F238E27FC236}">
                  <a16:creationId xmlns:a16="http://schemas.microsoft.com/office/drawing/2014/main" id="{CCC75DD2-A894-8FE8-F42E-3646CCA8B275}"/>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Rectangle 19">
              <a:extLst>
                <a:ext uri="{FF2B5EF4-FFF2-40B4-BE49-F238E27FC236}">
                  <a16:creationId xmlns:a16="http://schemas.microsoft.com/office/drawing/2014/main" id="{D1F27539-EA6D-36AE-8830-ABA1D9B74493}"/>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21" name="Ellipse 73">
            <a:extLst>
              <a:ext uri="{FF2B5EF4-FFF2-40B4-BE49-F238E27FC236}">
                <a16:creationId xmlns:a16="http://schemas.microsoft.com/office/drawing/2014/main" id="{21F7AFA7-5FFC-CDF7-7A9B-FF5824D618C0}"/>
              </a:ext>
            </a:extLst>
          </p:cNvPr>
          <p:cNvSpPr>
            <a:spLocks noGrp="1" noRot="1" noChangeAspect="1" noMove="1" noResize="1" noEditPoints="1" noAdjustHandles="1" noChangeArrowheads="1" noChangeShapeType="1"/>
          </p:cNvSpPr>
          <p:nvPr userDrawn="1"/>
        </p:nvSpPr>
        <p:spPr>
          <a:xfrm>
            <a:off x="7397844" y="276068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4C78017D-BD6B-1206-5785-B70B6DD9AEB3}"/>
              </a:ext>
            </a:extLst>
          </p:cNvPr>
          <p:cNvSpPr>
            <a:spLocks noGrp="1" noRot="1" noChangeAspect="1" noMove="1" noResize="1" noEditPoints="1" noAdjustHandles="1" noChangeArrowheads="1" noChangeShapeType="1"/>
          </p:cNvSpPr>
          <p:nvPr userDrawn="1"/>
        </p:nvSpPr>
        <p:spPr>
          <a:xfrm>
            <a:off x="7397844" y="427287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3" name="Ellipse 73">
            <a:extLst>
              <a:ext uri="{FF2B5EF4-FFF2-40B4-BE49-F238E27FC236}">
                <a16:creationId xmlns:a16="http://schemas.microsoft.com/office/drawing/2014/main" id="{CF08DDA5-3462-635B-99A5-B48311B25CFC}"/>
              </a:ext>
            </a:extLst>
          </p:cNvPr>
          <p:cNvSpPr>
            <a:spLocks noGrp="1" noRot="1" noChangeAspect="1" noMove="1" noResize="1" noEditPoints="1" noAdjustHandles="1" noChangeArrowheads="1" noChangeShapeType="1"/>
          </p:cNvSpPr>
          <p:nvPr userDrawn="1"/>
        </p:nvSpPr>
        <p:spPr>
          <a:xfrm>
            <a:off x="7397844" y="578506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4" name="Ellipse 73">
            <a:extLst>
              <a:ext uri="{FF2B5EF4-FFF2-40B4-BE49-F238E27FC236}">
                <a16:creationId xmlns:a16="http://schemas.microsoft.com/office/drawing/2014/main" id="{FEC6FFE1-C9E8-5EAF-461F-16E4ABADD9A9}"/>
              </a:ext>
            </a:extLst>
          </p:cNvPr>
          <p:cNvSpPr>
            <a:spLocks noGrp="1" noRot="1" noChangeAspect="1" noMove="1" noResize="1" noEditPoints="1" noAdjustHandles="1" noChangeArrowheads="1" noChangeShapeType="1"/>
          </p:cNvSpPr>
          <p:nvPr userDrawn="1"/>
        </p:nvSpPr>
        <p:spPr>
          <a:xfrm>
            <a:off x="7397844" y="7297247"/>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5" name="Ellipse 73">
            <a:extLst>
              <a:ext uri="{FF2B5EF4-FFF2-40B4-BE49-F238E27FC236}">
                <a16:creationId xmlns:a16="http://schemas.microsoft.com/office/drawing/2014/main" id="{3B00C88D-7D65-1D01-422E-3AD16E7C745E}"/>
              </a:ext>
            </a:extLst>
          </p:cNvPr>
          <p:cNvSpPr>
            <a:spLocks noGrp="1" noRot="1" noChangeAspect="1" noMove="1" noResize="1" noEditPoints="1" noAdjustHandles="1" noChangeArrowheads="1" noChangeShapeType="1"/>
          </p:cNvSpPr>
          <p:nvPr userDrawn="1"/>
        </p:nvSpPr>
        <p:spPr>
          <a:xfrm>
            <a:off x="7397844" y="8809434"/>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6" name="Ellipse 73">
            <a:extLst>
              <a:ext uri="{FF2B5EF4-FFF2-40B4-BE49-F238E27FC236}">
                <a16:creationId xmlns:a16="http://schemas.microsoft.com/office/drawing/2014/main" id="{352E6BA4-E319-81E6-22DD-44F4ED52910D}"/>
              </a:ext>
            </a:extLst>
          </p:cNvPr>
          <p:cNvSpPr>
            <a:spLocks noGrp="1" noRot="1" noChangeAspect="1" noMove="1" noResize="1" noEditPoints="1" noAdjustHandles="1" noChangeArrowheads="1" noChangeShapeType="1"/>
          </p:cNvSpPr>
          <p:nvPr userDrawn="1"/>
        </p:nvSpPr>
        <p:spPr>
          <a:xfrm>
            <a:off x="7397844" y="103216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32" name="Espace réservé du texte 31">
            <a:extLst>
              <a:ext uri="{FF2B5EF4-FFF2-40B4-BE49-F238E27FC236}">
                <a16:creationId xmlns:a16="http://schemas.microsoft.com/office/drawing/2014/main" id="{2B3CED11-76BA-1D2B-50FE-15D998819843}"/>
              </a:ext>
            </a:extLst>
          </p:cNvPr>
          <p:cNvSpPr>
            <a:spLocks noGrp="1" noRot="1" noMove="1" noResize="1" noEditPoints="1" noAdjustHandles="1" noChangeArrowheads="1" noChangeShapeType="1"/>
          </p:cNvSpPr>
          <p:nvPr>
            <p:ph type="body" sz="quarter" idx="10"/>
          </p:nvPr>
        </p:nvSpPr>
        <p:spPr>
          <a:xfrm>
            <a:off x="577670" y="3431161"/>
            <a:ext cx="5132003" cy="492443"/>
          </a:xfrm>
        </p:spPr>
        <p:txBody>
          <a:bodyPr>
            <a:spAutoFit/>
          </a:bodyPr>
          <a:lstStyle>
            <a:lvl1pPr algn="ctr">
              <a:defRPr lang="fr-FR" sz="3200" b="1" dirty="0" err="1" smtClean="0">
                <a:solidFill>
                  <a:srgbClr val="404040"/>
                </a:solidFill>
              </a:defRPr>
            </a:lvl1pPr>
          </a:lstStyle>
          <a:p>
            <a:pPr lvl="0"/>
            <a:endParaRPr lang="fr-FR" dirty="0"/>
          </a:p>
        </p:txBody>
      </p:sp>
      <p:sp>
        <p:nvSpPr>
          <p:cNvPr id="8" name="Espace réservé du texte 7">
            <a:extLst>
              <a:ext uri="{FF2B5EF4-FFF2-40B4-BE49-F238E27FC236}">
                <a16:creationId xmlns:a16="http://schemas.microsoft.com/office/drawing/2014/main" id="{D1851763-678C-1B02-7F4F-664BCDF21FE3}"/>
              </a:ext>
            </a:extLst>
          </p:cNvPr>
          <p:cNvSpPr>
            <a:spLocks noGrp="1"/>
          </p:cNvSpPr>
          <p:nvPr>
            <p:ph type="body" sz="quarter" idx="17"/>
          </p:nvPr>
        </p:nvSpPr>
        <p:spPr>
          <a:xfrm>
            <a:off x="577670" y="5208873"/>
            <a:ext cx="5129225" cy="7762847"/>
          </a:xfrm>
        </p:spPr>
        <p:txBody>
          <a:bodyPr>
            <a:normAutofit/>
          </a:bodyPr>
          <a:lstStyle>
            <a:lvl1pPr>
              <a:defRPr sz="1800"/>
            </a:lvl1pPr>
          </a:lstStyle>
          <a:p>
            <a:pPr lvl="0"/>
            <a:endParaRPr lang="fr-FR" dirty="0"/>
          </a:p>
        </p:txBody>
      </p:sp>
      <p:sp>
        <p:nvSpPr>
          <p:cNvPr id="10" name="Espace réservé du texte 9">
            <a:extLst>
              <a:ext uri="{FF2B5EF4-FFF2-40B4-BE49-F238E27FC236}">
                <a16:creationId xmlns:a16="http://schemas.microsoft.com/office/drawing/2014/main" id="{4186DED0-EBA5-0F83-EEB3-E440E32D6A37}"/>
              </a:ext>
            </a:extLst>
          </p:cNvPr>
          <p:cNvSpPr>
            <a:spLocks noGrp="1"/>
          </p:cNvSpPr>
          <p:nvPr>
            <p:ph type="body" sz="quarter" idx="18"/>
          </p:nvPr>
        </p:nvSpPr>
        <p:spPr>
          <a:xfrm>
            <a:off x="577850" y="4468813"/>
            <a:ext cx="5129213" cy="465137"/>
          </a:xfrm>
        </p:spPr>
        <p:txBody>
          <a:bodyPr>
            <a:normAutofit/>
          </a:bodyPr>
          <a:lstStyle>
            <a:lvl1pPr algn="ctr">
              <a:defRPr sz="2200" b="1">
                <a:solidFill>
                  <a:srgbClr val="404040"/>
                </a:solidFill>
              </a:defRPr>
            </a:lvl1pPr>
          </a:lstStyle>
          <a:p>
            <a:pPr lvl="0"/>
            <a:endParaRPr lang="fr-FR" dirty="0"/>
          </a:p>
        </p:txBody>
      </p:sp>
      <p:sp>
        <p:nvSpPr>
          <p:cNvPr id="12" name="Espace réservé du texte 11">
            <a:extLst>
              <a:ext uri="{FF2B5EF4-FFF2-40B4-BE49-F238E27FC236}">
                <a16:creationId xmlns:a16="http://schemas.microsoft.com/office/drawing/2014/main" id="{E1CCF055-A725-D4B0-4049-2D6AE36EC042}"/>
              </a:ext>
            </a:extLst>
          </p:cNvPr>
          <p:cNvSpPr>
            <a:spLocks noGrp="1"/>
          </p:cNvSpPr>
          <p:nvPr>
            <p:ph type="body" sz="quarter" idx="19"/>
          </p:nvPr>
        </p:nvSpPr>
        <p:spPr>
          <a:xfrm>
            <a:off x="8523288" y="1133475"/>
            <a:ext cx="14685962" cy="11837988"/>
          </a:xfrm>
        </p:spPr>
        <p:txBody>
          <a:bodyPr>
            <a:normAutofit/>
          </a:bodyPr>
          <a:lstStyle>
            <a:lvl1pPr>
              <a:defRPr sz="2000"/>
            </a:lvl1pPr>
          </a:lstStyle>
          <a:p>
            <a:pPr lvl="0"/>
            <a:endParaRPr lang="fr-FR" dirty="0"/>
          </a:p>
        </p:txBody>
      </p:sp>
      <p:sp>
        <p:nvSpPr>
          <p:cNvPr id="2" name="Espace réservé pour une image  319">
            <a:extLst>
              <a:ext uri="{FF2B5EF4-FFF2-40B4-BE49-F238E27FC236}">
                <a16:creationId xmlns:a16="http://schemas.microsoft.com/office/drawing/2014/main" id="{69E7BC4F-E977-2B30-E2A5-22CEA777CCED}"/>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lstStyle/>
          <a:p>
            <a:r>
              <a:rPr lang="fr-FR" noProof="0"/>
              <a:t>Insère ta photo ici</a:t>
            </a:r>
          </a:p>
        </p:txBody>
      </p:sp>
    </p:spTree>
    <p:extLst>
      <p:ext uri="{BB962C8B-B14F-4D97-AF65-F5344CB8AC3E}">
        <p14:creationId xmlns:p14="http://schemas.microsoft.com/office/powerpoint/2010/main" val="209244071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3 w. Client (I)">
    <p:bg>
      <p:bgPr>
        <a:solidFill>
          <a:schemeClr val="tx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30A85413-9E50-4CD6-A445-2131F89689EA}"/>
              </a:ext>
            </a:extLst>
          </p:cNvPr>
          <p:cNvSpPr>
            <a:spLocks noGrp="1"/>
          </p:cNvSpPr>
          <p:nvPr>
            <p:ph type="pic" idx="21"/>
          </p:nvPr>
        </p:nvSpPr>
        <p:spPr>
          <a:xfrm>
            <a:off x="0" y="0"/>
            <a:ext cx="24384000" cy="13716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 name="Title 2">
            <a:extLst>
              <a:ext uri="{FF2B5EF4-FFF2-40B4-BE49-F238E27FC236}">
                <a16:creationId xmlns:a16="http://schemas.microsoft.com/office/drawing/2014/main" id="{D711D339-DF29-4C4C-B884-554421BACEBD}"/>
              </a:ext>
            </a:extLst>
          </p:cNvPr>
          <p:cNvSpPr>
            <a:spLocks noGrp="1"/>
          </p:cNvSpPr>
          <p:nvPr>
            <p:ph type="title" hasCustomPrompt="1"/>
          </p:nvPr>
        </p:nvSpPr>
        <p:spPr>
          <a:xfrm>
            <a:off x="0" y="5666741"/>
            <a:ext cx="24384000" cy="2117503"/>
          </a:xfrm>
        </p:spPr>
        <p:txBody>
          <a:bodyPr anchor="t">
            <a:noAutofit/>
          </a:bodyPr>
          <a:lstStyle>
            <a:lvl1pPr algn="ctr">
              <a:lnSpc>
                <a:spcPct val="80000"/>
              </a:lnSpc>
              <a:defRPr sz="12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B7C9E1F3-817F-044A-A232-4E9DBA5E8ACA}" type="datetime6">
              <a:rPr lang="en-US" smtClean="0"/>
              <a:t>August 24</a:t>
            </a:fld>
            <a:endParaRPr lang="de-DE" dirty="0"/>
          </a:p>
        </p:txBody>
      </p:sp>
      <p:sp>
        <p:nvSpPr>
          <p:cNvPr id="20" name="Image">
            <a:extLst>
              <a:ext uri="{FF2B5EF4-FFF2-40B4-BE49-F238E27FC236}">
                <a16:creationId xmlns:a16="http://schemas.microsoft.com/office/drawing/2014/main" id="{BDC8D7A8-B5D4-419B-959A-0ACDDCED5330}"/>
              </a:ext>
            </a:extLst>
          </p:cNvPr>
          <p:cNvSpPr>
            <a:spLocks noGrp="1"/>
          </p:cNvSpPr>
          <p:nvPr>
            <p:ph type="pic" sz="quarter" idx="27" hasCustomPrompt="1"/>
          </p:nvPr>
        </p:nvSpPr>
        <p:spPr>
          <a:xfrm>
            <a:off x="9590790" y="10669379"/>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9" name="Image">
            <a:extLst>
              <a:ext uri="{FF2B5EF4-FFF2-40B4-BE49-F238E27FC236}">
                <a16:creationId xmlns:a16="http://schemas.microsoft.com/office/drawing/2014/main" id="{7E818D71-6647-4183-B39E-B596A184731F}"/>
              </a:ext>
            </a:extLst>
          </p:cNvPr>
          <p:cNvSpPr>
            <a:spLocks noGrp="1"/>
          </p:cNvSpPr>
          <p:nvPr>
            <p:ph type="pic" sz="quarter" idx="28" hasCustomPrompt="1"/>
          </p:nvPr>
        </p:nvSpPr>
        <p:spPr>
          <a:xfrm>
            <a:off x="12857237" y="10608419"/>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Tree>
    <p:extLst>
      <p:ext uri="{BB962C8B-B14F-4D97-AF65-F5344CB8AC3E}">
        <p14:creationId xmlns:p14="http://schemas.microsoft.com/office/powerpoint/2010/main" val="103775774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ver #3 w. MYM (I)">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a:effectLst>
            <a:outerShdw blurRad="469900" dist="25400" dir="5400000" algn="ctr" rotWithShape="0">
              <a:srgbClr val="000000">
                <a:alpha val="29000"/>
              </a:srgbClr>
            </a:outerShdw>
          </a:effectLst>
        </p:spPr>
        <p:txBody>
          <a:bodyPr>
            <a:sp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a:effectLst>
            <a:outerShdw blurRad="469900" dist="25400" dir="5400000" algn="ctr" rotWithShape="0">
              <a:schemeClr val="tx1">
                <a:alpha val="29000"/>
              </a:schemeClr>
            </a:outerShdw>
          </a:effectLst>
        </p:spPr>
        <p:txBody>
          <a:bodyPr>
            <a:noAutofit/>
          </a:bodyPr>
          <a:lstStyle>
            <a:lvl1pPr algn="ctr">
              <a:defRPr sz="2000" cap="all" spc="200" baseline="0">
                <a:solidFill>
                  <a:schemeClr val="bg1"/>
                </a:solidFill>
                <a:latin typeface="BentonSansF Medium" panose="02000603040000020004" pitchFamily="2" charset="0"/>
              </a:defRPr>
            </a:lvl1pPr>
          </a:lstStyle>
          <a:p>
            <a:fld id="{D7A353DE-FECC-ED4D-88B4-4706132A9433}" type="datetime6">
              <a:rPr lang="en-US" smtClean="0"/>
              <a:t>August 24</a:t>
            </a:fld>
            <a:endParaRPr lang="de-DE" dirty="0"/>
          </a:p>
        </p:txBody>
      </p:sp>
      <p:sp>
        <p:nvSpPr>
          <p:cNvPr id="8" name="Image">
            <a:extLst>
              <a:ext uri="{FF2B5EF4-FFF2-40B4-BE49-F238E27FC236}">
                <a16:creationId xmlns:a16="http://schemas.microsoft.com/office/drawing/2014/main" id="{58B2D7BB-0F33-4A52-97AC-3786B97C42BD}"/>
              </a:ext>
            </a:extLst>
          </p:cNvPr>
          <p:cNvSpPr>
            <a:spLocks noGrp="1"/>
          </p:cNvSpPr>
          <p:nvPr>
            <p:ph type="pic" sz="quarter" idx="28" hasCustomPrompt="1"/>
          </p:nvPr>
        </p:nvSpPr>
        <p:spPr>
          <a:xfrm>
            <a:off x="12857237" y="10608419"/>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
        <p:nvSpPr>
          <p:cNvPr id="3" name="Title 2">
            <a:extLst>
              <a:ext uri="{FF2B5EF4-FFF2-40B4-BE49-F238E27FC236}">
                <a16:creationId xmlns:a16="http://schemas.microsoft.com/office/drawing/2014/main" id="{DD7B7258-74F8-4842-93C9-ADB48F887A49}"/>
              </a:ext>
            </a:extLst>
          </p:cNvPr>
          <p:cNvSpPr>
            <a:spLocks noGrp="1"/>
          </p:cNvSpPr>
          <p:nvPr>
            <p:ph type="title" hasCustomPrompt="1"/>
          </p:nvPr>
        </p:nvSpPr>
        <p:spPr>
          <a:xfrm>
            <a:off x="0" y="5971540"/>
            <a:ext cx="24384000" cy="2117503"/>
          </a:xfrm>
          <a:effectLst>
            <a:outerShdw blurRad="469900" dist="25400" dir="5400000" algn="ctr" rotWithShape="0">
              <a:schemeClr val="tx1">
                <a:alpha val="29000"/>
              </a:schemeClr>
            </a:outerShdw>
          </a:effectLst>
        </p:spPr>
        <p:txBody>
          <a:bodyPr anchor="t">
            <a:noAutofit/>
          </a:bodyPr>
          <a:lstStyle>
            <a:lvl1pPr algn="ctr">
              <a:lnSpc>
                <a:spcPct val="80000"/>
              </a:lnSpc>
              <a:defRPr sz="12200">
                <a:solidFill>
                  <a:schemeClr val="bg1"/>
                </a:solidFill>
              </a:defRPr>
            </a:lvl1pPr>
          </a:lstStyle>
          <a:p>
            <a:r>
              <a:rPr lang="de-DE" dirty="0"/>
              <a:t>Presentation title</a:t>
            </a:r>
          </a:p>
        </p:txBody>
      </p:sp>
      <p:sp>
        <p:nvSpPr>
          <p:cNvPr id="12" name="Image">
            <a:extLst>
              <a:ext uri="{FF2B5EF4-FFF2-40B4-BE49-F238E27FC236}">
                <a16:creationId xmlns:a16="http://schemas.microsoft.com/office/drawing/2014/main" id="{9EB9DBA8-673B-4AFB-A69A-E326FDDABD7C}"/>
              </a:ext>
            </a:extLst>
          </p:cNvPr>
          <p:cNvSpPr>
            <a:spLocks noGrp="1"/>
          </p:cNvSpPr>
          <p:nvPr>
            <p:ph type="pic" sz="quarter" idx="27" hasCustomPrompt="1"/>
          </p:nvPr>
        </p:nvSpPr>
        <p:spPr>
          <a:xfrm>
            <a:off x="9590790" y="10669379"/>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a:effectLst>
            <a:outerShdw blurRad="469900" dist="25400" dir="5400000" algn="ctr" rotWithShape="0">
              <a:srgbClr val="000000">
                <a:alpha val="29000"/>
              </a:srgbClr>
            </a:outerShdw>
          </a:effectLst>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392897635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ver #4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7" y="1617667"/>
            <a:ext cx="8352420" cy="10480666"/>
          </a:xfrm>
          <a:solidFill>
            <a:schemeClr val="bg1"/>
          </a:solidFill>
        </p:spPr>
        <p:txBody>
          <a:bodyPr/>
          <a:lstStyle>
            <a:lvl1pPr>
              <a:defRPr/>
            </a:lvl1pPr>
          </a:lstStyle>
          <a:p>
            <a:pPr lvl="0"/>
            <a:r>
              <a:rPr lang="en-US" dirty="0"/>
              <a:t> </a:t>
            </a:r>
            <a:endParaRPr lang="de-DE"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4BEEF8B9-C883-6E4B-97F0-85489BA5FE76}" type="datetime6">
              <a:rPr lang="en-US" smtClean="0"/>
              <a:t>August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tx1"/>
                </a:solidFill>
              </a:defRPr>
            </a:lvl1pPr>
          </a:lstStyle>
          <a:p>
            <a:r>
              <a:rPr lang="de-DE" dirty="0"/>
              <a:t>Title of presentation</a:t>
            </a:r>
          </a:p>
        </p:txBody>
      </p:sp>
      <p:sp>
        <p:nvSpPr>
          <p:cNvPr id="13" name="Image">
            <a:extLst>
              <a:ext uri="{FF2B5EF4-FFF2-40B4-BE49-F238E27FC236}">
                <a16:creationId xmlns:a16="http://schemas.microsoft.com/office/drawing/2014/main" id="{975BCD5B-6311-4612-9FFB-FBCF81CDB9E6}"/>
              </a:ext>
            </a:extLst>
          </p:cNvPr>
          <p:cNvSpPr>
            <a:spLocks noGrp="1"/>
          </p:cNvSpPr>
          <p:nvPr>
            <p:ph type="pic" sz="quarter" idx="27" hasCustomPrompt="1"/>
          </p:nvPr>
        </p:nvSpPr>
        <p:spPr>
          <a:xfrm>
            <a:off x="2399112" y="10192462"/>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4060846287"/>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ver #4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1" name="Text Placeholder 3">
            <a:extLst>
              <a:ext uri="{FF2B5EF4-FFF2-40B4-BE49-F238E27FC236}">
                <a16:creationId xmlns:a16="http://schemas.microsoft.com/office/drawing/2014/main" id="{C4864043-0F98-4FCA-9CD7-2ED8AB18B693}"/>
              </a:ext>
            </a:extLst>
          </p:cNvPr>
          <p:cNvSpPr>
            <a:spLocks noGrp="1"/>
          </p:cNvSpPr>
          <p:nvPr>
            <p:ph type="body" sz="quarter" idx="29" hasCustomPrompt="1"/>
          </p:nvPr>
        </p:nvSpPr>
        <p:spPr>
          <a:xfrm>
            <a:off x="1770477" y="1617667"/>
            <a:ext cx="8352420" cy="10480666"/>
          </a:xfrm>
          <a:solidFill>
            <a:schemeClr val="bg1"/>
          </a:solidFill>
        </p:spPr>
        <p:txBody>
          <a:bodyPr/>
          <a:lstStyle>
            <a:lvl1pPr>
              <a:defRPr/>
            </a:lvl1pPr>
          </a:lstStyle>
          <a:p>
            <a:pPr lvl="0"/>
            <a:r>
              <a:rPr lang="en-US" dirty="0"/>
              <a:t> </a:t>
            </a:r>
            <a:endParaRPr lang="de-DE" dirty="0"/>
          </a:p>
        </p:txBody>
      </p:sp>
      <p:sp>
        <p:nvSpPr>
          <p:cNvPr id="26" name="Image"/>
          <p:cNvSpPr>
            <a:spLocks noGrp="1"/>
          </p:cNvSpPr>
          <p:nvPr>
            <p:ph type="pic" sz="quarter" idx="23" hasCustomPrompt="1"/>
          </p:nvPr>
        </p:nvSpPr>
        <p:spPr>
          <a:xfrm>
            <a:off x="5430275" y="10161824"/>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DCF06C34-0D16-D04D-9950-65E5C4CD7634}" type="datetime6">
              <a:rPr lang="en-US" smtClean="0"/>
              <a:t>August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tx1"/>
                </a:solidFill>
              </a:defRPr>
            </a:lvl1pPr>
          </a:lstStyle>
          <a:p>
            <a:r>
              <a:rPr lang="de-DE" dirty="0"/>
              <a:t>Title of presentation</a:t>
            </a:r>
          </a:p>
        </p:txBody>
      </p:sp>
      <p:sp>
        <p:nvSpPr>
          <p:cNvPr id="9" name="Image">
            <a:extLst>
              <a:ext uri="{FF2B5EF4-FFF2-40B4-BE49-F238E27FC236}">
                <a16:creationId xmlns:a16="http://schemas.microsoft.com/office/drawing/2014/main" id="{2237B89F-9C85-4301-AC81-D80FC77AAF59}"/>
              </a:ext>
            </a:extLst>
          </p:cNvPr>
          <p:cNvSpPr>
            <a:spLocks noGrp="1"/>
          </p:cNvSpPr>
          <p:nvPr>
            <p:ph type="pic" sz="quarter" idx="28" hasCustomPrompt="1"/>
          </p:nvPr>
        </p:nvSpPr>
        <p:spPr>
          <a:xfrm>
            <a:off x="2399112" y="10192462"/>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3871468794"/>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ver #4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7" y="1617667"/>
            <a:ext cx="8352420" cy="10480666"/>
          </a:xfrm>
          <a:solidFill>
            <a:schemeClr val="tx1"/>
          </a:solidFill>
        </p:spPr>
        <p:txBody>
          <a:bodyPr/>
          <a:lstStyle>
            <a:lvl1pPr>
              <a:defRPr/>
            </a:lvl1pPr>
          </a:lstStyle>
          <a:p>
            <a:pPr lvl="0"/>
            <a:r>
              <a:rPr lang="en-US" dirty="0"/>
              <a:t> </a:t>
            </a:r>
            <a:endParaRPr lang="de-DE"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45D28534-BC7B-0F43-B89E-47763CCFA35D}" type="datetime6">
              <a:rPr lang="en-US" smtClean="0"/>
              <a:t>August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bg1"/>
                </a:solidFill>
              </a:defRPr>
            </a:lvl1pPr>
          </a:lstStyle>
          <a:p>
            <a:r>
              <a:rPr lang="de-DE" dirty="0"/>
              <a:t>Title of presentation</a:t>
            </a:r>
          </a:p>
        </p:txBody>
      </p:sp>
      <p:sp>
        <p:nvSpPr>
          <p:cNvPr id="13" name="Image">
            <a:extLst>
              <a:ext uri="{FF2B5EF4-FFF2-40B4-BE49-F238E27FC236}">
                <a16:creationId xmlns:a16="http://schemas.microsoft.com/office/drawing/2014/main" id="{975BCD5B-6311-4612-9FFB-FBCF81CDB9E6}"/>
              </a:ext>
            </a:extLst>
          </p:cNvPr>
          <p:cNvSpPr>
            <a:spLocks noGrp="1"/>
          </p:cNvSpPr>
          <p:nvPr>
            <p:ph type="pic" sz="quarter" idx="27" hasCustomPrompt="1"/>
          </p:nvPr>
        </p:nvSpPr>
        <p:spPr>
          <a:xfrm>
            <a:off x="2399112" y="10192462"/>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563630766"/>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ver #4 w. Client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7" y="1617667"/>
            <a:ext cx="8352420" cy="10480666"/>
          </a:xfrm>
          <a:solidFill>
            <a:schemeClr val="tx1"/>
          </a:solidFill>
        </p:spPr>
        <p:txBody>
          <a:bodyPr/>
          <a:lstStyle>
            <a:lvl1pPr>
              <a:defRPr/>
            </a:lvl1pPr>
          </a:lstStyle>
          <a:p>
            <a:pPr lvl="0"/>
            <a:r>
              <a:rPr lang="en-US" dirty="0"/>
              <a:t> </a:t>
            </a:r>
            <a:endParaRPr lang="de-DE"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31AD2F48-9EAE-EF43-98A1-A0F0A6E6B210}" type="datetime6">
              <a:rPr lang="en-US" smtClean="0"/>
              <a:t>August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bg1"/>
                </a:solidFill>
              </a:defRPr>
            </a:lvl1pPr>
          </a:lstStyle>
          <a:p>
            <a:r>
              <a:rPr lang="de-DE" dirty="0"/>
              <a:t>Title of presentation</a:t>
            </a:r>
          </a:p>
        </p:txBody>
      </p:sp>
      <p:sp>
        <p:nvSpPr>
          <p:cNvPr id="10" name="Image">
            <a:extLst>
              <a:ext uri="{FF2B5EF4-FFF2-40B4-BE49-F238E27FC236}">
                <a16:creationId xmlns:a16="http://schemas.microsoft.com/office/drawing/2014/main" id="{07CB3753-CA94-411E-B706-AEFC2A6BA92A}"/>
              </a:ext>
            </a:extLst>
          </p:cNvPr>
          <p:cNvSpPr>
            <a:spLocks noGrp="1"/>
          </p:cNvSpPr>
          <p:nvPr>
            <p:ph type="pic" sz="quarter" idx="27" hasCustomPrompt="1"/>
          </p:nvPr>
        </p:nvSpPr>
        <p:spPr>
          <a:xfrm>
            <a:off x="2399112" y="10192462"/>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9" name="Image">
            <a:extLst>
              <a:ext uri="{FF2B5EF4-FFF2-40B4-BE49-F238E27FC236}">
                <a16:creationId xmlns:a16="http://schemas.microsoft.com/office/drawing/2014/main" id="{7EF5C374-9D63-451A-B7CE-9988DE6E712D}"/>
              </a:ext>
            </a:extLst>
          </p:cNvPr>
          <p:cNvSpPr>
            <a:spLocks noGrp="1"/>
          </p:cNvSpPr>
          <p:nvPr>
            <p:ph type="pic" sz="quarter" idx="23" hasCustomPrompt="1"/>
          </p:nvPr>
        </p:nvSpPr>
        <p:spPr>
          <a:xfrm>
            <a:off x="5430275" y="10161824"/>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Tree>
    <p:extLst>
      <p:ext uri="{BB962C8B-B14F-4D97-AF65-F5344CB8AC3E}">
        <p14:creationId xmlns:p14="http://schemas.microsoft.com/office/powerpoint/2010/main" val="2674292773"/>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ver #5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bg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tx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02B6C9F3-CD49-1640-A009-4EE6778BCEA4}" type="datetime6">
              <a:rPr lang="en-US" smtClean="0"/>
              <a:t>August 24</a:t>
            </a:fld>
            <a:endParaRPr lang="de-DE" dirty="0"/>
          </a:p>
        </p:txBody>
      </p:sp>
      <p:sp>
        <p:nvSpPr>
          <p:cNvPr id="9" name="Image">
            <a:extLst>
              <a:ext uri="{FF2B5EF4-FFF2-40B4-BE49-F238E27FC236}">
                <a16:creationId xmlns:a16="http://schemas.microsoft.com/office/drawing/2014/main" id="{A9EC351E-B14C-4F07-B6C9-774B4A5D6DB2}"/>
              </a:ext>
            </a:extLst>
          </p:cNvPr>
          <p:cNvSpPr>
            <a:spLocks noGrp="1"/>
          </p:cNvSpPr>
          <p:nvPr>
            <p:ph type="pic" sz="quarter" idx="27" hasCustomPrompt="1"/>
          </p:nvPr>
        </p:nvSpPr>
        <p:spPr>
          <a:xfrm>
            <a:off x="2399112" y="10504981"/>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1144172111"/>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 name="Image">
            <a:extLst>
              <a:ext uri="{FF2B5EF4-FFF2-40B4-BE49-F238E27FC236}">
                <a16:creationId xmlns:a16="http://schemas.microsoft.com/office/drawing/2014/main" id="{975BCD5B-6311-4612-9FFB-FBCF81CDB9E6}"/>
              </a:ext>
            </a:extLst>
          </p:cNvPr>
          <p:cNvSpPr>
            <a:spLocks noGrp="1"/>
          </p:cNvSpPr>
          <p:nvPr>
            <p:ph type="pic" sz="quarter" idx="27" hasCustomPrompt="1"/>
          </p:nvPr>
        </p:nvSpPr>
        <p:spPr>
          <a:xfrm>
            <a:off x="1693928" y="10288537"/>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26" name="Image"/>
          <p:cNvSpPr>
            <a:spLocks noGrp="1"/>
          </p:cNvSpPr>
          <p:nvPr>
            <p:ph type="pic" sz="quarter" idx="23" hasCustomPrompt="1"/>
          </p:nvPr>
        </p:nvSpPr>
        <p:spPr>
          <a:xfrm>
            <a:off x="4960375" y="10227577"/>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tx1"/>
                </a:solidFill>
                <a:latin typeface="BentonSansF Medium" panose="02000603040000020004" pitchFamily="2" charset="0"/>
              </a:defRPr>
            </a:lvl1pPr>
          </a:lstStyle>
          <a:p>
            <a:fld id="{6F4C2457-3A64-9B45-8617-60118A004B91}" type="datetime6">
              <a:rPr lang="en-US" smtClean="0"/>
              <a:t>August 24</a:t>
            </a:fld>
            <a:endParaRPr lang="de-DE" dirty="0"/>
          </a:p>
        </p:txBody>
      </p:sp>
      <p:sp>
        <p:nvSpPr>
          <p:cNvPr id="5" name="Text Placeholder 4">
            <a:extLst>
              <a:ext uri="{FF2B5EF4-FFF2-40B4-BE49-F238E27FC236}">
                <a16:creationId xmlns:a16="http://schemas.microsoft.com/office/drawing/2014/main" id="{A11733D0-06D2-4188-BFCE-DCD300D52694}"/>
              </a:ext>
            </a:extLst>
          </p:cNvPr>
          <p:cNvSpPr>
            <a:spLocks noGrp="1"/>
          </p:cNvSpPr>
          <p:nvPr>
            <p:ph type="body" sz="quarter" idx="26" hasCustomPrompt="1"/>
          </p:nvPr>
        </p:nvSpPr>
        <p:spPr>
          <a:xfrm>
            <a:off x="1752600" y="9336708"/>
            <a:ext cx="1285801" cy="72000"/>
          </a:xfrm>
          <a:solidFill>
            <a:schemeClr val="bg1">
              <a:lumMod val="75000"/>
            </a:schemeClr>
          </a:solidFill>
        </p:spPr>
        <p:txBody>
          <a:bodyPr>
            <a:noAutofit/>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201423582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5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bg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tx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4BADC4CB-271A-3F4B-B3CD-37F68B7335B9}" type="datetime6">
              <a:rPr lang="en-US" smtClean="0"/>
              <a:t>August 24</a:t>
            </a:fld>
            <a:endParaRPr lang="de-DE" dirty="0"/>
          </a:p>
        </p:txBody>
      </p:sp>
      <p:sp>
        <p:nvSpPr>
          <p:cNvPr id="8" name="Image">
            <a:extLst>
              <a:ext uri="{FF2B5EF4-FFF2-40B4-BE49-F238E27FC236}">
                <a16:creationId xmlns:a16="http://schemas.microsoft.com/office/drawing/2014/main" id="{3AF87226-1A32-4043-80C7-DADE047802F6}"/>
              </a:ext>
            </a:extLst>
          </p:cNvPr>
          <p:cNvSpPr>
            <a:spLocks noGrp="1"/>
          </p:cNvSpPr>
          <p:nvPr>
            <p:ph type="pic" sz="quarter" idx="27" hasCustomPrompt="1"/>
          </p:nvPr>
        </p:nvSpPr>
        <p:spPr>
          <a:xfrm>
            <a:off x="5430275" y="10470783"/>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0" name="Image">
            <a:extLst>
              <a:ext uri="{FF2B5EF4-FFF2-40B4-BE49-F238E27FC236}">
                <a16:creationId xmlns:a16="http://schemas.microsoft.com/office/drawing/2014/main" id="{E2299094-C99F-41A4-A3A4-843B3CE159A3}"/>
              </a:ext>
            </a:extLst>
          </p:cNvPr>
          <p:cNvSpPr>
            <a:spLocks noGrp="1"/>
          </p:cNvSpPr>
          <p:nvPr>
            <p:ph type="pic" sz="quarter" idx="29" hasCustomPrompt="1"/>
          </p:nvPr>
        </p:nvSpPr>
        <p:spPr>
          <a:xfrm>
            <a:off x="2399112" y="10501421"/>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1191401435"/>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ver #5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tx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E0A3C6BC-EC6C-D242-9BDF-DEC9295AE25B}" type="datetime6">
              <a:rPr lang="en-US" smtClean="0"/>
              <a:t>August 24</a:t>
            </a:fld>
            <a:endParaRPr lang="de-DE" dirty="0"/>
          </a:p>
        </p:txBody>
      </p:sp>
      <p:sp>
        <p:nvSpPr>
          <p:cNvPr id="8" name="Image">
            <a:extLst>
              <a:ext uri="{FF2B5EF4-FFF2-40B4-BE49-F238E27FC236}">
                <a16:creationId xmlns:a16="http://schemas.microsoft.com/office/drawing/2014/main" id="{7923C10F-25A2-49C6-B2F5-73BA9E42462F}"/>
              </a:ext>
            </a:extLst>
          </p:cNvPr>
          <p:cNvSpPr>
            <a:spLocks noGrp="1"/>
          </p:cNvSpPr>
          <p:nvPr>
            <p:ph type="pic" sz="quarter" idx="29" hasCustomPrompt="1"/>
          </p:nvPr>
        </p:nvSpPr>
        <p:spPr>
          <a:xfrm>
            <a:off x="2399112" y="10504982"/>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957230047"/>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ver #5 w. Logo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tx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AF7198DC-598E-4846-BEEE-0623EE40BFD0}" type="datetime6">
              <a:rPr lang="en-US" smtClean="0"/>
              <a:t>August 24</a:t>
            </a:fld>
            <a:endParaRPr lang="de-DE" dirty="0"/>
          </a:p>
        </p:txBody>
      </p:sp>
      <p:sp>
        <p:nvSpPr>
          <p:cNvPr id="8" name="Image">
            <a:extLst>
              <a:ext uri="{FF2B5EF4-FFF2-40B4-BE49-F238E27FC236}">
                <a16:creationId xmlns:a16="http://schemas.microsoft.com/office/drawing/2014/main" id="{3AF87226-1A32-4043-80C7-DADE047802F6}"/>
              </a:ext>
            </a:extLst>
          </p:cNvPr>
          <p:cNvSpPr>
            <a:spLocks noGrp="1"/>
          </p:cNvSpPr>
          <p:nvPr>
            <p:ph type="pic" sz="quarter" idx="27" hasCustomPrompt="1"/>
          </p:nvPr>
        </p:nvSpPr>
        <p:spPr>
          <a:xfrm>
            <a:off x="5430275" y="10470783"/>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
        <p:nvSpPr>
          <p:cNvPr id="9" name="Image">
            <a:extLst>
              <a:ext uri="{FF2B5EF4-FFF2-40B4-BE49-F238E27FC236}">
                <a16:creationId xmlns:a16="http://schemas.microsoft.com/office/drawing/2014/main" id="{F9398BAF-7FD9-4611-B8D7-C9A102A5AE55}"/>
              </a:ext>
            </a:extLst>
          </p:cNvPr>
          <p:cNvSpPr>
            <a:spLocks noGrp="1"/>
          </p:cNvSpPr>
          <p:nvPr>
            <p:ph type="pic" sz="quarter" idx="30" hasCustomPrompt="1"/>
          </p:nvPr>
        </p:nvSpPr>
        <p:spPr>
          <a:xfrm>
            <a:off x="2399112" y="10501421"/>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818697941"/>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reserve="1">
  <p:cSld name="Blank (W)">
    <p:spTree>
      <p:nvGrpSpPr>
        <p:cNvPr id="1" name=""/>
        <p:cNvGrpSpPr/>
        <p:nvPr/>
      </p:nvGrpSpPr>
      <p:grpSpPr>
        <a:xfrm>
          <a:off x="0" y="0"/>
          <a:ext cx="0" cy="0"/>
          <a:chOff x="0" y="0"/>
          <a:chExt cx="0" cy="0"/>
        </a:xfrm>
      </p:grpSpPr>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reserve="1">
  <p:cSld name=" Blank (B)">
    <p:bg>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ank w. footer (W)">
    <p:spTree>
      <p:nvGrpSpPr>
        <p:cNvPr id="1" name=""/>
        <p:cNvGrpSpPr/>
        <p:nvPr/>
      </p:nvGrpSpPr>
      <p:grpSpPr>
        <a:xfrm>
          <a:off x="0" y="0"/>
          <a:ext cx="0" cy="0"/>
          <a:chOff x="0" y="0"/>
          <a:chExt cx="0" cy="0"/>
        </a:xfrm>
      </p:grpSpPr>
      <p:pic>
        <p:nvPicPr>
          <p:cNvPr id="366"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en-US"/>
              <a:t>© confidential 2022 | frog Part of Capgemini Invent</a:t>
            </a:r>
            <a:endParaRPr lang="de-DE" dirty="0"/>
          </a:p>
        </p:txBody>
      </p:sp>
      <p:sp>
        <p:nvSpPr>
          <p:cNvPr id="9" name="Slide Number Placeholder 8">
            <a:extLst>
              <a:ext uri="{FF2B5EF4-FFF2-40B4-BE49-F238E27FC236}">
                <a16:creationId xmlns:a16="http://schemas.microsoft.com/office/drawing/2014/main" id="{B38062F3-7AB5-480E-B267-9560C0CEB5E3}"/>
              </a:ext>
            </a:extLst>
          </p:cNvPr>
          <p:cNvSpPr>
            <a:spLocks noGrp="1"/>
          </p:cNvSpPr>
          <p:nvPr>
            <p:ph type="sldNum" sz="quarter" idx="24"/>
          </p:nvPr>
        </p:nvSpPr>
        <p:spPr/>
        <p:txBody>
          <a:bodyPr/>
          <a:lstStyle/>
          <a:p>
            <a:fld id="{F4562D32-726A-4413-ACA3-4E6BD640C7C8}" type="slidenum">
              <a:rPr lang="de-DE" smtClean="0"/>
              <a:pPr/>
              <a:t>‹N°›</a:t>
            </a:fld>
            <a:endParaRPr lang="de-DE" dirty="0"/>
          </a:p>
        </p:txBody>
      </p:sp>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nk w. footer (B)">
    <p:bg>
      <p:bgPr>
        <a:solidFill>
          <a:schemeClr val="tx1"/>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en-US"/>
              <a:t>© confidential 2022 | frog Part of Capgemini Invent</a:t>
            </a:r>
            <a:endParaRPr lang="de-DE" dirty="0"/>
          </a:p>
        </p:txBody>
      </p:sp>
      <p:sp>
        <p:nvSpPr>
          <p:cNvPr id="9" name="Slide Number Placeholder 8">
            <a:extLst>
              <a:ext uri="{FF2B5EF4-FFF2-40B4-BE49-F238E27FC236}">
                <a16:creationId xmlns:a16="http://schemas.microsoft.com/office/drawing/2014/main" id="{B38062F3-7AB5-480E-B267-9560C0CEB5E3}"/>
              </a:ext>
            </a:extLst>
          </p:cNvPr>
          <p:cNvSpPr>
            <a:spLocks noGrp="1"/>
          </p:cNvSpPr>
          <p:nvPr>
            <p:ph type="sldNum" sz="quarter" idx="24"/>
          </p:nvPr>
        </p:nvSpPr>
        <p:spPr/>
        <p:txBody>
          <a:bodyPr/>
          <a:lstStyle/>
          <a:p>
            <a:fld id="{F4562D32-726A-4413-ACA3-4E6BD640C7C8}" type="slidenum">
              <a:rPr lang="de-DE" smtClean="0"/>
              <a:pPr/>
              <a:t>‹N°›</a:t>
            </a:fld>
            <a:endParaRPr lang="de-DE" dirty="0"/>
          </a:p>
        </p:txBody>
      </p:sp>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10" name="Group">
            <a:extLst>
              <a:ext uri="{FF2B5EF4-FFF2-40B4-BE49-F238E27FC236}">
                <a16:creationId xmlns:a16="http://schemas.microsoft.com/office/drawing/2014/main" id="{7ED3A9AE-9477-4095-BBD0-5711B59CC2B9}"/>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CDC35A45-F102-4185-A084-436B38D79798}"/>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E900CF8B-D6ED-4C0F-B5BB-80E60A0B34A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157278118"/>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A5C8-30A7-4C00-B717-ACE14C466743}"/>
              </a:ext>
            </a:extLst>
          </p:cNvPr>
          <p:cNvSpPr>
            <a:spLocks noGrp="1"/>
          </p:cNvSpPr>
          <p:nvPr>
            <p:ph type="title"/>
          </p:nvPr>
        </p:nvSpPr>
        <p:spPr/>
        <p:txBody>
          <a:bodyPr/>
          <a:lstStyle/>
          <a:p>
            <a:r>
              <a:rPr lang="fr-FR"/>
              <a:t>Modifiez le style du titre</a:t>
            </a:r>
            <a:endParaRPr lang="de-DE" dirty="0"/>
          </a:p>
        </p:txBody>
      </p:sp>
      <p:sp>
        <p:nvSpPr>
          <p:cNvPr id="4" name="Footer Placeholder 3">
            <a:extLst>
              <a:ext uri="{FF2B5EF4-FFF2-40B4-BE49-F238E27FC236}">
                <a16:creationId xmlns:a16="http://schemas.microsoft.com/office/drawing/2014/main" id="{D79E0894-8603-4E6E-8933-9614A7E340F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1BA171C-8BD3-4CAC-BC65-F5FDA91AF043}"/>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C83AAC62-2541-49FB-9484-D6A1A33E2865}"/>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CFAD2D40-5D78-4547-B647-9786B02C2A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44942293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A5C8-30A7-4C00-B717-ACE14C46674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dirty="0"/>
          </a:p>
        </p:txBody>
      </p:sp>
      <p:sp>
        <p:nvSpPr>
          <p:cNvPr id="4" name="Footer Placeholder 3">
            <a:extLst>
              <a:ext uri="{FF2B5EF4-FFF2-40B4-BE49-F238E27FC236}">
                <a16:creationId xmlns:a16="http://schemas.microsoft.com/office/drawing/2014/main" id="{D79E0894-8603-4E6E-8933-9614A7E340F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1BA171C-8BD3-4CAC-BC65-F5FDA91AF043}"/>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C83AAC62-2541-49FB-9484-D6A1A33E2865}"/>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7" name="Group">
            <a:extLst>
              <a:ext uri="{FF2B5EF4-FFF2-40B4-BE49-F238E27FC236}">
                <a16:creationId xmlns:a16="http://schemas.microsoft.com/office/drawing/2014/main" id="{45E8177D-80B2-41C3-878D-3291B465B777}"/>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7508FD2C-4424-43BA-8728-3E8CAA2F2BD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6803D9A3-9FF8-4C5A-BBA8-E048BD65BA22}"/>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69571191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Index (W)">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3548379"/>
            <a:ext cx="10579311" cy="7078861"/>
          </a:xfrm>
        </p:spPr>
        <p:txBody>
          <a:bodyPr/>
          <a:lstStyle>
            <a:lvl1pPr>
              <a:lnSpc>
                <a:spcPct val="100000"/>
              </a:lnSpc>
              <a:defRPr sz="9200">
                <a:solidFill>
                  <a:schemeClr val="tx1"/>
                </a:solidFill>
                <a:latin typeface="+mj-lt"/>
              </a:defRPr>
            </a:lvl1pPr>
          </a:lstStyle>
          <a:p>
            <a:pPr lvl="0"/>
            <a:r>
              <a:rPr lang="en-US" dirty="0"/>
              <a:t>Section heading</a:t>
            </a:r>
          </a:p>
          <a:p>
            <a:pPr lvl="0"/>
            <a:r>
              <a:rPr lang="en-US" dirty="0"/>
              <a:t>Other section heading</a:t>
            </a:r>
          </a:p>
          <a:p>
            <a:pPr lvl="0"/>
            <a:r>
              <a:rPr lang="en-US" dirty="0"/>
              <a:t>Section heading</a:t>
            </a:r>
          </a:p>
          <a:p>
            <a:pPr lvl="0"/>
            <a:r>
              <a:rPr lang="en-US" dirty="0"/>
              <a:t>Other section heading</a:t>
            </a:r>
          </a:p>
          <a:p>
            <a:pPr lvl="0"/>
            <a:r>
              <a:rPr lang="en-US" dirty="0"/>
              <a:t>Section heading</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p:nvPr>
        </p:nvSpPr>
        <p:spPr>
          <a:xfrm>
            <a:off x="13942428" y="3601957"/>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5" name="XX">
            <a:extLst>
              <a:ext uri="{FF2B5EF4-FFF2-40B4-BE49-F238E27FC236}">
                <a16:creationId xmlns:a16="http://schemas.microsoft.com/office/drawing/2014/main" id="{53D5A602-1C0A-E14C-957E-BD1AFD5CDAE1}"/>
              </a:ext>
            </a:extLst>
          </p:cNvPr>
          <p:cNvSpPr>
            <a:spLocks noGrp="1"/>
          </p:cNvSpPr>
          <p:nvPr>
            <p:ph type="body" sz="quarter" idx="25"/>
          </p:nvPr>
        </p:nvSpPr>
        <p:spPr>
          <a:xfrm>
            <a:off x="13942428" y="4959011"/>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6" name="XX">
            <a:extLst>
              <a:ext uri="{FF2B5EF4-FFF2-40B4-BE49-F238E27FC236}">
                <a16:creationId xmlns:a16="http://schemas.microsoft.com/office/drawing/2014/main" id="{73D32A85-4461-E544-96D1-BFD3A609B263}"/>
              </a:ext>
            </a:extLst>
          </p:cNvPr>
          <p:cNvSpPr>
            <a:spLocks noGrp="1"/>
          </p:cNvSpPr>
          <p:nvPr>
            <p:ph type="body" sz="quarter" idx="26"/>
          </p:nvPr>
        </p:nvSpPr>
        <p:spPr>
          <a:xfrm>
            <a:off x="13942428" y="6379564"/>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7" name="XX">
            <a:extLst>
              <a:ext uri="{FF2B5EF4-FFF2-40B4-BE49-F238E27FC236}">
                <a16:creationId xmlns:a16="http://schemas.microsoft.com/office/drawing/2014/main" id="{81713E40-EDAF-7640-8823-AD5B7A685B45}"/>
              </a:ext>
            </a:extLst>
          </p:cNvPr>
          <p:cNvSpPr>
            <a:spLocks noGrp="1"/>
          </p:cNvSpPr>
          <p:nvPr>
            <p:ph type="body" sz="quarter" idx="27"/>
          </p:nvPr>
        </p:nvSpPr>
        <p:spPr>
          <a:xfrm>
            <a:off x="13942428" y="7774717"/>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8" name="XX">
            <a:extLst>
              <a:ext uri="{FF2B5EF4-FFF2-40B4-BE49-F238E27FC236}">
                <a16:creationId xmlns:a16="http://schemas.microsoft.com/office/drawing/2014/main" id="{B9F6328A-944E-BD4D-988A-98B4D23FEDBC}"/>
              </a:ext>
            </a:extLst>
          </p:cNvPr>
          <p:cNvSpPr>
            <a:spLocks noGrp="1"/>
          </p:cNvSpPr>
          <p:nvPr>
            <p:ph type="body" sz="quarter" idx="28"/>
          </p:nvPr>
        </p:nvSpPr>
        <p:spPr>
          <a:xfrm>
            <a:off x="13942428" y="9157171"/>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pic>
        <p:nvPicPr>
          <p:cNvPr id="19" name="friedolin_WB.jpg">
            <a:extLst>
              <a:ext uri="{FF2B5EF4-FFF2-40B4-BE49-F238E27FC236}">
                <a16:creationId xmlns:a16="http://schemas.microsoft.com/office/drawing/2014/main" id="{82CD51A8-903A-4762-838D-CF10A535AED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4" name="Footer Placeholder 3">
            <a:extLst>
              <a:ext uri="{FF2B5EF4-FFF2-40B4-BE49-F238E27FC236}">
                <a16:creationId xmlns:a16="http://schemas.microsoft.com/office/drawing/2014/main" id="{9ACF9F17-00F6-4A9E-9ABB-62B031474A50}"/>
              </a:ext>
            </a:extLst>
          </p:cNvPr>
          <p:cNvSpPr>
            <a:spLocks noGrp="1"/>
          </p:cNvSpPr>
          <p:nvPr>
            <p:ph type="ftr" sz="quarter" idx="32"/>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7D25875-99D5-4A13-8EFF-76DE1EE49EF9}"/>
              </a:ext>
            </a:extLst>
          </p:cNvPr>
          <p:cNvSpPr>
            <a:spLocks noGrp="1"/>
          </p:cNvSpPr>
          <p:nvPr>
            <p:ph type="sldNum" sz="quarter" idx="33"/>
          </p:nvPr>
        </p:nvSpPr>
        <p:spPr/>
        <p:txBody>
          <a:bodyPr/>
          <a:lstStyle/>
          <a:p>
            <a:fld id="{F4562D32-726A-4413-ACA3-4E6BD640C7C8}" type="slidenum">
              <a:rPr lang="de-DE" smtClean="0"/>
              <a:pPr/>
              <a:t>‹N°›</a:t>
            </a:fld>
            <a:endParaRPr lang="de-DE" dirty="0"/>
          </a:p>
        </p:txBody>
      </p:sp>
      <p:sp>
        <p:nvSpPr>
          <p:cNvPr id="12" name="Text Placeholder 14">
            <a:extLst>
              <a:ext uri="{FF2B5EF4-FFF2-40B4-BE49-F238E27FC236}">
                <a16:creationId xmlns:a16="http://schemas.microsoft.com/office/drawing/2014/main" id="{DCA4C912-856B-47E9-A2AB-9BC2313D7980}"/>
              </a:ext>
            </a:extLst>
          </p:cNvPr>
          <p:cNvSpPr>
            <a:spLocks noGrp="1"/>
          </p:cNvSpPr>
          <p:nvPr>
            <p:ph type="body" sz="quarter" idx="34"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218207119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Cover #1 (B)">
    <p:bg>
      <p:bgPr>
        <a:solidFill>
          <a:schemeClr val="tx1"/>
        </a:solidFill>
        <a:effectLst/>
      </p:bgPr>
    </p:bg>
    <p:spTree>
      <p:nvGrpSpPr>
        <p:cNvPr id="1" name=""/>
        <p:cNvGrpSpPr/>
        <p:nvPr/>
      </p:nvGrpSpPr>
      <p:grpSpPr>
        <a:xfrm>
          <a:off x="0" y="0"/>
          <a:ext cx="0" cy="0"/>
          <a:chOff x="0" y="0"/>
          <a:chExt cx="0" cy="0"/>
        </a:xfrm>
      </p:grpSpPr>
      <p:sp>
        <p:nvSpPr>
          <p:cNvPr id="7" name="Image">
            <a:extLst>
              <a:ext uri="{FF2B5EF4-FFF2-40B4-BE49-F238E27FC236}">
                <a16:creationId xmlns:a16="http://schemas.microsoft.com/office/drawing/2014/main" id="{23BAC549-B94B-5D49-8CA4-707C5EF5E08F}"/>
              </a:ext>
            </a:extLst>
          </p:cNvPr>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7C9AFF25-C002-7245-B8C2-D999420248B5}" type="datetime6">
              <a:rPr lang="en-US" smtClean="0"/>
              <a:t>August 24</a:t>
            </a:fld>
            <a:endParaRPr lang="de-DE" dirty="0"/>
          </a:p>
        </p:txBody>
      </p:sp>
      <p:pic>
        <p:nvPicPr>
          <p:cNvPr id="18" name="frog-Cap-Invent-logo-horizontal-white.png">
            <a:extLst>
              <a:ext uri="{FF2B5EF4-FFF2-40B4-BE49-F238E27FC236}">
                <a16:creationId xmlns:a16="http://schemas.microsoft.com/office/drawing/2014/main" id="{46E09E16-95CD-46A1-9741-2FFB42235E5D}"/>
              </a:ext>
            </a:extLst>
          </p:cNvPr>
          <p:cNvPicPr>
            <a:picLocks noChangeAspect="1"/>
          </p:cNvPicPr>
          <p:nvPr/>
        </p:nvPicPr>
        <p:blipFill>
          <a:blip r:embed="rId2"/>
          <a:stretch>
            <a:fillRect/>
          </a:stretch>
        </p:blipFill>
        <p:spPr>
          <a:xfrm>
            <a:off x="1656950" y="10237550"/>
            <a:ext cx="4622801" cy="1253142"/>
          </a:xfrm>
          <a:prstGeom prst="rect">
            <a:avLst/>
          </a:prstGeom>
          <a:ln w="12700">
            <a:miter lim="400000"/>
          </a:ln>
        </p:spPr>
      </p:pic>
      <p:sp>
        <p:nvSpPr>
          <p:cNvPr id="20" name="Rectangle 19">
            <a:extLst>
              <a:ext uri="{FF2B5EF4-FFF2-40B4-BE49-F238E27FC236}">
                <a16:creationId xmlns:a16="http://schemas.microsoft.com/office/drawing/2014/main" id="{5D78B2F9-77F7-48F4-90B2-80A62B69F041}"/>
              </a:ext>
            </a:extLst>
          </p:cNvPr>
          <p:cNvSpPr/>
          <p:nvPr/>
        </p:nvSpPr>
        <p:spPr>
          <a:xfrm>
            <a:off x="1752600" y="9336708"/>
            <a:ext cx="1285801" cy="72000"/>
          </a:xfrm>
          <a:prstGeom prst="rect">
            <a:avLst/>
          </a:prstGeom>
          <a:solidFill>
            <a:srgbClr val="26262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sp>
        <p:nvSpPr>
          <p:cNvPr id="21" name="Title 3">
            <a:extLst>
              <a:ext uri="{FF2B5EF4-FFF2-40B4-BE49-F238E27FC236}">
                <a16:creationId xmlns:a16="http://schemas.microsoft.com/office/drawing/2014/main" id="{F8B58677-3F06-41E3-BE6B-7C7EED0FA068}"/>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Tree>
    <p:extLst>
      <p:ext uri="{BB962C8B-B14F-4D97-AF65-F5344CB8AC3E}">
        <p14:creationId xmlns:p14="http://schemas.microsoft.com/office/powerpoint/2010/main" val="100147150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Index (B)">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3548379"/>
            <a:ext cx="10579311" cy="7078861"/>
          </a:xfrm>
        </p:spPr>
        <p:txBody>
          <a:bodyPr/>
          <a:lstStyle>
            <a:lvl1pPr>
              <a:lnSpc>
                <a:spcPct val="100000"/>
              </a:lnSpc>
              <a:defRPr sz="9200">
                <a:solidFill>
                  <a:schemeClr val="bg1"/>
                </a:solidFill>
                <a:latin typeface="+mj-lt"/>
              </a:defRPr>
            </a:lvl1pPr>
          </a:lstStyle>
          <a:p>
            <a:pPr lvl="0"/>
            <a:r>
              <a:rPr lang="en-US" dirty="0"/>
              <a:t>Section heading</a:t>
            </a:r>
          </a:p>
          <a:p>
            <a:pPr lvl="0"/>
            <a:r>
              <a:rPr lang="en-US" dirty="0"/>
              <a:t>Other section heading</a:t>
            </a:r>
          </a:p>
          <a:p>
            <a:pPr lvl="0"/>
            <a:r>
              <a:rPr lang="en-US" dirty="0"/>
              <a:t>Section heading</a:t>
            </a:r>
          </a:p>
          <a:p>
            <a:pPr lvl="0"/>
            <a:r>
              <a:rPr lang="en-US" dirty="0"/>
              <a:t>Other section heading</a:t>
            </a:r>
          </a:p>
          <a:p>
            <a:pPr lvl="0"/>
            <a:r>
              <a:rPr lang="en-US" dirty="0"/>
              <a:t>Section heading</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p:nvPr>
        </p:nvSpPr>
        <p:spPr>
          <a:xfrm>
            <a:off x="13942428" y="3601957"/>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5" name="XX">
            <a:extLst>
              <a:ext uri="{FF2B5EF4-FFF2-40B4-BE49-F238E27FC236}">
                <a16:creationId xmlns:a16="http://schemas.microsoft.com/office/drawing/2014/main" id="{53D5A602-1C0A-E14C-957E-BD1AFD5CDAE1}"/>
              </a:ext>
            </a:extLst>
          </p:cNvPr>
          <p:cNvSpPr>
            <a:spLocks noGrp="1"/>
          </p:cNvSpPr>
          <p:nvPr>
            <p:ph type="body" sz="quarter" idx="25"/>
          </p:nvPr>
        </p:nvSpPr>
        <p:spPr>
          <a:xfrm>
            <a:off x="13942428" y="4959011"/>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6" name="XX">
            <a:extLst>
              <a:ext uri="{FF2B5EF4-FFF2-40B4-BE49-F238E27FC236}">
                <a16:creationId xmlns:a16="http://schemas.microsoft.com/office/drawing/2014/main" id="{73D32A85-4461-E544-96D1-BFD3A609B263}"/>
              </a:ext>
            </a:extLst>
          </p:cNvPr>
          <p:cNvSpPr>
            <a:spLocks noGrp="1"/>
          </p:cNvSpPr>
          <p:nvPr>
            <p:ph type="body" sz="quarter" idx="26"/>
          </p:nvPr>
        </p:nvSpPr>
        <p:spPr>
          <a:xfrm>
            <a:off x="13942428" y="6379564"/>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7" name="XX">
            <a:extLst>
              <a:ext uri="{FF2B5EF4-FFF2-40B4-BE49-F238E27FC236}">
                <a16:creationId xmlns:a16="http://schemas.microsoft.com/office/drawing/2014/main" id="{81713E40-EDAF-7640-8823-AD5B7A685B45}"/>
              </a:ext>
            </a:extLst>
          </p:cNvPr>
          <p:cNvSpPr>
            <a:spLocks noGrp="1"/>
          </p:cNvSpPr>
          <p:nvPr>
            <p:ph type="body" sz="quarter" idx="27"/>
          </p:nvPr>
        </p:nvSpPr>
        <p:spPr>
          <a:xfrm>
            <a:off x="13942428" y="7774717"/>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8" name="XX">
            <a:extLst>
              <a:ext uri="{FF2B5EF4-FFF2-40B4-BE49-F238E27FC236}">
                <a16:creationId xmlns:a16="http://schemas.microsoft.com/office/drawing/2014/main" id="{B9F6328A-944E-BD4D-988A-98B4D23FEDBC}"/>
              </a:ext>
            </a:extLst>
          </p:cNvPr>
          <p:cNvSpPr>
            <a:spLocks noGrp="1"/>
          </p:cNvSpPr>
          <p:nvPr>
            <p:ph type="body" sz="quarter" idx="28"/>
          </p:nvPr>
        </p:nvSpPr>
        <p:spPr>
          <a:xfrm>
            <a:off x="13942428" y="9157171"/>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grpSp>
        <p:nvGrpSpPr>
          <p:cNvPr id="12" name="Group">
            <a:extLst>
              <a:ext uri="{FF2B5EF4-FFF2-40B4-BE49-F238E27FC236}">
                <a16:creationId xmlns:a16="http://schemas.microsoft.com/office/drawing/2014/main" id="{2E1EBFB5-F0D1-4A1F-9452-502F295BD744}"/>
              </a:ext>
            </a:extLst>
          </p:cNvPr>
          <p:cNvGrpSpPr/>
          <p:nvPr/>
        </p:nvGrpSpPr>
        <p:grpSpPr>
          <a:xfrm>
            <a:off x="885450" y="12829819"/>
            <a:ext cx="885653" cy="885653"/>
            <a:chOff x="0" y="0"/>
            <a:chExt cx="885651" cy="885651"/>
          </a:xfrm>
        </p:grpSpPr>
        <p:sp>
          <p:nvSpPr>
            <p:cNvPr id="13" name="Square">
              <a:extLst>
                <a:ext uri="{FF2B5EF4-FFF2-40B4-BE49-F238E27FC236}">
                  <a16:creationId xmlns:a16="http://schemas.microsoft.com/office/drawing/2014/main" id="{C15E1D8C-901C-4D3A-9F3D-A086350E606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1" name="Image">
              <a:extLst>
                <a:ext uri="{FF2B5EF4-FFF2-40B4-BE49-F238E27FC236}">
                  <a16:creationId xmlns:a16="http://schemas.microsoft.com/office/drawing/2014/main" id="{F39A277A-B72B-4858-920E-E164469417D9}"/>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6" name="Footer Placeholder 5">
            <a:extLst>
              <a:ext uri="{FF2B5EF4-FFF2-40B4-BE49-F238E27FC236}">
                <a16:creationId xmlns:a16="http://schemas.microsoft.com/office/drawing/2014/main" id="{62C59672-EAFA-44C7-B73D-373FE717A98E}"/>
              </a:ext>
            </a:extLst>
          </p:cNvPr>
          <p:cNvSpPr>
            <a:spLocks noGrp="1"/>
          </p:cNvSpPr>
          <p:nvPr>
            <p:ph type="ftr" sz="quarter" idx="32"/>
          </p:nvPr>
        </p:nvSpPr>
        <p:spPr/>
        <p:txBody>
          <a:bodyPr/>
          <a:lstStyle/>
          <a:p>
            <a:r>
              <a:rPr lang="en-US"/>
              <a:t>© confidential 2022 | frog Part of Capgemini Invent</a:t>
            </a:r>
            <a:endParaRPr lang="de-DE" dirty="0"/>
          </a:p>
        </p:txBody>
      </p:sp>
      <p:sp>
        <p:nvSpPr>
          <p:cNvPr id="7" name="Slide Number Placeholder 6">
            <a:extLst>
              <a:ext uri="{FF2B5EF4-FFF2-40B4-BE49-F238E27FC236}">
                <a16:creationId xmlns:a16="http://schemas.microsoft.com/office/drawing/2014/main" id="{1D1ADF2E-F13F-48AA-A7AC-6B24DBACAA25}"/>
              </a:ext>
            </a:extLst>
          </p:cNvPr>
          <p:cNvSpPr>
            <a:spLocks noGrp="1"/>
          </p:cNvSpPr>
          <p:nvPr>
            <p:ph type="sldNum" sz="quarter" idx="33"/>
          </p:nvPr>
        </p:nvSpPr>
        <p:spPr/>
        <p:txBody>
          <a:bodyPr/>
          <a:lstStyle/>
          <a:p>
            <a:fld id="{F4562D32-726A-4413-ACA3-4E6BD640C7C8}" type="slidenum">
              <a:rPr lang="de-DE" smtClean="0"/>
              <a:pPr/>
              <a:t>‹N°›</a:t>
            </a:fld>
            <a:endParaRPr lang="de-DE" dirty="0"/>
          </a:p>
        </p:txBody>
      </p:sp>
      <p:sp>
        <p:nvSpPr>
          <p:cNvPr id="19" name="Text Placeholder 14">
            <a:extLst>
              <a:ext uri="{FF2B5EF4-FFF2-40B4-BE49-F238E27FC236}">
                <a16:creationId xmlns:a16="http://schemas.microsoft.com/office/drawing/2014/main" id="{0D5E90A3-E065-417C-9413-EC6E6A32BE8B}"/>
              </a:ext>
            </a:extLst>
          </p:cNvPr>
          <p:cNvSpPr>
            <a:spLocks noGrp="1"/>
          </p:cNvSpPr>
          <p:nvPr>
            <p:ph type="body" sz="quarter" idx="34"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39632876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Index (W) with subheads">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2089140"/>
            <a:ext cx="10579311" cy="9953622"/>
          </a:xfrm>
        </p:spPr>
        <p:txBody>
          <a:bodyPr>
            <a:noAutofit/>
          </a:bodyPr>
          <a:lstStyle>
            <a:lvl1pPr>
              <a:lnSpc>
                <a:spcPct val="100000"/>
              </a:lnSpc>
              <a:defRPr sz="9200">
                <a:solidFill>
                  <a:schemeClr val="tx1"/>
                </a:solidFill>
                <a:latin typeface="+mj-lt"/>
              </a:defRPr>
            </a:lvl1pPr>
            <a:lvl2pPr>
              <a:lnSpc>
                <a:spcPct val="130000"/>
              </a:lnSpc>
              <a:defRPr sz="3200"/>
            </a:lvl2pPr>
          </a:lstStyle>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hasCustomPrompt="1"/>
          </p:nvPr>
        </p:nvSpPr>
        <p:spPr>
          <a:xfrm>
            <a:off x="13942428" y="2089140"/>
            <a:ext cx="1562354" cy="1210320"/>
          </a:xfrm>
          <a:prstGeom prst="rect">
            <a:avLst/>
          </a:prstGeom>
        </p:spPr>
        <p:txBody>
          <a:bodyPr lIns="0" tIns="0" rIns="0" bIns="0" anchor="b">
            <a:noAutofit/>
          </a:bodyPr>
          <a:lstStyle>
            <a:lvl1pPr defTabSz="822960">
              <a:lnSpc>
                <a:spcPct val="100000"/>
              </a:lnSpc>
              <a:spcBef>
                <a:spcPts val="0"/>
              </a:spcBef>
              <a:defRPr sz="2600" b="0">
                <a:solidFill>
                  <a:schemeClr val="tx1"/>
                </a:solidFill>
                <a:latin typeface="BentonSansF Medium"/>
                <a:ea typeface="BentonSansF Medium"/>
                <a:cs typeface="BentonSansF Medium"/>
                <a:sym typeface="BentonSansF Medium"/>
              </a:defRPr>
            </a:lvl1pPr>
          </a:lstStyle>
          <a:p>
            <a:r>
              <a:rPr dirty="0"/>
              <a:t>XX</a:t>
            </a:r>
          </a:p>
        </p:txBody>
      </p:sp>
      <p:pic>
        <p:nvPicPr>
          <p:cNvPr id="19" name="friedolin_WB.jpg">
            <a:extLst>
              <a:ext uri="{FF2B5EF4-FFF2-40B4-BE49-F238E27FC236}">
                <a16:creationId xmlns:a16="http://schemas.microsoft.com/office/drawing/2014/main" id="{82CD51A8-903A-4762-838D-CF10A535AED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3" name="XX">
            <a:extLst>
              <a:ext uri="{FF2B5EF4-FFF2-40B4-BE49-F238E27FC236}">
                <a16:creationId xmlns:a16="http://schemas.microsoft.com/office/drawing/2014/main" id="{DBF55034-C4B7-4678-9208-9592D7DE526B}"/>
              </a:ext>
            </a:extLst>
          </p:cNvPr>
          <p:cNvSpPr>
            <a:spLocks noGrp="1"/>
          </p:cNvSpPr>
          <p:nvPr>
            <p:ph type="body" sz="quarter" idx="31" hasCustomPrompt="1"/>
          </p:nvPr>
        </p:nvSpPr>
        <p:spPr>
          <a:xfrm>
            <a:off x="13942428" y="5392888"/>
            <a:ext cx="1562354" cy="1210320"/>
          </a:xfrm>
          <a:prstGeom prst="rect">
            <a:avLst/>
          </a:prstGeom>
        </p:spPr>
        <p:txBody>
          <a:bodyPr lIns="0" tIns="0" rIns="0" bIns="0" anchor="b">
            <a:noAutofit/>
          </a:bodyPr>
          <a:lstStyle>
            <a:lvl1pPr defTabSz="822960">
              <a:lnSpc>
                <a:spcPct val="100000"/>
              </a:lnSpc>
              <a:spcBef>
                <a:spcPts val="0"/>
              </a:spcBef>
              <a:defRPr sz="2600" b="0">
                <a:solidFill>
                  <a:schemeClr val="tx1"/>
                </a:solidFill>
                <a:latin typeface="BentonSansF Medium"/>
                <a:ea typeface="BentonSansF Medium"/>
                <a:cs typeface="BentonSansF Medium"/>
                <a:sym typeface="BentonSansF Medium"/>
              </a:defRPr>
            </a:lvl1pPr>
          </a:lstStyle>
          <a:p>
            <a:r>
              <a:rPr dirty="0"/>
              <a:t>XX</a:t>
            </a:r>
          </a:p>
        </p:txBody>
      </p:sp>
      <p:sp>
        <p:nvSpPr>
          <p:cNvPr id="21" name="XX">
            <a:extLst>
              <a:ext uri="{FF2B5EF4-FFF2-40B4-BE49-F238E27FC236}">
                <a16:creationId xmlns:a16="http://schemas.microsoft.com/office/drawing/2014/main" id="{47CB3E39-5730-4B76-B2DE-42A9772A0670}"/>
              </a:ext>
            </a:extLst>
          </p:cNvPr>
          <p:cNvSpPr>
            <a:spLocks noGrp="1"/>
          </p:cNvSpPr>
          <p:nvPr>
            <p:ph type="body" sz="quarter" idx="32" hasCustomPrompt="1"/>
          </p:nvPr>
        </p:nvSpPr>
        <p:spPr>
          <a:xfrm>
            <a:off x="13942428" y="8696636"/>
            <a:ext cx="1562354" cy="1210320"/>
          </a:xfrm>
          <a:prstGeom prst="rect">
            <a:avLst/>
          </a:prstGeom>
        </p:spPr>
        <p:txBody>
          <a:bodyPr lIns="0" tIns="0" rIns="0" bIns="0" anchor="b">
            <a:noAutofit/>
          </a:bodyPr>
          <a:lstStyle>
            <a:lvl1pPr defTabSz="822960">
              <a:lnSpc>
                <a:spcPct val="100000"/>
              </a:lnSpc>
              <a:spcBef>
                <a:spcPts val="0"/>
              </a:spcBef>
              <a:defRPr sz="2600" b="0">
                <a:solidFill>
                  <a:schemeClr val="tx1"/>
                </a:solidFill>
                <a:latin typeface="BentonSansF Medium"/>
                <a:ea typeface="BentonSansF Medium"/>
                <a:cs typeface="BentonSansF Medium"/>
                <a:sym typeface="BentonSansF Medium"/>
              </a:defRPr>
            </a:lvl1pPr>
          </a:lstStyle>
          <a:p>
            <a:r>
              <a:rPr dirty="0"/>
              <a:t>XX</a:t>
            </a:r>
          </a:p>
        </p:txBody>
      </p:sp>
      <p:sp>
        <p:nvSpPr>
          <p:cNvPr id="4" name="Footer Placeholder 3">
            <a:extLst>
              <a:ext uri="{FF2B5EF4-FFF2-40B4-BE49-F238E27FC236}">
                <a16:creationId xmlns:a16="http://schemas.microsoft.com/office/drawing/2014/main" id="{28A90B93-A6CC-4D76-9C1E-BCCAF09A6095}"/>
              </a:ext>
            </a:extLst>
          </p:cNvPr>
          <p:cNvSpPr>
            <a:spLocks noGrp="1"/>
          </p:cNvSpPr>
          <p:nvPr>
            <p:ph type="ftr" sz="quarter" idx="34"/>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9F90F8-B75E-4F86-91F5-66CDA52915A5}"/>
              </a:ext>
            </a:extLst>
          </p:cNvPr>
          <p:cNvSpPr>
            <a:spLocks noGrp="1"/>
          </p:cNvSpPr>
          <p:nvPr>
            <p:ph type="sldNum" sz="quarter" idx="35"/>
          </p:nvPr>
        </p:nvSpPr>
        <p:spPr/>
        <p:txBody>
          <a:bodyPr/>
          <a:lstStyle/>
          <a:p>
            <a:fld id="{F4562D32-726A-4413-ACA3-4E6BD640C7C8}" type="slidenum">
              <a:rPr lang="de-DE" smtClean="0"/>
              <a:pPr/>
              <a:t>‹N°›</a:t>
            </a:fld>
            <a:endParaRPr lang="de-DE" dirty="0"/>
          </a:p>
        </p:txBody>
      </p:sp>
      <p:sp>
        <p:nvSpPr>
          <p:cNvPr id="10" name="Text Placeholder 14">
            <a:extLst>
              <a:ext uri="{FF2B5EF4-FFF2-40B4-BE49-F238E27FC236}">
                <a16:creationId xmlns:a16="http://schemas.microsoft.com/office/drawing/2014/main" id="{EB917041-0DF1-470A-9EC6-627F94AF4B85}"/>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435208645"/>
      </p:ext>
    </p:extLst>
  </p:cSld>
  <p:clrMapOvr>
    <a:masterClrMapping/>
  </p:clrMapOvr>
  <p:transition spd="med"/>
  <p:extLst>
    <p:ext uri="{DCECCB84-F9BA-43D5-87BE-67443E8EF086}">
      <p15:sldGuideLst xmlns:p15="http://schemas.microsoft.com/office/powerpoint/2012/main">
        <p15:guide id="1" orient="horz" pos="2024">
          <p15:clr>
            <a:srgbClr val="FBAE40"/>
          </p15:clr>
        </p15:guide>
        <p15:guide id="2" orient="horz" pos="4105">
          <p15:clr>
            <a:srgbClr val="FBAE40"/>
          </p15:clr>
        </p15:guide>
        <p15:guide id="3" orient="horz" pos="619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Index (B) with subheads">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2089140"/>
            <a:ext cx="10579311" cy="9953622"/>
          </a:xfrm>
        </p:spPr>
        <p:txBody>
          <a:bodyPr>
            <a:noAutofit/>
          </a:bodyPr>
          <a:lstStyle>
            <a:lvl1pPr>
              <a:lnSpc>
                <a:spcPct val="100000"/>
              </a:lnSpc>
              <a:defRPr sz="9200">
                <a:solidFill>
                  <a:schemeClr val="bg1"/>
                </a:solidFill>
                <a:latin typeface="+mj-lt"/>
              </a:defRPr>
            </a:lvl1pPr>
            <a:lvl2pPr>
              <a:lnSpc>
                <a:spcPct val="130000"/>
              </a:lnSpc>
              <a:defRPr sz="3200">
                <a:solidFill>
                  <a:schemeClr val="bg1"/>
                </a:solidFill>
              </a:defRPr>
            </a:lvl2pPr>
          </a:lstStyle>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hasCustomPrompt="1"/>
          </p:nvPr>
        </p:nvSpPr>
        <p:spPr>
          <a:xfrm>
            <a:off x="13942428" y="2089140"/>
            <a:ext cx="1562354" cy="1210320"/>
          </a:xfrm>
          <a:prstGeom prst="rect">
            <a:avLst/>
          </a:prstGeom>
        </p:spPr>
        <p:txBody>
          <a:bodyPr lIns="0" tIns="0" rIns="0" bIns="0" anchor="b">
            <a:noAutofit/>
          </a:bodyPr>
          <a:lstStyle>
            <a:lvl1pPr defTabSz="822960">
              <a:lnSpc>
                <a:spcPct val="100000"/>
              </a:lnSpc>
              <a:spcBef>
                <a:spcPts val="0"/>
              </a:spcBef>
              <a:defRPr sz="2600" b="0">
                <a:solidFill>
                  <a:schemeClr val="bg1"/>
                </a:solidFill>
                <a:latin typeface="BentonSansF Medium"/>
                <a:ea typeface="BentonSansF Medium"/>
                <a:cs typeface="BentonSansF Medium"/>
                <a:sym typeface="BentonSansF Medium"/>
              </a:defRPr>
            </a:lvl1pPr>
          </a:lstStyle>
          <a:p>
            <a:r>
              <a:rPr dirty="0"/>
              <a:t>XX</a:t>
            </a:r>
          </a:p>
        </p:txBody>
      </p:sp>
      <p:sp>
        <p:nvSpPr>
          <p:cNvPr id="13" name="XX">
            <a:extLst>
              <a:ext uri="{FF2B5EF4-FFF2-40B4-BE49-F238E27FC236}">
                <a16:creationId xmlns:a16="http://schemas.microsoft.com/office/drawing/2014/main" id="{DBF55034-C4B7-4678-9208-9592D7DE526B}"/>
              </a:ext>
            </a:extLst>
          </p:cNvPr>
          <p:cNvSpPr>
            <a:spLocks noGrp="1"/>
          </p:cNvSpPr>
          <p:nvPr>
            <p:ph type="body" sz="quarter" idx="31" hasCustomPrompt="1"/>
          </p:nvPr>
        </p:nvSpPr>
        <p:spPr>
          <a:xfrm>
            <a:off x="13942428" y="5392888"/>
            <a:ext cx="1562354" cy="1210320"/>
          </a:xfrm>
          <a:prstGeom prst="rect">
            <a:avLst/>
          </a:prstGeom>
        </p:spPr>
        <p:txBody>
          <a:bodyPr lIns="0" tIns="0" rIns="0" bIns="0" anchor="b">
            <a:noAutofit/>
          </a:bodyPr>
          <a:lstStyle>
            <a:lvl1pPr defTabSz="822960">
              <a:lnSpc>
                <a:spcPct val="100000"/>
              </a:lnSpc>
              <a:spcBef>
                <a:spcPts val="0"/>
              </a:spcBef>
              <a:defRPr sz="2600" b="0">
                <a:solidFill>
                  <a:schemeClr val="bg1"/>
                </a:solidFill>
                <a:latin typeface="BentonSansF Medium"/>
                <a:ea typeface="BentonSansF Medium"/>
                <a:cs typeface="BentonSansF Medium"/>
                <a:sym typeface="BentonSansF Medium"/>
              </a:defRPr>
            </a:lvl1pPr>
          </a:lstStyle>
          <a:p>
            <a:r>
              <a:rPr dirty="0"/>
              <a:t>XX</a:t>
            </a:r>
          </a:p>
        </p:txBody>
      </p:sp>
      <p:sp>
        <p:nvSpPr>
          <p:cNvPr id="21" name="XX">
            <a:extLst>
              <a:ext uri="{FF2B5EF4-FFF2-40B4-BE49-F238E27FC236}">
                <a16:creationId xmlns:a16="http://schemas.microsoft.com/office/drawing/2014/main" id="{47CB3E39-5730-4B76-B2DE-42A9772A0670}"/>
              </a:ext>
            </a:extLst>
          </p:cNvPr>
          <p:cNvSpPr>
            <a:spLocks noGrp="1"/>
          </p:cNvSpPr>
          <p:nvPr>
            <p:ph type="body" sz="quarter" idx="32" hasCustomPrompt="1"/>
          </p:nvPr>
        </p:nvSpPr>
        <p:spPr>
          <a:xfrm>
            <a:off x="13942428" y="8696636"/>
            <a:ext cx="1562354" cy="1210320"/>
          </a:xfrm>
          <a:prstGeom prst="rect">
            <a:avLst/>
          </a:prstGeom>
        </p:spPr>
        <p:txBody>
          <a:bodyPr lIns="0" tIns="0" rIns="0" bIns="0" anchor="b">
            <a:noAutofit/>
          </a:bodyPr>
          <a:lstStyle>
            <a:lvl1pPr defTabSz="822960">
              <a:lnSpc>
                <a:spcPct val="100000"/>
              </a:lnSpc>
              <a:spcBef>
                <a:spcPts val="0"/>
              </a:spcBef>
              <a:defRPr sz="2600" b="0">
                <a:solidFill>
                  <a:schemeClr val="bg1"/>
                </a:solidFill>
                <a:latin typeface="BentonSansF Medium"/>
                <a:ea typeface="BentonSansF Medium"/>
                <a:cs typeface="BentonSansF Medium"/>
                <a:sym typeface="BentonSansF Medium"/>
              </a:defRPr>
            </a:lvl1pPr>
          </a:lstStyle>
          <a:p>
            <a:r>
              <a:rPr dirty="0"/>
              <a:t>XX</a:t>
            </a:r>
          </a:p>
        </p:txBody>
      </p:sp>
      <p:grpSp>
        <p:nvGrpSpPr>
          <p:cNvPr id="15" name="Group">
            <a:extLst>
              <a:ext uri="{FF2B5EF4-FFF2-40B4-BE49-F238E27FC236}">
                <a16:creationId xmlns:a16="http://schemas.microsoft.com/office/drawing/2014/main" id="{91B64E7F-FA88-4143-B5CC-C2C2C7766336}"/>
              </a:ext>
            </a:extLst>
          </p:cNvPr>
          <p:cNvGrpSpPr/>
          <p:nvPr/>
        </p:nvGrpSpPr>
        <p:grpSpPr>
          <a:xfrm>
            <a:off x="885450" y="12829819"/>
            <a:ext cx="885653" cy="885653"/>
            <a:chOff x="0" y="0"/>
            <a:chExt cx="885651" cy="885651"/>
          </a:xfrm>
        </p:grpSpPr>
        <p:sp>
          <p:nvSpPr>
            <p:cNvPr id="16" name="Square">
              <a:extLst>
                <a:ext uri="{FF2B5EF4-FFF2-40B4-BE49-F238E27FC236}">
                  <a16:creationId xmlns:a16="http://schemas.microsoft.com/office/drawing/2014/main" id="{DF2C4D5A-1005-430B-92DC-79A70449E71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7" name="Image">
              <a:extLst>
                <a:ext uri="{FF2B5EF4-FFF2-40B4-BE49-F238E27FC236}">
                  <a16:creationId xmlns:a16="http://schemas.microsoft.com/office/drawing/2014/main" id="{C9126241-7C6B-4986-82D6-72A43AD7B8D5}"/>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4" name="Footer Placeholder 3">
            <a:extLst>
              <a:ext uri="{FF2B5EF4-FFF2-40B4-BE49-F238E27FC236}">
                <a16:creationId xmlns:a16="http://schemas.microsoft.com/office/drawing/2014/main" id="{386A0D8D-9743-45CE-99CA-FB7722AF74F4}"/>
              </a:ext>
            </a:extLst>
          </p:cNvPr>
          <p:cNvSpPr>
            <a:spLocks noGrp="1"/>
          </p:cNvSpPr>
          <p:nvPr>
            <p:ph type="ftr" sz="quarter" idx="34"/>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6231F851-D71E-488C-BDD0-FF4A01CBE7AB}"/>
              </a:ext>
            </a:extLst>
          </p:cNvPr>
          <p:cNvSpPr>
            <a:spLocks noGrp="1"/>
          </p:cNvSpPr>
          <p:nvPr>
            <p:ph type="sldNum" sz="quarter" idx="35"/>
          </p:nvPr>
        </p:nvSpPr>
        <p:spPr/>
        <p:txBody>
          <a:bodyPr/>
          <a:lstStyle/>
          <a:p>
            <a:fld id="{F4562D32-726A-4413-ACA3-4E6BD640C7C8}" type="slidenum">
              <a:rPr lang="de-DE" smtClean="0"/>
              <a:pPr/>
              <a:t>‹N°›</a:t>
            </a:fld>
            <a:endParaRPr lang="de-DE" dirty="0"/>
          </a:p>
        </p:txBody>
      </p:sp>
      <p:sp>
        <p:nvSpPr>
          <p:cNvPr id="12" name="Text Placeholder 14">
            <a:extLst>
              <a:ext uri="{FF2B5EF4-FFF2-40B4-BE49-F238E27FC236}">
                <a16:creationId xmlns:a16="http://schemas.microsoft.com/office/drawing/2014/main" id="{FE83B043-139B-4AD4-AF37-9E4B408379BC}"/>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2651665487"/>
      </p:ext>
    </p:extLst>
  </p:cSld>
  <p:clrMapOvr>
    <a:masterClrMapping/>
  </p:clrMapOvr>
  <p:transition spd="med"/>
  <p:extLst>
    <p:ext uri="{DCECCB84-F9BA-43D5-87BE-67443E8EF086}">
      <p15:sldGuideLst xmlns:p15="http://schemas.microsoft.com/office/powerpoint/2012/main">
        <p15:guide id="1" orient="horz" pos="2024">
          <p15:clr>
            <a:srgbClr val="FBAE40"/>
          </p15:clr>
        </p15:guide>
        <p15:guide id="2" orient="horz" pos="4105">
          <p15:clr>
            <a:srgbClr val="FBAE40"/>
          </p15:clr>
        </p15:guide>
        <p15:guide id="3" orient="horz" pos="619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break #1 (W)">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D20C4D-CDA3-4834-803F-603DA16545E8}"/>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7343638"/>
            <a:ext cx="20845501" cy="2382191"/>
          </a:xfrm>
        </p:spPr>
        <p:txBody>
          <a:bodyPr anchor="b">
            <a:spAutoFit/>
          </a:bodyPr>
          <a:lstStyle>
            <a:lvl1pPr>
              <a:defRPr sz="17200">
                <a:solidFill>
                  <a:schemeClr val="tx1"/>
                </a:solidFill>
              </a:defRPr>
            </a:lvl1pPr>
          </a:lstStyle>
          <a:p>
            <a:r>
              <a:rPr lang="en-US" dirty="0"/>
              <a:t>Section break</a:t>
            </a:r>
            <a:endParaRPr lang="de-DE" dirty="0"/>
          </a:p>
        </p:txBody>
      </p:sp>
      <p:sp>
        <p:nvSpPr>
          <p:cNvPr id="5" name="Text Placeholder 14">
            <a:extLst>
              <a:ext uri="{FF2B5EF4-FFF2-40B4-BE49-F238E27FC236}">
                <a16:creationId xmlns:a16="http://schemas.microsoft.com/office/drawing/2014/main" id="{5F5F3887-850A-4442-99F4-23E1A29C6BC9}"/>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466005349"/>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break #1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7343638"/>
            <a:ext cx="20845501" cy="2382191"/>
          </a:xfrm>
        </p:spPr>
        <p:txBody>
          <a:bodyPr anchor="b">
            <a:spAutoFit/>
          </a:bodyPr>
          <a:lstStyle>
            <a:lvl1pP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7" name="Text Placeholder 14">
            <a:extLst>
              <a:ext uri="{FF2B5EF4-FFF2-40B4-BE49-F238E27FC236}">
                <a16:creationId xmlns:a16="http://schemas.microsoft.com/office/drawing/2014/main" id="{E7B1D590-AD59-47FC-B951-3E1684E1EA0F}"/>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94352997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break #1 (I)">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0A197B5-E48B-4D6E-AE03-84CB93BEE28D}"/>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7343638"/>
            <a:ext cx="20845501" cy="2382191"/>
          </a:xfrm>
        </p:spPr>
        <p:txBody>
          <a:bodyPr anchor="b">
            <a:spAutoFit/>
          </a:bodyPr>
          <a:lstStyle>
            <a:lvl1pP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11" name="Text Placeholder 14">
            <a:extLst>
              <a:ext uri="{FF2B5EF4-FFF2-40B4-BE49-F238E27FC236}">
                <a16:creationId xmlns:a16="http://schemas.microsoft.com/office/drawing/2014/main" id="{2540FE4C-38B2-4E5A-85F1-B8081F03B67A}"/>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149623558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break #2 (W)">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A13600-C653-4F6D-BBC4-8FDE432EE53D}"/>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549900"/>
            <a:ext cx="20845501" cy="2382191"/>
          </a:xfrm>
        </p:spPr>
        <p:txBody>
          <a:bodyPr anchor="t">
            <a:spAutoFit/>
          </a:bodyPr>
          <a:lstStyle>
            <a:lvl1pPr algn="ctr">
              <a:defRPr sz="17200">
                <a:solidFill>
                  <a:schemeClr val="tx1"/>
                </a:solidFill>
              </a:defRPr>
            </a:lvl1pPr>
          </a:lstStyle>
          <a:p>
            <a:r>
              <a:rPr lang="en-US" dirty="0"/>
              <a:t>Section break</a:t>
            </a:r>
            <a:endParaRPr lang="de-DE" dirty="0"/>
          </a:p>
        </p:txBody>
      </p:sp>
      <p:sp>
        <p:nvSpPr>
          <p:cNvPr id="7" name="Text Placeholder 14">
            <a:extLst>
              <a:ext uri="{FF2B5EF4-FFF2-40B4-BE49-F238E27FC236}">
                <a16:creationId xmlns:a16="http://schemas.microsoft.com/office/drawing/2014/main" id="{22B58943-EE9A-4EAD-9424-2BCC60499F49}"/>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229862696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break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549900"/>
            <a:ext cx="20845501" cy="2382191"/>
          </a:xfrm>
        </p:spPr>
        <p:txBody>
          <a:bodyPr vert="horz" wrap="square" lIns="0" tIns="0" rIns="0" bIns="0" anchor="t" anchorCtr="0">
            <a:spAutoFit/>
          </a:bodyPr>
          <a:lstStyle>
            <a:lvl1pPr algn="ct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6" name="Text Placeholder 14">
            <a:extLst>
              <a:ext uri="{FF2B5EF4-FFF2-40B4-BE49-F238E27FC236}">
                <a16:creationId xmlns:a16="http://schemas.microsoft.com/office/drawing/2014/main" id="{0F4C14FE-BEDC-445D-AA6F-054F8D75E705}"/>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334759760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break #2 (I)">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A00C4C4-9418-43F6-9981-1AF4BBAFF045}"/>
              </a:ext>
            </a:extLst>
          </p:cNvPr>
          <p:cNvSpPr>
            <a:spLocks noGrp="1"/>
          </p:cNvSpPr>
          <p:nvPr>
            <p:ph type="pic" idx="21"/>
          </p:nvPr>
        </p:nvSpPr>
        <p:spPr>
          <a:xfrm>
            <a:off x="0" y="0"/>
            <a:ext cx="24384000" cy="13716000"/>
          </a:xfrm>
          <a:custGeom>
            <a:avLst/>
            <a:gdLst>
              <a:gd name="connsiteX0" fmla="*/ 885450 w 24384000"/>
              <a:gd name="connsiteY0" fmla="*/ 12829819 h 13716000"/>
              <a:gd name="connsiteX1" fmla="*/ 885450 w 24384000"/>
              <a:gd name="connsiteY1" fmla="*/ 13715473 h 13716000"/>
              <a:gd name="connsiteX2" fmla="*/ 1771103 w 24384000"/>
              <a:gd name="connsiteY2" fmla="*/ 13715473 h 13716000"/>
              <a:gd name="connsiteX3" fmla="*/ 1771103 w 24384000"/>
              <a:gd name="connsiteY3" fmla="*/ 12829819 h 13716000"/>
              <a:gd name="connsiteX4" fmla="*/ 0 w 24384000"/>
              <a:gd name="connsiteY4" fmla="*/ 0 h 13716000"/>
              <a:gd name="connsiteX5" fmla="*/ 24384000 w 24384000"/>
              <a:gd name="connsiteY5" fmla="*/ 0 h 13716000"/>
              <a:gd name="connsiteX6" fmla="*/ 24384000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885450" y="12829819"/>
                </a:moveTo>
                <a:lnTo>
                  <a:pt x="885450" y="13715473"/>
                </a:lnTo>
                <a:lnTo>
                  <a:pt x="1771103" y="13715473"/>
                </a:lnTo>
                <a:lnTo>
                  <a:pt x="1771103" y="12829819"/>
                </a:lnTo>
                <a:close/>
                <a:moveTo>
                  <a:pt x="0" y="0"/>
                </a:moveTo>
                <a:lnTo>
                  <a:pt x="24384000" y="0"/>
                </a:lnTo>
                <a:lnTo>
                  <a:pt x="24384000"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549900"/>
            <a:ext cx="20845501" cy="2382191"/>
          </a:xfrm>
        </p:spPr>
        <p:txBody>
          <a:bodyPr vert="horz" wrap="square" lIns="0" tIns="0" rIns="0" bIns="0" anchor="t" anchorCtr="0">
            <a:spAutoFit/>
          </a:bodyPr>
          <a:lstStyle>
            <a:lvl1pPr algn="ct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7" name="Text Placeholder 14">
            <a:extLst>
              <a:ext uri="{FF2B5EF4-FFF2-40B4-BE49-F238E27FC236}">
                <a16:creationId xmlns:a16="http://schemas.microsoft.com/office/drawing/2014/main" id="{823EFD3F-C93E-45C0-8002-B128D5DD9C32}"/>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372149943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ntro statement #1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lvl1pPr>
          </a:lstStyle>
          <a:p>
            <a:r>
              <a:rPr lang="en-US" dirty="0"/>
              <a:t>Introduction</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42929981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1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F48DC2C0-4AE9-3646-A8AB-FB13B4DFFD0D}" type="datetime6">
              <a:rPr lang="en-US" smtClean="0"/>
              <a:t>August 24</a:t>
            </a:fld>
            <a:endParaRPr lang="de-DE" dirty="0"/>
          </a:p>
        </p:txBody>
      </p:sp>
      <p:pic>
        <p:nvPicPr>
          <p:cNvPr id="18" name="frog-Cap-Invent-logo-horizontal-white.png">
            <a:extLst>
              <a:ext uri="{FF2B5EF4-FFF2-40B4-BE49-F238E27FC236}">
                <a16:creationId xmlns:a16="http://schemas.microsoft.com/office/drawing/2014/main" id="{46E09E16-95CD-46A1-9741-2FFB42235E5D}"/>
              </a:ext>
            </a:extLst>
          </p:cNvPr>
          <p:cNvPicPr>
            <a:picLocks noChangeAspect="1"/>
          </p:cNvPicPr>
          <p:nvPr/>
        </p:nvPicPr>
        <p:blipFill>
          <a:blip r:embed="rId2"/>
          <a:stretch>
            <a:fillRect/>
          </a:stretch>
        </p:blipFill>
        <p:spPr>
          <a:xfrm>
            <a:off x="1656950" y="10237550"/>
            <a:ext cx="4622801" cy="1253142"/>
          </a:xfrm>
          <a:prstGeom prst="rect">
            <a:avLst/>
          </a:prstGeom>
          <a:ln w="12700">
            <a:miter lim="400000"/>
          </a:ln>
        </p:spPr>
      </p:pic>
      <p:sp>
        <p:nvSpPr>
          <p:cNvPr id="20" name="Rectangle 19">
            <a:extLst>
              <a:ext uri="{FF2B5EF4-FFF2-40B4-BE49-F238E27FC236}">
                <a16:creationId xmlns:a16="http://schemas.microsoft.com/office/drawing/2014/main" id="{5D78B2F9-77F7-48F4-90B2-80A62B69F041}"/>
              </a:ext>
            </a:extLst>
          </p:cNvPr>
          <p:cNvSpPr/>
          <p:nvPr/>
        </p:nvSpPr>
        <p:spPr>
          <a:xfrm>
            <a:off x="1752600" y="9336708"/>
            <a:ext cx="1285801" cy="72000"/>
          </a:xfrm>
          <a:prstGeom prst="rect">
            <a:avLst/>
          </a:prstGeom>
          <a:solidFill>
            <a:srgbClr val="26262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sp>
        <p:nvSpPr>
          <p:cNvPr id="21" name="Title 3">
            <a:extLst>
              <a:ext uri="{FF2B5EF4-FFF2-40B4-BE49-F238E27FC236}">
                <a16:creationId xmlns:a16="http://schemas.microsoft.com/office/drawing/2014/main" id="{F8B58677-3F06-41E3-BE6B-7C7EED0FA068}"/>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Intro statement #1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solidFill>
                  <a:schemeClr val="bg1"/>
                </a:solidFill>
              </a:defRPr>
            </a:lvl1pPr>
          </a:lstStyle>
          <a:p>
            <a:r>
              <a:rPr lang="en-US" dirty="0"/>
              <a:t>Introduction</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8" name="Group">
            <a:extLst>
              <a:ext uri="{FF2B5EF4-FFF2-40B4-BE49-F238E27FC236}">
                <a16:creationId xmlns:a16="http://schemas.microsoft.com/office/drawing/2014/main" id="{E1F947BC-3D7B-4034-A373-79233F72BEAE}"/>
              </a:ext>
            </a:extLst>
          </p:cNvPr>
          <p:cNvGrpSpPr/>
          <p:nvPr/>
        </p:nvGrpSpPr>
        <p:grpSpPr>
          <a:xfrm>
            <a:off x="885450" y="12829819"/>
            <a:ext cx="885653" cy="885653"/>
            <a:chOff x="0" y="0"/>
            <a:chExt cx="885651" cy="885651"/>
          </a:xfrm>
        </p:grpSpPr>
        <p:sp>
          <p:nvSpPr>
            <p:cNvPr id="9" name="Square">
              <a:extLst>
                <a:ext uri="{FF2B5EF4-FFF2-40B4-BE49-F238E27FC236}">
                  <a16:creationId xmlns:a16="http://schemas.microsoft.com/office/drawing/2014/main" id="{E3591DFF-1F44-485F-9D84-1AD3D1A73CB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0" name="Image">
              <a:extLst>
                <a:ext uri="{FF2B5EF4-FFF2-40B4-BE49-F238E27FC236}">
                  <a16:creationId xmlns:a16="http://schemas.microsoft.com/office/drawing/2014/main" id="{B0DD056C-6F9C-4F26-92BF-57B2FBC1C0F5}"/>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368896543"/>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Intro statement #2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4628129" y="3931459"/>
            <a:ext cx="15127740" cy="5191761"/>
          </a:xfrm>
        </p:spPr>
        <p:txBody>
          <a:bodyPr anchor="t"/>
          <a:lstStyle>
            <a:lvl1pPr algn="ctr">
              <a:defRPr sz="12200"/>
            </a:lvl1pPr>
          </a:lstStyle>
          <a:p>
            <a:r>
              <a:rPr lang="en-US" dirty="0"/>
              <a:t>Introduction</a:t>
            </a:r>
            <a:br>
              <a:rPr lang="en-US" dirty="0"/>
            </a:br>
            <a:r>
              <a:rPr lang="en-US" dirty="0"/>
              <a:t>lorem ipsum dolor</a:t>
            </a:r>
            <a:br>
              <a:rPr lang="en-US" dirty="0"/>
            </a:br>
            <a:r>
              <a:rPr lang="en-US" dirty="0"/>
              <a:t>sit </a:t>
            </a:r>
            <a:r>
              <a:rPr lang="en-US" dirty="0" err="1"/>
              <a:t>amet</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4628129" y="2978350"/>
            <a:ext cx="15127740" cy="307777"/>
          </a:xfrm>
        </p:spPr>
        <p:txBody>
          <a:bodyPr>
            <a:no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247747571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ntro statement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4628129" y="3931459"/>
            <a:ext cx="15127740" cy="5191761"/>
          </a:xfrm>
        </p:spPr>
        <p:txBody>
          <a:bodyPr anchor="t"/>
          <a:lstStyle>
            <a:lvl1pPr algn="ctr">
              <a:defRPr sz="12200">
                <a:solidFill>
                  <a:schemeClr val="bg1"/>
                </a:solidFill>
              </a:defRPr>
            </a:lvl1pPr>
          </a:lstStyle>
          <a:p>
            <a:r>
              <a:rPr lang="en-US" dirty="0"/>
              <a:t>Introduction</a:t>
            </a:r>
            <a:br>
              <a:rPr lang="en-US" dirty="0"/>
            </a:br>
            <a:r>
              <a:rPr lang="en-US" dirty="0"/>
              <a:t>lorem ipsum dolor</a:t>
            </a:r>
            <a:br>
              <a:rPr lang="en-US" dirty="0"/>
            </a:br>
            <a:r>
              <a:rPr lang="en-US" dirty="0"/>
              <a:t>sit </a:t>
            </a:r>
            <a:r>
              <a:rPr lang="en-US" dirty="0" err="1"/>
              <a:t>amet</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4628129" y="2978350"/>
            <a:ext cx="15127740" cy="307777"/>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8" name="Group">
            <a:extLst>
              <a:ext uri="{FF2B5EF4-FFF2-40B4-BE49-F238E27FC236}">
                <a16:creationId xmlns:a16="http://schemas.microsoft.com/office/drawing/2014/main" id="{AAE0E6F2-BF14-411F-87A5-CCE9F45E3B68}"/>
              </a:ext>
            </a:extLst>
          </p:cNvPr>
          <p:cNvGrpSpPr/>
          <p:nvPr/>
        </p:nvGrpSpPr>
        <p:grpSpPr>
          <a:xfrm>
            <a:off x="885450" y="12829819"/>
            <a:ext cx="885653" cy="885653"/>
            <a:chOff x="0" y="0"/>
            <a:chExt cx="885651" cy="885651"/>
          </a:xfrm>
        </p:grpSpPr>
        <p:sp>
          <p:nvSpPr>
            <p:cNvPr id="9" name="Square">
              <a:extLst>
                <a:ext uri="{FF2B5EF4-FFF2-40B4-BE49-F238E27FC236}">
                  <a16:creationId xmlns:a16="http://schemas.microsoft.com/office/drawing/2014/main" id="{ADF4D387-8256-48FF-BA06-9D74107DFEC1}"/>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0" name="Image">
              <a:extLst>
                <a:ext uri="{FF2B5EF4-FFF2-40B4-BE49-F238E27FC236}">
                  <a16:creationId xmlns:a16="http://schemas.microsoft.com/office/drawing/2014/main" id="{752DDF66-1B43-4454-B458-A2BC945BDC57}"/>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238615832"/>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ntro statement #3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454896"/>
            <a:ext cx="11945937" cy="1750607"/>
          </a:xfrm>
        </p:spPr>
        <p:txBody>
          <a:bodyPr>
            <a:sp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Tree>
    <p:extLst>
      <p:ext uri="{BB962C8B-B14F-4D97-AF65-F5344CB8AC3E}">
        <p14:creationId xmlns:p14="http://schemas.microsoft.com/office/powerpoint/2010/main" val="123990072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ntro statement #3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solidFill>
                  <a:schemeClr val="bg1"/>
                </a:solidFill>
              </a:defRPr>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454896"/>
            <a:ext cx="11945937" cy="1750607"/>
          </a:xfrm>
        </p:spPr>
        <p:txBody>
          <a:bodyPr>
            <a:sp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grpSp>
        <p:nvGrpSpPr>
          <p:cNvPr id="10" name="Group">
            <a:extLst>
              <a:ext uri="{FF2B5EF4-FFF2-40B4-BE49-F238E27FC236}">
                <a16:creationId xmlns:a16="http://schemas.microsoft.com/office/drawing/2014/main" id="{67B348B0-C53C-4554-9933-0B39628AE319}"/>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78D334E7-7AF4-4E43-8922-A0B9968494E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8FD0D178-C608-4BD1-9584-9287EAF8C7E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416189084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tro statement #4 (W)">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FC7531A-7A3F-4596-BAB0-FD6F30D71EA9}"/>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 name="Text Placeholder 3">
            <a:extLst>
              <a:ext uri="{FF2B5EF4-FFF2-40B4-BE49-F238E27FC236}">
                <a16:creationId xmlns:a16="http://schemas.microsoft.com/office/drawing/2014/main" id="{0FABEE4D-0752-44FA-BD0B-F8D96E34F106}"/>
              </a:ext>
            </a:extLst>
          </p:cNvPr>
          <p:cNvSpPr>
            <a:spLocks noGrp="1"/>
          </p:cNvSpPr>
          <p:nvPr>
            <p:ph type="body" sz="quarter" idx="28" hasCustomPrompt="1"/>
          </p:nvPr>
        </p:nvSpPr>
        <p:spPr>
          <a:xfrm>
            <a:off x="1771632" y="5003800"/>
            <a:ext cx="20840716" cy="8712200"/>
          </a:xfrm>
          <a:solidFill>
            <a:schemeClr val="bg1"/>
          </a:solidFill>
        </p:spPr>
        <p:txBody>
          <a:bodyPr/>
          <a:lstStyle>
            <a:lvl1pPr>
              <a:defRPr/>
            </a:lvl1pPr>
          </a:lstStyle>
          <a:p>
            <a:pPr lvl="0"/>
            <a:r>
              <a:rPr lang="en-US" dirty="0"/>
              <a:t> </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5014931" y="9752561"/>
            <a:ext cx="14354136" cy="1750607"/>
          </a:xfrm>
        </p:spPr>
        <p:txBody>
          <a:bodyPr>
            <a:spAutoFit/>
          </a:bodyPr>
          <a:lstStyle>
            <a:lvl1pPr algn="ct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0" name="Title 1">
            <a:extLst>
              <a:ext uri="{FF2B5EF4-FFF2-40B4-BE49-F238E27FC236}">
                <a16:creationId xmlns:a16="http://schemas.microsoft.com/office/drawing/2014/main" id="{B69F84B1-5756-4079-A523-1878CAE5D70E}"/>
              </a:ext>
            </a:extLst>
          </p:cNvPr>
          <p:cNvSpPr>
            <a:spLocks noGrp="1"/>
          </p:cNvSpPr>
          <p:nvPr>
            <p:ph type="title" hasCustomPrompt="1"/>
          </p:nvPr>
        </p:nvSpPr>
        <p:spPr>
          <a:xfrm>
            <a:off x="5014931" y="7632700"/>
            <a:ext cx="14354136" cy="1397000"/>
          </a:xfrm>
        </p:spPr>
        <p:txBody>
          <a:bodyPr anchor="t"/>
          <a:lstStyle>
            <a:lvl1pPr algn="ctr">
              <a:lnSpc>
                <a:spcPct val="80000"/>
              </a:lnSpc>
              <a:defRPr sz="9200"/>
            </a:lvl1pPr>
          </a:lstStyle>
          <a:p>
            <a:r>
              <a:rPr lang="en-US" dirty="0"/>
              <a:t>Introduction statement</a:t>
            </a:r>
            <a:endParaRPr lang="de-DE" dirty="0"/>
          </a:p>
        </p:txBody>
      </p:sp>
      <p:sp>
        <p:nvSpPr>
          <p:cNvPr id="11" name="Text Placeholder 14">
            <a:extLst>
              <a:ext uri="{FF2B5EF4-FFF2-40B4-BE49-F238E27FC236}">
                <a16:creationId xmlns:a16="http://schemas.microsoft.com/office/drawing/2014/main" id="{54E96705-D9DE-4B95-829F-CB544226A902}"/>
              </a:ext>
            </a:extLst>
          </p:cNvPr>
          <p:cNvSpPr>
            <a:spLocks noGrp="1"/>
          </p:cNvSpPr>
          <p:nvPr>
            <p:ph type="body" sz="quarter" idx="26" hasCustomPrompt="1"/>
          </p:nvPr>
        </p:nvSpPr>
        <p:spPr>
          <a:xfrm>
            <a:off x="5014931" y="6628949"/>
            <a:ext cx="14354136" cy="307777"/>
          </a:xfrm>
        </p:spPr>
        <p:txBody>
          <a:bodyPr>
            <a:sp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94729223"/>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ntro statement #4 (B)">
    <p:bg>
      <p:bgPr>
        <a:solidFill>
          <a:schemeClr val="tx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FC7531A-7A3F-4596-BAB0-FD6F30D71EA9}"/>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3" name="Text Placeholder 3">
            <a:extLst>
              <a:ext uri="{FF2B5EF4-FFF2-40B4-BE49-F238E27FC236}">
                <a16:creationId xmlns:a16="http://schemas.microsoft.com/office/drawing/2014/main" id="{0FABEE4D-0752-44FA-BD0B-F8D96E34F106}"/>
              </a:ext>
            </a:extLst>
          </p:cNvPr>
          <p:cNvSpPr>
            <a:spLocks noGrp="1"/>
          </p:cNvSpPr>
          <p:nvPr>
            <p:ph type="body" sz="quarter" idx="28" hasCustomPrompt="1"/>
          </p:nvPr>
        </p:nvSpPr>
        <p:spPr>
          <a:xfrm>
            <a:off x="1771632" y="5003800"/>
            <a:ext cx="20840716" cy="8712200"/>
          </a:xfrm>
          <a:solidFill>
            <a:schemeClr val="tx1"/>
          </a:solidFill>
        </p:spPr>
        <p:txBody>
          <a:bodyPr/>
          <a:lstStyle>
            <a:lvl1pPr>
              <a:defRPr/>
            </a:lvl1pPr>
          </a:lstStyle>
          <a:p>
            <a:pPr lvl="0"/>
            <a:r>
              <a:rPr lang="en-US" dirty="0"/>
              <a:t> </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5014931" y="9752561"/>
            <a:ext cx="14354136" cy="1750607"/>
          </a:xfrm>
        </p:spPr>
        <p:txBody>
          <a:bodyPr>
            <a:spAutoFit/>
          </a:bodyPr>
          <a:lstStyle>
            <a:lvl1pPr algn="ct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0" name="Title 1">
            <a:extLst>
              <a:ext uri="{FF2B5EF4-FFF2-40B4-BE49-F238E27FC236}">
                <a16:creationId xmlns:a16="http://schemas.microsoft.com/office/drawing/2014/main" id="{B69F84B1-5756-4079-A523-1878CAE5D70E}"/>
              </a:ext>
            </a:extLst>
          </p:cNvPr>
          <p:cNvSpPr>
            <a:spLocks noGrp="1"/>
          </p:cNvSpPr>
          <p:nvPr>
            <p:ph type="title" hasCustomPrompt="1"/>
          </p:nvPr>
        </p:nvSpPr>
        <p:spPr>
          <a:xfrm>
            <a:off x="5014931" y="7632700"/>
            <a:ext cx="14354136" cy="1397000"/>
          </a:xfrm>
        </p:spPr>
        <p:txBody>
          <a:bodyPr anchor="t"/>
          <a:lstStyle>
            <a:lvl1pPr algn="ctr">
              <a:lnSpc>
                <a:spcPct val="80000"/>
              </a:lnSpc>
              <a:defRPr sz="9200">
                <a:solidFill>
                  <a:schemeClr val="bg1"/>
                </a:solidFill>
              </a:defRPr>
            </a:lvl1pPr>
          </a:lstStyle>
          <a:p>
            <a:r>
              <a:rPr lang="en-US" dirty="0"/>
              <a:t>Introduction statement</a:t>
            </a:r>
            <a:endParaRPr lang="de-DE" dirty="0"/>
          </a:p>
        </p:txBody>
      </p:sp>
      <p:sp>
        <p:nvSpPr>
          <p:cNvPr id="11" name="Text Placeholder 14">
            <a:extLst>
              <a:ext uri="{FF2B5EF4-FFF2-40B4-BE49-F238E27FC236}">
                <a16:creationId xmlns:a16="http://schemas.microsoft.com/office/drawing/2014/main" id="{54E96705-D9DE-4B95-829F-CB544226A902}"/>
              </a:ext>
            </a:extLst>
          </p:cNvPr>
          <p:cNvSpPr>
            <a:spLocks noGrp="1"/>
          </p:cNvSpPr>
          <p:nvPr>
            <p:ph type="body" sz="quarter" idx="26" hasCustomPrompt="1"/>
          </p:nvPr>
        </p:nvSpPr>
        <p:spPr>
          <a:xfrm>
            <a:off x="5014931" y="6628949"/>
            <a:ext cx="14354136" cy="307777"/>
          </a:xfrm>
        </p:spPr>
        <p:txBody>
          <a:bodyPr>
            <a:sp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16" name="Group">
            <a:extLst>
              <a:ext uri="{FF2B5EF4-FFF2-40B4-BE49-F238E27FC236}">
                <a16:creationId xmlns:a16="http://schemas.microsoft.com/office/drawing/2014/main" id="{7033D05B-CFC1-406C-BD4E-94ABDE75557E}"/>
              </a:ext>
            </a:extLst>
          </p:cNvPr>
          <p:cNvGrpSpPr/>
          <p:nvPr/>
        </p:nvGrpSpPr>
        <p:grpSpPr>
          <a:xfrm>
            <a:off x="885450" y="12829819"/>
            <a:ext cx="885653" cy="885653"/>
            <a:chOff x="0" y="0"/>
            <a:chExt cx="885651" cy="885651"/>
          </a:xfrm>
        </p:grpSpPr>
        <p:sp>
          <p:nvSpPr>
            <p:cNvPr id="17" name="Square">
              <a:extLst>
                <a:ext uri="{FF2B5EF4-FFF2-40B4-BE49-F238E27FC236}">
                  <a16:creationId xmlns:a16="http://schemas.microsoft.com/office/drawing/2014/main" id="{99FEB934-7D89-41A5-90E0-64C4E14FA17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8" name="Image">
              <a:extLst>
                <a:ext uri="{FF2B5EF4-FFF2-40B4-BE49-F238E27FC236}">
                  <a16:creationId xmlns:a16="http://schemas.microsoft.com/office/drawing/2014/main" id="{C19707AF-E143-462C-874A-E378D18D4957}"/>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761012870"/>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ntro Opening #1 (W)">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0"/>
            <a:ext cx="8676538" cy="5545330"/>
          </a:xfrm>
        </p:spPr>
        <p:txBody>
          <a:bodyPr anchor="t"/>
          <a:lstStyle>
            <a:lvl1pPr>
              <a:defRPr sz="7200">
                <a:solidFill>
                  <a:schemeClr val="tx1"/>
                </a:solidFill>
              </a:defRPr>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3947161"/>
            <a:ext cx="9908738" cy="5545328"/>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1749476841"/>
      </p:ext>
    </p:extLst>
  </p:cSld>
  <p:clrMapOvr>
    <a:masterClrMapping/>
  </p:clrMapOvr>
  <p:transition spd="med"/>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ntro Opening #1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0"/>
            <a:ext cx="8676538" cy="5545330"/>
          </a:xfrm>
        </p:spPr>
        <p:txBody>
          <a:bodyPr anchor="t"/>
          <a:lstStyle>
            <a:lvl1pPr>
              <a:defRPr sz="7200">
                <a:solidFill>
                  <a:schemeClr val="bg1"/>
                </a:solidFill>
              </a:defRPr>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3947161"/>
            <a:ext cx="9908738" cy="5545328"/>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grpSp>
        <p:nvGrpSpPr>
          <p:cNvPr id="10" name="Group">
            <a:extLst>
              <a:ext uri="{FF2B5EF4-FFF2-40B4-BE49-F238E27FC236}">
                <a16:creationId xmlns:a16="http://schemas.microsoft.com/office/drawing/2014/main" id="{67B348B0-C53C-4554-9933-0B39628AE319}"/>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78D334E7-7AF4-4E43-8922-A0B9968494E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8FD0D178-C608-4BD1-9584-9287EAF8C7E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876021350"/>
      </p:ext>
    </p:extLst>
  </p:cSld>
  <p:clrMapOvr>
    <a:masterClrMapping/>
  </p:clrMapOvr>
  <p:transition spd="med"/>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Intro Opening #2 (W)">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1623067" y="3619500"/>
            <a:ext cx="9908738" cy="997196"/>
          </a:xfrm>
        </p:spPr>
        <p:txBody>
          <a:bodyPr anchor="t">
            <a:noAutofit/>
          </a:bodyPr>
          <a:lstStyle>
            <a:lvl1pPr>
              <a:defRPr sz="7200">
                <a:solidFill>
                  <a:schemeClr val="tx1"/>
                </a:solidFill>
              </a:defRPr>
            </a:lvl1pPr>
          </a:lstStyle>
          <a:p>
            <a:r>
              <a:rPr lang="en-US" dirty="0"/>
              <a:t>Introduction statement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4977362"/>
            <a:ext cx="9908738" cy="6757438"/>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227123410"/>
      </p:ext>
    </p:extLst>
  </p:cSld>
  <p:clrMapOvr>
    <a:masterClrMapping/>
  </p:clrMapOvr>
  <p:transition spd="med"/>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1 w. Client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19685881"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F0142861-8567-5242-9947-5F299047850E}" type="datetime6">
              <a:rPr lang="en-US" smtClean="0"/>
              <a:t>August 24</a:t>
            </a:fld>
            <a:endParaRPr lang="de-DE" dirty="0"/>
          </a:p>
        </p:txBody>
      </p:sp>
      <p:sp>
        <p:nvSpPr>
          <p:cNvPr id="11" name="Image">
            <a:extLst>
              <a:ext uri="{FF2B5EF4-FFF2-40B4-BE49-F238E27FC236}">
                <a16:creationId xmlns:a16="http://schemas.microsoft.com/office/drawing/2014/main" id="{7DD0039F-DFAE-4FD9-8419-CDD4EE0ECFF2}"/>
              </a:ext>
            </a:extLst>
          </p:cNvPr>
          <p:cNvSpPr>
            <a:spLocks noGrp="1"/>
          </p:cNvSpPr>
          <p:nvPr>
            <p:ph type="pic" sz="quarter" idx="23" hasCustomPrompt="1"/>
          </p:nvPr>
        </p:nvSpPr>
        <p:spPr>
          <a:xfrm>
            <a:off x="4960375" y="10227577"/>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grpSp>
        <p:nvGrpSpPr>
          <p:cNvPr id="3" name="Group 2">
            <a:extLst>
              <a:ext uri="{FF2B5EF4-FFF2-40B4-BE49-F238E27FC236}">
                <a16:creationId xmlns:a16="http://schemas.microsoft.com/office/drawing/2014/main" id="{57B3420A-9BA9-41E8-9AEB-5814D2A9B599}"/>
              </a:ext>
            </a:extLst>
          </p:cNvPr>
          <p:cNvGrpSpPr/>
          <p:nvPr/>
        </p:nvGrpSpPr>
        <p:grpSpPr>
          <a:xfrm>
            <a:off x="1693928" y="10283299"/>
            <a:ext cx="2816472" cy="1677945"/>
            <a:chOff x="1693928" y="10283299"/>
            <a:chExt cx="2816472" cy="1677945"/>
          </a:xfrm>
        </p:grpSpPr>
        <p:sp>
          <p:nvSpPr>
            <p:cNvPr id="9" name="Line">
              <a:extLst>
                <a:ext uri="{FF2B5EF4-FFF2-40B4-BE49-F238E27FC236}">
                  <a16:creationId xmlns:a16="http://schemas.microsoft.com/office/drawing/2014/main" id="{3C261C75-CFC2-48F3-A847-AF75548E09BB}"/>
                </a:ext>
              </a:extLst>
            </p:cNvPr>
            <p:cNvSpPr/>
            <p:nvPr/>
          </p:nvSpPr>
          <p:spPr>
            <a:xfrm flipV="1">
              <a:off x="4032449" y="105397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sp>
          <p:nvSpPr>
            <p:cNvPr id="10" name="Line">
              <a:extLst>
                <a:ext uri="{FF2B5EF4-FFF2-40B4-BE49-F238E27FC236}">
                  <a16:creationId xmlns:a16="http://schemas.microsoft.com/office/drawing/2014/main" id="{9BB67CA6-CE89-450C-8547-C21A3EC6B2F9}"/>
                </a:ext>
              </a:extLst>
            </p:cNvPr>
            <p:cNvSpPr/>
            <p:nvPr/>
          </p:nvSpPr>
          <p:spPr>
            <a:xfrm flipH="1" flipV="1">
              <a:off x="4032449" y="105397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pic>
          <p:nvPicPr>
            <p:cNvPr id="13" name="21-frog-Cap-Invent-logo-square-WHITE.png">
              <a:extLst>
                <a:ext uri="{FF2B5EF4-FFF2-40B4-BE49-F238E27FC236}">
                  <a16:creationId xmlns:a16="http://schemas.microsoft.com/office/drawing/2014/main" id="{BD273A94-1398-4286-B5CA-C3F48C3ADAB5}"/>
                </a:ext>
              </a:extLst>
            </p:cNvPr>
            <p:cNvPicPr>
              <a:picLocks noChangeAspect="1"/>
            </p:cNvPicPr>
            <p:nvPr/>
          </p:nvPicPr>
          <p:blipFill>
            <a:blip r:embed="rId2"/>
            <a:stretch>
              <a:fillRect/>
            </a:stretch>
          </p:blipFill>
          <p:spPr>
            <a:xfrm>
              <a:off x="1693928" y="10283299"/>
              <a:ext cx="1907948" cy="1677945"/>
            </a:xfrm>
            <a:prstGeom prst="rect">
              <a:avLst/>
            </a:prstGeom>
            <a:ln w="12700">
              <a:miter lim="400000"/>
            </a:ln>
          </p:spPr>
        </p:pic>
      </p:grpSp>
      <p:sp>
        <p:nvSpPr>
          <p:cNvPr id="16" name="Rectangle 15">
            <a:extLst>
              <a:ext uri="{FF2B5EF4-FFF2-40B4-BE49-F238E27FC236}">
                <a16:creationId xmlns:a16="http://schemas.microsoft.com/office/drawing/2014/main" id="{78CD3A4B-F237-4AFC-B772-42FFAEC893C1}"/>
              </a:ext>
            </a:extLst>
          </p:cNvPr>
          <p:cNvSpPr/>
          <p:nvPr/>
        </p:nvSpPr>
        <p:spPr>
          <a:xfrm>
            <a:off x="1752600" y="9336708"/>
            <a:ext cx="1285801" cy="72000"/>
          </a:xfrm>
          <a:prstGeom prst="rect">
            <a:avLst/>
          </a:prstGeom>
          <a:solidFill>
            <a:srgbClr val="26262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sp>
        <p:nvSpPr>
          <p:cNvPr id="18" name="Title 3">
            <a:extLst>
              <a:ext uri="{FF2B5EF4-FFF2-40B4-BE49-F238E27FC236}">
                <a16:creationId xmlns:a16="http://schemas.microsoft.com/office/drawing/2014/main" id="{5CA3CE1A-1574-49EF-AD98-681881D5C93D}"/>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Tree>
    <p:extLst>
      <p:ext uri="{BB962C8B-B14F-4D97-AF65-F5344CB8AC3E}">
        <p14:creationId xmlns:p14="http://schemas.microsoft.com/office/powerpoint/2010/main" val="400869130"/>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ntro Opening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1623067" y="3619500"/>
            <a:ext cx="9908738" cy="997196"/>
          </a:xfrm>
        </p:spPr>
        <p:txBody>
          <a:bodyPr anchor="t">
            <a:noAutofit/>
          </a:bodyPr>
          <a:lstStyle>
            <a:lvl1pPr>
              <a:defRPr sz="7200">
                <a:solidFill>
                  <a:schemeClr val="bg1"/>
                </a:solidFill>
              </a:defRPr>
            </a:lvl1pPr>
          </a:lstStyle>
          <a:p>
            <a:r>
              <a:rPr lang="en-US" dirty="0"/>
              <a:t>Introduction statement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4977362"/>
            <a:ext cx="9908738" cy="6757438"/>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grpSp>
        <p:nvGrpSpPr>
          <p:cNvPr id="10" name="Group">
            <a:extLst>
              <a:ext uri="{FF2B5EF4-FFF2-40B4-BE49-F238E27FC236}">
                <a16:creationId xmlns:a16="http://schemas.microsoft.com/office/drawing/2014/main" id="{2BE9C1DA-2A21-44AB-B740-62D0B63E849B}"/>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802B080D-604C-4EA9-B6F8-53C668DCDA70}"/>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B37FDDAB-A66B-480F-AA82-49A97718580A}"/>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971094886"/>
      </p:ext>
    </p:extLst>
  </p:cSld>
  <p:clrMapOvr>
    <a:masterClrMapping/>
  </p:clrMapOvr>
  <p:transition spd="med"/>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Intro Opening #3 (W)">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1"/>
            <a:ext cx="7474206" cy="2991588"/>
          </a:xfrm>
        </p:spPr>
        <p:txBody>
          <a:bodyPr anchor="t">
            <a:noAutofit/>
          </a:bodyPr>
          <a:lstStyle>
            <a:lvl1pPr>
              <a:defRPr sz="7200">
                <a:solidFill>
                  <a:schemeClr val="tx1"/>
                </a:solidFill>
              </a:defRPr>
            </a:lvl1pPr>
          </a:lstStyle>
          <a:p>
            <a:r>
              <a:rPr lang="en-US" dirty="0"/>
              <a:t>Introduction statement that goes on three lines</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936463"/>
            <a:ext cx="7474206" cy="3241040"/>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0173894" y="3020019"/>
            <a:ext cx="14210106" cy="871478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2340730601"/>
      </p:ext>
    </p:extLst>
  </p:cSld>
  <p:clrMapOvr>
    <a:masterClrMapping/>
  </p:clrMapOvr>
  <p:transition spd="med"/>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Intro Opening #3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1"/>
            <a:ext cx="7474206" cy="2991588"/>
          </a:xfrm>
        </p:spPr>
        <p:txBody>
          <a:bodyPr anchor="t">
            <a:noAutofit/>
          </a:bodyPr>
          <a:lstStyle>
            <a:lvl1pPr>
              <a:defRPr sz="7200">
                <a:solidFill>
                  <a:schemeClr val="bg1"/>
                </a:solidFill>
              </a:defRPr>
            </a:lvl1pPr>
          </a:lstStyle>
          <a:p>
            <a:r>
              <a:rPr lang="en-US" dirty="0"/>
              <a:t>Introduction</a:t>
            </a:r>
            <a:br>
              <a:rPr lang="en-US" dirty="0"/>
            </a:br>
            <a:r>
              <a:rPr lang="en-US" dirty="0"/>
              <a:t>statement that goes on three lines</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936463"/>
            <a:ext cx="7474206" cy="3241040"/>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0173894" y="3020019"/>
            <a:ext cx="14210106" cy="8714781"/>
          </a:xfrm>
          <a:prstGeom prst="rect">
            <a:avLst/>
          </a:prstGeom>
          <a:pattFill prst="pct90">
            <a:fgClr>
              <a:schemeClr val="tx1"/>
            </a:fgClr>
            <a:bgClr>
              <a:schemeClr val="accent5"/>
            </a:bgClr>
          </a:pattFill>
        </p:spPr>
        <p:txBody>
          <a:bodyPr lIns="91439" tIns="45719" rIns="91439" bIns="45719">
            <a:noAutofit/>
          </a:bodyPr>
          <a:lstStyle>
            <a:lvl1pPr algn="ctr">
              <a:defRPr/>
            </a:lvl1pPr>
          </a:lstStyle>
          <a:p>
            <a:r>
              <a:rPr lang="fr-FR"/>
              <a:t>Cliquez sur l'icône pour ajouter une image</a:t>
            </a:r>
            <a:endParaRPr dirty="0"/>
          </a:p>
        </p:txBody>
      </p:sp>
      <p:grpSp>
        <p:nvGrpSpPr>
          <p:cNvPr id="10" name="Group">
            <a:extLst>
              <a:ext uri="{FF2B5EF4-FFF2-40B4-BE49-F238E27FC236}">
                <a16:creationId xmlns:a16="http://schemas.microsoft.com/office/drawing/2014/main" id="{A1D2DF15-8C15-42CF-AEEC-9EF48C7B2AE5}"/>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EE7B9E7C-FA48-4D22-86C6-A7A48D5A3189}"/>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FC45FEA6-329A-4868-B9AE-3D4E9E23B66B}"/>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511802700"/>
      </p:ext>
    </p:extLst>
  </p:cSld>
  <p:clrMapOvr>
    <a:masterClrMapping/>
  </p:clrMapOvr>
  <p:transition spd="med"/>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2 col + text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82434"/>
            <a:ext cx="9972752" cy="2957092"/>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7582434"/>
            <a:ext cx="9972752" cy="2957092"/>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Tree>
    <p:extLst>
      <p:ext uri="{BB962C8B-B14F-4D97-AF65-F5344CB8AC3E}">
        <p14:creationId xmlns:p14="http://schemas.microsoft.com/office/powerpoint/2010/main" val="4160777180"/>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2 col + text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82434"/>
            <a:ext cx="9972752" cy="2957092"/>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7582434"/>
            <a:ext cx="9972752" cy="2957092"/>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grpSp>
        <p:nvGrpSpPr>
          <p:cNvPr id="10" name="Group">
            <a:extLst>
              <a:ext uri="{FF2B5EF4-FFF2-40B4-BE49-F238E27FC236}">
                <a16:creationId xmlns:a16="http://schemas.microsoft.com/office/drawing/2014/main" id="{D52FCA4E-3997-4C89-9243-E23A9BD34C33}"/>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4D9428ED-DC6A-4CBA-B76E-55B5233C706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2E0FF6D3-8C6F-4E46-886C-6D0A78BEF96B}"/>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121970083"/>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2 col + header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9972752"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8598432"/>
            <a:ext cx="9972752"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9972752" cy="923330"/>
          </a:xfrm>
        </p:spPr>
        <p:txBody>
          <a:bodyPr wrap="square" anchor="b">
            <a:noAutofit/>
          </a:bodyPr>
          <a:lstStyle>
            <a:lvl1pPr>
              <a:defRPr sz="4800">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7115772"/>
            <a:ext cx="9972752" cy="923330"/>
          </a:xfrm>
        </p:spPr>
        <p:txBody>
          <a:bodyPr wrap="square" anchor="b">
            <a:noAutofit/>
          </a:bodyPr>
          <a:lstStyle>
            <a:lvl1pPr>
              <a:defRPr sz="4800">
                <a:latin typeface="+mj-lt"/>
              </a:defRPr>
            </a:lvl1pPr>
          </a:lstStyle>
          <a:p>
            <a:pPr lvl="0"/>
            <a:r>
              <a:rPr lang="en-US" dirty="0"/>
              <a:t>Sub-title</a:t>
            </a:r>
            <a:endParaRPr lang="de-DE" dirty="0"/>
          </a:p>
        </p:txBody>
      </p:sp>
    </p:spTree>
    <p:extLst>
      <p:ext uri="{BB962C8B-B14F-4D97-AF65-F5344CB8AC3E}">
        <p14:creationId xmlns:p14="http://schemas.microsoft.com/office/powerpoint/2010/main" val="1501589179"/>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xt 2 col + header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9972752"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8598432"/>
            <a:ext cx="9972752"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9972752"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7115772"/>
            <a:ext cx="9972752"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grpSp>
        <p:nvGrpSpPr>
          <p:cNvPr id="12" name="Group">
            <a:extLst>
              <a:ext uri="{FF2B5EF4-FFF2-40B4-BE49-F238E27FC236}">
                <a16:creationId xmlns:a16="http://schemas.microsoft.com/office/drawing/2014/main" id="{5DE69BEF-841E-40E4-806C-3A72AFABDA38}"/>
              </a:ext>
            </a:extLst>
          </p:cNvPr>
          <p:cNvGrpSpPr/>
          <p:nvPr/>
        </p:nvGrpSpPr>
        <p:grpSpPr>
          <a:xfrm>
            <a:off x="885450" y="12829819"/>
            <a:ext cx="885653" cy="885653"/>
            <a:chOff x="0" y="0"/>
            <a:chExt cx="885651" cy="885651"/>
          </a:xfrm>
        </p:grpSpPr>
        <p:sp>
          <p:nvSpPr>
            <p:cNvPr id="13" name="Square">
              <a:extLst>
                <a:ext uri="{FF2B5EF4-FFF2-40B4-BE49-F238E27FC236}">
                  <a16:creationId xmlns:a16="http://schemas.microsoft.com/office/drawing/2014/main" id="{61D25255-C151-4FB1-84DE-776BB2D7DCD0}"/>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5" name="Image">
              <a:extLst>
                <a:ext uri="{FF2B5EF4-FFF2-40B4-BE49-F238E27FC236}">
                  <a16:creationId xmlns:a16="http://schemas.microsoft.com/office/drawing/2014/main" id="{72AB56A5-5CF8-40A4-B2CC-19701E643DCE}"/>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493650036"/>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ext 3 col + header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6468500"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6468500" cy="923330"/>
          </a:xfrm>
        </p:spPr>
        <p:txBody>
          <a:bodyPr wrap="square" anchor="b">
            <a:noAutofit/>
          </a:bodyPr>
          <a:lstStyle>
            <a:lvl1pPr>
              <a:defRPr sz="4800">
                <a:latin typeface="+mj-lt"/>
              </a:defRPr>
            </a:lvl1pPr>
          </a:lstStyle>
          <a:p>
            <a:pPr lvl="0"/>
            <a:r>
              <a:rPr lang="en-US" dirty="0"/>
              <a:t>Sub-title</a:t>
            </a:r>
            <a:endParaRPr lang="de-DE" dirty="0"/>
          </a:p>
        </p:txBody>
      </p:sp>
      <p:sp>
        <p:nvSpPr>
          <p:cNvPr id="15" name="Text Placeholder 8">
            <a:extLst>
              <a:ext uri="{FF2B5EF4-FFF2-40B4-BE49-F238E27FC236}">
                <a16:creationId xmlns:a16="http://schemas.microsoft.com/office/drawing/2014/main" id="{F2176AE9-52E7-4E28-94B7-F64A7BECFD45}"/>
              </a:ext>
            </a:extLst>
          </p:cNvPr>
          <p:cNvSpPr>
            <a:spLocks noGrp="1"/>
          </p:cNvSpPr>
          <p:nvPr>
            <p:ph type="body" sz="quarter" idx="30" hasCustomPrompt="1"/>
          </p:nvPr>
        </p:nvSpPr>
        <p:spPr>
          <a:xfrm>
            <a:off x="8952173" y="8598432"/>
            <a:ext cx="6468500"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6" name="Text Placeholder 8">
            <a:extLst>
              <a:ext uri="{FF2B5EF4-FFF2-40B4-BE49-F238E27FC236}">
                <a16:creationId xmlns:a16="http://schemas.microsoft.com/office/drawing/2014/main" id="{542DB5E2-8DB3-4ADD-A06E-5FC0AEA079D5}"/>
              </a:ext>
            </a:extLst>
          </p:cNvPr>
          <p:cNvSpPr>
            <a:spLocks noGrp="1"/>
          </p:cNvSpPr>
          <p:nvPr>
            <p:ph type="body" sz="quarter" idx="31" hasCustomPrompt="1"/>
          </p:nvPr>
        </p:nvSpPr>
        <p:spPr>
          <a:xfrm>
            <a:off x="16140674" y="8598432"/>
            <a:ext cx="6468500"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7" name="Text Placeholder 8">
            <a:extLst>
              <a:ext uri="{FF2B5EF4-FFF2-40B4-BE49-F238E27FC236}">
                <a16:creationId xmlns:a16="http://schemas.microsoft.com/office/drawing/2014/main" id="{63507CEF-D9DA-4A05-9C95-490E25EA7876}"/>
              </a:ext>
            </a:extLst>
          </p:cNvPr>
          <p:cNvSpPr>
            <a:spLocks noGrp="1"/>
          </p:cNvSpPr>
          <p:nvPr>
            <p:ph type="body" sz="quarter" idx="32" hasCustomPrompt="1"/>
          </p:nvPr>
        </p:nvSpPr>
        <p:spPr>
          <a:xfrm>
            <a:off x="8952173" y="7115772"/>
            <a:ext cx="6468500" cy="923330"/>
          </a:xfrm>
        </p:spPr>
        <p:txBody>
          <a:bodyPr wrap="square" anchor="b">
            <a:noAutofit/>
          </a:bodyPr>
          <a:lstStyle>
            <a:lvl1pPr>
              <a:defRPr sz="4800">
                <a:latin typeface="+mj-lt"/>
              </a:defRPr>
            </a:lvl1pPr>
          </a:lstStyle>
          <a:p>
            <a:pPr lvl="0"/>
            <a:r>
              <a:rPr lang="en-US" dirty="0"/>
              <a:t>Sub-title</a:t>
            </a:r>
            <a:endParaRPr lang="de-DE" dirty="0"/>
          </a:p>
        </p:txBody>
      </p:sp>
      <p:sp>
        <p:nvSpPr>
          <p:cNvPr id="18" name="Text Placeholder 8">
            <a:extLst>
              <a:ext uri="{FF2B5EF4-FFF2-40B4-BE49-F238E27FC236}">
                <a16:creationId xmlns:a16="http://schemas.microsoft.com/office/drawing/2014/main" id="{0C37091A-AD98-4990-86F1-4B0F659A4933}"/>
              </a:ext>
            </a:extLst>
          </p:cNvPr>
          <p:cNvSpPr>
            <a:spLocks noGrp="1"/>
          </p:cNvSpPr>
          <p:nvPr>
            <p:ph type="body" sz="quarter" idx="33" hasCustomPrompt="1"/>
          </p:nvPr>
        </p:nvSpPr>
        <p:spPr>
          <a:xfrm>
            <a:off x="16140674" y="7115772"/>
            <a:ext cx="6468500" cy="923330"/>
          </a:xfrm>
        </p:spPr>
        <p:txBody>
          <a:bodyPr wrap="square" anchor="b">
            <a:noAutofit/>
          </a:bodyPr>
          <a:lstStyle>
            <a:lvl1pPr>
              <a:defRPr sz="4800">
                <a:latin typeface="+mj-lt"/>
              </a:defRPr>
            </a:lvl1pPr>
          </a:lstStyle>
          <a:p>
            <a:pPr lvl="0"/>
            <a:r>
              <a:rPr lang="en-US" dirty="0"/>
              <a:t>Sub-title</a:t>
            </a:r>
            <a:endParaRPr lang="de-DE" dirty="0"/>
          </a:p>
        </p:txBody>
      </p:sp>
    </p:spTree>
    <p:extLst>
      <p:ext uri="{BB962C8B-B14F-4D97-AF65-F5344CB8AC3E}">
        <p14:creationId xmlns:p14="http://schemas.microsoft.com/office/powerpoint/2010/main" val="3620939897"/>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ext 3 col + header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6468500"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6468500"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sp>
        <p:nvSpPr>
          <p:cNvPr id="15" name="Text Placeholder 8">
            <a:extLst>
              <a:ext uri="{FF2B5EF4-FFF2-40B4-BE49-F238E27FC236}">
                <a16:creationId xmlns:a16="http://schemas.microsoft.com/office/drawing/2014/main" id="{F2176AE9-52E7-4E28-94B7-F64A7BECFD45}"/>
              </a:ext>
            </a:extLst>
          </p:cNvPr>
          <p:cNvSpPr>
            <a:spLocks noGrp="1"/>
          </p:cNvSpPr>
          <p:nvPr>
            <p:ph type="body" sz="quarter" idx="30" hasCustomPrompt="1"/>
          </p:nvPr>
        </p:nvSpPr>
        <p:spPr>
          <a:xfrm>
            <a:off x="8952173" y="8598432"/>
            <a:ext cx="6468500"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6" name="Text Placeholder 8">
            <a:extLst>
              <a:ext uri="{FF2B5EF4-FFF2-40B4-BE49-F238E27FC236}">
                <a16:creationId xmlns:a16="http://schemas.microsoft.com/office/drawing/2014/main" id="{542DB5E2-8DB3-4ADD-A06E-5FC0AEA079D5}"/>
              </a:ext>
            </a:extLst>
          </p:cNvPr>
          <p:cNvSpPr>
            <a:spLocks noGrp="1"/>
          </p:cNvSpPr>
          <p:nvPr>
            <p:ph type="body" sz="quarter" idx="31" hasCustomPrompt="1"/>
          </p:nvPr>
        </p:nvSpPr>
        <p:spPr>
          <a:xfrm>
            <a:off x="16140674" y="8598432"/>
            <a:ext cx="6468500"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7" name="Text Placeholder 8">
            <a:extLst>
              <a:ext uri="{FF2B5EF4-FFF2-40B4-BE49-F238E27FC236}">
                <a16:creationId xmlns:a16="http://schemas.microsoft.com/office/drawing/2014/main" id="{63507CEF-D9DA-4A05-9C95-490E25EA7876}"/>
              </a:ext>
            </a:extLst>
          </p:cNvPr>
          <p:cNvSpPr>
            <a:spLocks noGrp="1"/>
          </p:cNvSpPr>
          <p:nvPr>
            <p:ph type="body" sz="quarter" idx="32" hasCustomPrompt="1"/>
          </p:nvPr>
        </p:nvSpPr>
        <p:spPr>
          <a:xfrm>
            <a:off x="8952173" y="7115772"/>
            <a:ext cx="6468500"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sp>
        <p:nvSpPr>
          <p:cNvPr id="18" name="Text Placeholder 8">
            <a:extLst>
              <a:ext uri="{FF2B5EF4-FFF2-40B4-BE49-F238E27FC236}">
                <a16:creationId xmlns:a16="http://schemas.microsoft.com/office/drawing/2014/main" id="{0C37091A-AD98-4990-86F1-4B0F659A4933}"/>
              </a:ext>
            </a:extLst>
          </p:cNvPr>
          <p:cNvSpPr>
            <a:spLocks noGrp="1"/>
          </p:cNvSpPr>
          <p:nvPr>
            <p:ph type="body" sz="quarter" idx="33" hasCustomPrompt="1"/>
          </p:nvPr>
        </p:nvSpPr>
        <p:spPr>
          <a:xfrm>
            <a:off x="16140674" y="7115772"/>
            <a:ext cx="6468500"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grpSp>
        <p:nvGrpSpPr>
          <p:cNvPr id="14" name="Group">
            <a:extLst>
              <a:ext uri="{FF2B5EF4-FFF2-40B4-BE49-F238E27FC236}">
                <a16:creationId xmlns:a16="http://schemas.microsoft.com/office/drawing/2014/main" id="{3A0BAB6F-D204-40BB-B73B-2870C390F217}"/>
              </a:ext>
            </a:extLst>
          </p:cNvPr>
          <p:cNvGrpSpPr/>
          <p:nvPr/>
        </p:nvGrpSpPr>
        <p:grpSpPr>
          <a:xfrm>
            <a:off x="885450" y="12829819"/>
            <a:ext cx="885653" cy="885653"/>
            <a:chOff x="0" y="0"/>
            <a:chExt cx="885651" cy="885651"/>
          </a:xfrm>
        </p:grpSpPr>
        <p:sp>
          <p:nvSpPr>
            <p:cNvPr id="19" name="Square">
              <a:extLst>
                <a:ext uri="{FF2B5EF4-FFF2-40B4-BE49-F238E27FC236}">
                  <a16:creationId xmlns:a16="http://schemas.microsoft.com/office/drawing/2014/main" id="{EE90B52E-DC04-4812-A715-6697DD43742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0" name="Image">
              <a:extLst>
                <a:ext uri="{FF2B5EF4-FFF2-40B4-BE49-F238E27FC236}">
                  <a16:creationId xmlns:a16="http://schemas.microsoft.com/office/drawing/2014/main" id="{03A707E5-4E67-4432-BBBB-9FC8666C8947}"/>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50115630"/>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4 col + header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4"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14" name="Text Placeholder 8">
            <a:extLst>
              <a:ext uri="{FF2B5EF4-FFF2-40B4-BE49-F238E27FC236}">
                <a16:creationId xmlns:a16="http://schemas.microsoft.com/office/drawing/2014/main" id="{AAAB7B75-104E-4C7D-963C-3DCAD563CEC8}"/>
              </a:ext>
            </a:extLst>
          </p:cNvPr>
          <p:cNvSpPr>
            <a:spLocks noGrp="1"/>
          </p:cNvSpPr>
          <p:nvPr>
            <p:ph type="body" sz="quarter" idx="30" hasCustomPrompt="1"/>
          </p:nvPr>
        </p:nvSpPr>
        <p:spPr>
          <a:xfrm>
            <a:off x="7110049"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AEB1DBD6-2C40-4E87-847F-2830B558524C}"/>
              </a:ext>
            </a:extLst>
          </p:cNvPr>
          <p:cNvSpPr>
            <a:spLocks noGrp="1"/>
          </p:cNvSpPr>
          <p:nvPr>
            <p:ph type="body" sz="quarter" idx="31" hasCustomPrompt="1"/>
          </p:nvPr>
        </p:nvSpPr>
        <p:spPr>
          <a:xfrm>
            <a:off x="12456424"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DF5CA61-C0EC-4FDF-8C94-9405DD65BBEB}"/>
              </a:ext>
            </a:extLst>
          </p:cNvPr>
          <p:cNvSpPr>
            <a:spLocks noGrp="1"/>
          </p:cNvSpPr>
          <p:nvPr>
            <p:ph type="body" sz="quarter" idx="32" hasCustomPrompt="1"/>
          </p:nvPr>
        </p:nvSpPr>
        <p:spPr>
          <a:xfrm>
            <a:off x="17802799"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21" name="Text Placeholder 8">
            <a:extLst>
              <a:ext uri="{FF2B5EF4-FFF2-40B4-BE49-F238E27FC236}">
                <a16:creationId xmlns:a16="http://schemas.microsoft.com/office/drawing/2014/main" id="{121ADF09-3C36-47C1-9295-1DDDB4A22AD8}"/>
              </a:ext>
            </a:extLst>
          </p:cNvPr>
          <p:cNvSpPr>
            <a:spLocks noGrp="1"/>
          </p:cNvSpPr>
          <p:nvPr>
            <p:ph type="body" sz="quarter" idx="33" hasCustomPrompt="1"/>
          </p:nvPr>
        </p:nvSpPr>
        <p:spPr>
          <a:xfrm>
            <a:off x="7110049"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2" name="Text Placeholder 8">
            <a:extLst>
              <a:ext uri="{FF2B5EF4-FFF2-40B4-BE49-F238E27FC236}">
                <a16:creationId xmlns:a16="http://schemas.microsoft.com/office/drawing/2014/main" id="{00F0D3CF-8378-4FC5-8B32-D2D669385461}"/>
              </a:ext>
            </a:extLst>
          </p:cNvPr>
          <p:cNvSpPr>
            <a:spLocks noGrp="1"/>
          </p:cNvSpPr>
          <p:nvPr>
            <p:ph type="body" sz="quarter" idx="34" hasCustomPrompt="1"/>
          </p:nvPr>
        </p:nvSpPr>
        <p:spPr>
          <a:xfrm>
            <a:off x="12456424"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3" name="Text Placeholder 8">
            <a:extLst>
              <a:ext uri="{FF2B5EF4-FFF2-40B4-BE49-F238E27FC236}">
                <a16:creationId xmlns:a16="http://schemas.microsoft.com/office/drawing/2014/main" id="{60EDE437-BE65-4241-A350-99EF846DAE13}"/>
              </a:ext>
            </a:extLst>
          </p:cNvPr>
          <p:cNvSpPr>
            <a:spLocks noGrp="1"/>
          </p:cNvSpPr>
          <p:nvPr>
            <p:ph type="body" sz="quarter" idx="35" hasCustomPrompt="1"/>
          </p:nvPr>
        </p:nvSpPr>
        <p:spPr>
          <a:xfrm>
            <a:off x="17802799"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Tree>
    <p:extLst>
      <p:ext uri="{BB962C8B-B14F-4D97-AF65-F5344CB8AC3E}">
        <p14:creationId xmlns:p14="http://schemas.microsoft.com/office/powerpoint/2010/main" val="18718805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1 (I)">
    <p:bg>
      <p:bgPr>
        <a:solidFill>
          <a:schemeClr val="tx1"/>
        </a:solidFill>
        <a:effectLst/>
      </p:bgPr>
    </p:bg>
    <p:spTree>
      <p:nvGrpSpPr>
        <p:cNvPr id="1" name=""/>
        <p:cNvGrpSpPr/>
        <p:nvPr/>
      </p:nvGrpSpPr>
      <p:grpSpPr>
        <a:xfrm>
          <a:off x="0" y="0"/>
          <a:ext cx="0" cy="0"/>
          <a:chOff x="0" y="0"/>
          <a:chExt cx="0" cy="0"/>
        </a:xfrm>
      </p:grpSpPr>
      <p:sp>
        <p:nvSpPr>
          <p:cNvPr id="9" name="Image">
            <a:extLst>
              <a:ext uri="{FF2B5EF4-FFF2-40B4-BE49-F238E27FC236}">
                <a16:creationId xmlns:a16="http://schemas.microsoft.com/office/drawing/2014/main" id="{8059074D-AE23-5E48-81A3-74F21C48B439}"/>
              </a:ext>
            </a:extLst>
          </p:cNvPr>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itle 3">
            <a:extLst>
              <a:ext uri="{FF2B5EF4-FFF2-40B4-BE49-F238E27FC236}">
                <a16:creationId xmlns:a16="http://schemas.microsoft.com/office/drawing/2014/main" id="{79AB7A96-923F-454F-8E68-EB69C079DD65}"/>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1BC40E4A-2C31-CE40-8FE1-0B76848B26D5}" type="datetime6">
              <a:rPr lang="en-US" smtClean="0"/>
              <a:t>August 24</a:t>
            </a:fld>
            <a:endParaRPr lang="de-DE" dirty="0"/>
          </a:p>
        </p:txBody>
      </p:sp>
      <p:sp>
        <p:nvSpPr>
          <p:cNvPr id="15" name="Image">
            <a:extLst>
              <a:ext uri="{FF2B5EF4-FFF2-40B4-BE49-F238E27FC236}">
                <a16:creationId xmlns:a16="http://schemas.microsoft.com/office/drawing/2014/main" id="{0BB6A642-F7D4-4E24-8B51-D7CA57B12128}"/>
              </a:ext>
            </a:extLst>
          </p:cNvPr>
          <p:cNvSpPr>
            <a:spLocks noGrp="1"/>
          </p:cNvSpPr>
          <p:nvPr>
            <p:ph type="pic" sz="quarter" idx="27" hasCustomPrompt="1"/>
          </p:nvPr>
        </p:nvSpPr>
        <p:spPr>
          <a:xfrm>
            <a:off x="1656950" y="10237550"/>
            <a:ext cx="4622801" cy="1253142"/>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6" name="Text Placeholder 4">
            <a:extLst>
              <a:ext uri="{FF2B5EF4-FFF2-40B4-BE49-F238E27FC236}">
                <a16:creationId xmlns:a16="http://schemas.microsoft.com/office/drawing/2014/main" id="{6C53F2AC-F475-4DD8-9C00-DBA4534B7A55}"/>
              </a:ext>
            </a:extLst>
          </p:cNvPr>
          <p:cNvSpPr>
            <a:spLocks noGrp="1"/>
          </p:cNvSpPr>
          <p:nvPr>
            <p:ph type="body" sz="quarter" idx="26" hasCustomPrompt="1"/>
          </p:nvPr>
        </p:nvSpPr>
        <p:spPr>
          <a:xfrm>
            <a:off x="1752600" y="9336708"/>
            <a:ext cx="1285801" cy="72000"/>
          </a:xfrm>
          <a:solidFill>
            <a:schemeClr val="tx1">
              <a:lumMod val="85000"/>
              <a:lumOff val="15000"/>
            </a:schemeClr>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2344630880"/>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xt 4 col + header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4"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14" name="Text Placeholder 8">
            <a:extLst>
              <a:ext uri="{FF2B5EF4-FFF2-40B4-BE49-F238E27FC236}">
                <a16:creationId xmlns:a16="http://schemas.microsoft.com/office/drawing/2014/main" id="{AAAB7B75-104E-4C7D-963C-3DCAD563CEC8}"/>
              </a:ext>
            </a:extLst>
          </p:cNvPr>
          <p:cNvSpPr>
            <a:spLocks noGrp="1"/>
          </p:cNvSpPr>
          <p:nvPr>
            <p:ph type="body" sz="quarter" idx="30" hasCustomPrompt="1"/>
          </p:nvPr>
        </p:nvSpPr>
        <p:spPr>
          <a:xfrm>
            <a:off x="7110049"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AEB1DBD6-2C40-4E87-847F-2830B558524C}"/>
              </a:ext>
            </a:extLst>
          </p:cNvPr>
          <p:cNvSpPr>
            <a:spLocks noGrp="1"/>
          </p:cNvSpPr>
          <p:nvPr>
            <p:ph type="body" sz="quarter" idx="31" hasCustomPrompt="1"/>
          </p:nvPr>
        </p:nvSpPr>
        <p:spPr>
          <a:xfrm>
            <a:off x="12456424"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DF5CA61-C0EC-4FDF-8C94-9405DD65BBEB}"/>
              </a:ext>
            </a:extLst>
          </p:cNvPr>
          <p:cNvSpPr>
            <a:spLocks noGrp="1"/>
          </p:cNvSpPr>
          <p:nvPr>
            <p:ph type="body" sz="quarter" idx="32" hasCustomPrompt="1"/>
          </p:nvPr>
        </p:nvSpPr>
        <p:spPr>
          <a:xfrm>
            <a:off x="17802799"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21" name="Text Placeholder 8">
            <a:extLst>
              <a:ext uri="{FF2B5EF4-FFF2-40B4-BE49-F238E27FC236}">
                <a16:creationId xmlns:a16="http://schemas.microsoft.com/office/drawing/2014/main" id="{121ADF09-3C36-47C1-9295-1DDDB4A22AD8}"/>
              </a:ext>
            </a:extLst>
          </p:cNvPr>
          <p:cNvSpPr>
            <a:spLocks noGrp="1"/>
          </p:cNvSpPr>
          <p:nvPr>
            <p:ph type="body" sz="quarter" idx="33" hasCustomPrompt="1"/>
          </p:nvPr>
        </p:nvSpPr>
        <p:spPr>
          <a:xfrm>
            <a:off x="7110049"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2" name="Text Placeholder 8">
            <a:extLst>
              <a:ext uri="{FF2B5EF4-FFF2-40B4-BE49-F238E27FC236}">
                <a16:creationId xmlns:a16="http://schemas.microsoft.com/office/drawing/2014/main" id="{00F0D3CF-8378-4FC5-8B32-D2D669385461}"/>
              </a:ext>
            </a:extLst>
          </p:cNvPr>
          <p:cNvSpPr>
            <a:spLocks noGrp="1"/>
          </p:cNvSpPr>
          <p:nvPr>
            <p:ph type="body" sz="quarter" idx="34" hasCustomPrompt="1"/>
          </p:nvPr>
        </p:nvSpPr>
        <p:spPr>
          <a:xfrm>
            <a:off x="12456424"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3" name="Text Placeholder 8">
            <a:extLst>
              <a:ext uri="{FF2B5EF4-FFF2-40B4-BE49-F238E27FC236}">
                <a16:creationId xmlns:a16="http://schemas.microsoft.com/office/drawing/2014/main" id="{60EDE437-BE65-4241-A350-99EF846DAE13}"/>
              </a:ext>
            </a:extLst>
          </p:cNvPr>
          <p:cNvSpPr>
            <a:spLocks noGrp="1"/>
          </p:cNvSpPr>
          <p:nvPr>
            <p:ph type="body" sz="quarter" idx="35" hasCustomPrompt="1"/>
          </p:nvPr>
        </p:nvSpPr>
        <p:spPr>
          <a:xfrm>
            <a:off x="17802799"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grpSp>
        <p:nvGrpSpPr>
          <p:cNvPr id="16" name="Group">
            <a:extLst>
              <a:ext uri="{FF2B5EF4-FFF2-40B4-BE49-F238E27FC236}">
                <a16:creationId xmlns:a16="http://schemas.microsoft.com/office/drawing/2014/main" id="{A8AA9885-FFA2-478B-B3A7-6A89129B91B9}"/>
              </a:ext>
            </a:extLst>
          </p:cNvPr>
          <p:cNvGrpSpPr/>
          <p:nvPr/>
        </p:nvGrpSpPr>
        <p:grpSpPr>
          <a:xfrm>
            <a:off x="885450" y="12829819"/>
            <a:ext cx="885653" cy="885653"/>
            <a:chOff x="0" y="0"/>
            <a:chExt cx="885651" cy="885651"/>
          </a:xfrm>
        </p:grpSpPr>
        <p:sp>
          <p:nvSpPr>
            <p:cNvPr id="17" name="Square">
              <a:extLst>
                <a:ext uri="{FF2B5EF4-FFF2-40B4-BE49-F238E27FC236}">
                  <a16:creationId xmlns:a16="http://schemas.microsoft.com/office/drawing/2014/main" id="{A50F55EF-4266-47FB-932F-90F3C45AD44C}"/>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8" name="Image">
              <a:extLst>
                <a:ext uri="{FF2B5EF4-FFF2-40B4-BE49-F238E27FC236}">
                  <a16:creationId xmlns:a16="http://schemas.microsoft.com/office/drawing/2014/main" id="{5BBE6C3A-B58E-4250-91E5-72D73F94643A}"/>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30773926"/>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ext 2 col + image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970033"/>
            <a:ext cx="9972752" cy="1764765"/>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9970033"/>
            <a:ext cx="9972752" cy="1764765"/>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8674100"/>
            <a:ext cx="9972752"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8674100"/>
            <a:ext cx="9972752"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1"/>
            <a:ext cx="9972752" cy="5003276"/>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3A8DEE91-3CD9-4C9D-AE21-356F46059732}"/>
              </a:ext>
            </a:extLst>
          </p:cNvPr>
          <p:cNvSpPr>
            <a:spLocks noGrp="1"/>
          </p:cNvSpPr>
          <p:nvPr>
            <p:ph type="pic" idx="32"/>
          </p:nvPr>
        </p:nvSpPr>
        <p:spPr>
          <a:xfrm>
            <a:off x="12636422" y="2927071"/>
            <a:ext cx="9972752" cy="5003276"/>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1776992150"/>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ext 2 col + image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970033"/>
            <a:ext cx="9972752" cy="1764765"/>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9970033"/>
            <a:ext cx="9972752" cy="1764765"/>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8674100"/>
            <a:ext cx="9972752"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8674100"/>
            <a:ext cx="9972752"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1"/>
            <a:ext cx="9972752" cy="5003276"/>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3A8DEE91-3CD9-4C9D-AE21-356F46059732}"/>
              </a:ext>
            </a:extLst>
          </p:cNvPr>
          <p:cNvSpPr>
            <a:spLocks noGrp="1"/>
          </p:cNvSpPr>
          <p:nvPr>
            <p:ph type="pic" idx="32"/>
          </p:nvPr>
        </p:nvSpPr>
        <p:spPr>
          <a:xfrm>
            <a:off x="12636422" y="2927071"/>
            <a:ext cx="9972752" cy="5003276"/>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grpSp>
        <p:nvGrpSpPr>
          <p:cNvPr id="13" name="Group">
            <a:extLst>
              <a:ext uri="{FF2B5EF4-FFF2-40B4-BE49-F238E27FC236}">
                <a16:creationId xmlns:a16="http://schemas.microsoft.com/office/drawing/2014/main" id="{B121C0F8-D94F-4D54-AE27-A1D5D34A040F}"/>
              </a:ext>
            </a:extLst>
          </p:cNvPr>
          <p:cNvGrpSpPr/>
          <p:nvPr/>
        </p:nvGrpSpPr>
        <p:grpSpPr>
          <a:xfrm>
            <a:off x="885450" y="12829819"/>
            <a:ext cx="885653" cy="885653"/>
            <a:chOff x="0" y="0"/>
            <a:chExt cx="885651" cy="885651"/>
          </a:xfrm>
        </p:grpSpPr>
        <p:sp>
          <p:nvSpPr>
            <p:cNvPr id="15" name="Square">
              <a:extLst>
                <a:ext uri="{FF2B5EF4-FFF2-40B4-BE49-F238E27FC236}">
                  <a16:creationId xmlns:a16="http://schemas.microsoft.com/office/drawing/2014/main" id="{A059693D-7BC1-4EE6-A332-DF9689DF82B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6" name="Image">
              <a:extLst>
                <a:ext uri="{FF2B5EF4-FFF2-40B4-BE49-F238E27FC236}">
                  <a16:creationId xmlns:a16="http://schemas.microsoft.com/office/drawing/2014/main" id="{821654F4-FBBD-4FED-B51C-D1247EE6B5A4}"/>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13370148"/>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3 col + image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2" y="8598432"/>
            <a:ext cx="6468500" cy="2190496"/>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391400"/>
            <a:ext cx="6468500"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2"/>
            <a:ext cx="6468500" cy="3532107"/>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 name="Text Placeholder 8">
            <a:extLst>
              <a:ext uri="{FF2B5EF4-FFF2-40B4-BE49-F238E27FC236}">
                <a16:creationId xmlns:a16="http://schemas.microsoft.com/office/drawing/2014/main" id="{DB3FFDC5-90B2-4B07-A404-CC1772F0EACD}"/>
              </a:ext>
            </a:extLst>
          </p:cNvPr>
          <p:cNvSpPr>
            <a:spLocks noGrp="1"/>
          </p:cNvSpPr>
          <p:nvPr>
            <p:ph type="body" sz="quarter" idx="33" hasCustomPrompt="1"/>
          </p:nvPr>
        </p:nvSpPr>
        <p:spPr>
          <a:xfrm>
            <a:off x="8960132" y="8598432"/>
            <a:ext cx="6468500" cy="2190496"/>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5" name="Text Placeholder 8">
            <a:extLst>
              <a:ext uri="{FF2B5EF4-FFF2-40B4-BE49-F238E27FC236}">
                <a16:creationId xmlns:a16="http://schemas.microsoft.com/office/drawing/2014/main" id="{A540274D-6B4F-4D8C-B0BD-18CE02B3A933}"/>
              </a:ext>
            </a:extLst>
          </p:cNvPr>
          <p:cNvSpPr>
            <a:spLocks noGrp="1"/>
          </p:cNvSpPr>
          <p:nvPr>
            <p:ph type="body" sz="quarter" idx="34" hasCustomPrompt="1"/>
          </p:nvPr>
        </p:nvSpPr>
        <p:spPr>
          <a:xfrm>
            <a:off x="16148633" y="8598432"/>
            <a:ext cx="6468500" cy="2190496"/>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6" name="Text Placeholder 8">
            <a:extLst>
              <a:ext uri="{FF2B5EF4-FFF2-40B4-BE49-F238E27FC236}">
                <a16:creationId xmlns:a16="http://schemas.microsoft.com/office/drawing/2014/main" id="{8C2F5790-A8A2-4232-B19A-49202480D5FA}"/>
              </a:ext>
            </a:extLst>
          </p:cNvPr>
          <p:cNvSpPr>
            <a:spLocks noGrp="1"/>
          </p:cNvSpPr>
          <p:nvPr>
            <p:ph type="body" sz="quarter" idx="35" hasCustomPrompt="1"/>
          </p:nvPr>
        </p:nvSpPr>
        <p:spPr>
          <a:xfrm>
            <a:off x="8952173" y="7391400"/>
            <a:ext cx="6468500"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9D9763CD-23B2-4C9A-AD0B-03CC4946D3F1}"/>
              </a:ext>
            </a:extLst>
          </p:cNvPr>
          <p:cNvSpPr>
            <a:spLocks noGrp="1"/>
          </p:cNvSpPr>
          <p:nvPr>
            <p:ph type="body" sz="quarter" idx="36" hasCustomPrompt="1"/>
          </p:nvPr>
        </p:nvSpPr>
        <p:spPr>
          <a:xfrm>
            <a:off x="16140674" y="7391400"/>
            <a:ext cx="6468500"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20" name="Image">
            <a:extLst>
              <a:ext uri="{FF2B5EF4-FFF2-40B4-BE49-F238E27FC236}">
                <a16:creationId xmlns:a16="http://schemas.microsoft.com/office/drawing/2014/main" id="{BC8ADA7B-FA54-412B-AF8F-C567B7F3A9AE}"/>
              </a:ext>
            </a:extLst>
          </p:cNvPr>
          <p:cNvSpPr>
            <a:spLocks noGrp="1"/>
          </p:cNvSpPr>
          <p:nvPr>
            <p:ph type="pic" idx="37"/>
          </p:nvPr>
        </p:nvSpPr>
        <p:spPr>
          <a:xfrm>
            <a:off x="8952173" y="2927072"/>
            <a:ext cx="6468500" cy="3532107"/>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Image">
            <a:extLst>
              <a:ext uri="{FF2B5EF4-FFF2-40B4-BE49-F238E27FC236}">
                <a16:creationId xmlns:a16="http://schemas.microsoft.com/office/drawing/2014/main" id="{00773F95-8B6C-457B-B970-AD0AB161B63A}"/>
              </a:ext>
            </a:extLst>
          </p:cNvPr>
          <p:cNvSpPr>
            <a:spLocks noGrp="1"/>
          </p:cNvSpPr>
          <p:nvPr>
            <p:ph type="pic" idx="38"/>
          </p:nvPr>
        </p:nvSpPr>
        <p:spPr>
          <a:xfrm>
            <a:off x="16140674" y="2927072"/>
            <a:ext cx="6468500" cy="3532107"/>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4238723454"/>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ext 3 col + image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2" y="8598432"/>
            <a:ext cx="6468500" cy="2190496"/>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391400"/>
            <a:ext cx="6468500"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2"/>
            <a:ext cx="6468500" cy="3532107"/>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3" name="Text Placeholder 8">
            <a:extLst>
              <a:ext uri="{FF2B5EF4-FFF2-40B4-BE49-F238E27FC236}">
                <a16:creationId xmlns:a16="http://schemas.microsoft.com/office/drawing/2014/main" id="{DB3FFDC5-90B2-4B07-A404-CC1772F0EACD}"/>
              </a:ext>
            </a:extLst>
          </p:cNvPr>
          <p:cNvSpPr>
            <a:spLocks noGrp="1"/>
          </p:cNvSpPr>
          <p:nvPr>
            <p:ph type="body" sz="quarter" idx="33" hasCustomPrompt="1"/>
          </p:nvPr>
        </p:nvSpPr>
        <p:spPr>
          <a:xfrm>
            <a:off x="8960132" y="8598432"/>
            <a:ext cx="6468500" cy="2190496"/>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5" name="Text Placeholder 8">
            <a:extLst>
              <a:ext uri="{FF2B5EF4-FFF2-40B4-BE49-F238E27FC236}">
                <a16:creationId xmlns:a16="http://schemas.microsoft.com/office/drawing/2014/main" id="{A540274D-6B4F-4D8C-B0BD-18CE02B3A933}"/>
              </a:ext>
            </a:extLst>
          </p:cNvPr>
          <p:cNvSpPr>
            <a:spLocks noGrp="1"/>
          </p:cNvSpPr>
          <p:nvPr>
            <p:ph type="body" sz="quarter" idx="34" hasCustomPrompt="1"/>
          </p:nvPr>
        </p:nvSpPr>
        <p:spPr>
          <a:xfrm>
            <a:off x="16148633" y="8598432"/>
            <a:ext cx="6468500" cy="2190496"/>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6" name="Text Placeholder 8">
            <a:extLst>
              <a:ext uri="{FF2B5EF4-FFF2-40B4-BE49-F238E27FC236}">
                <a16:creationId xmlns:a16="http://schemas.microsoft.com/office/drawing/2014/main" id="{8C2F5790-A8A2-4232-B19A-49202480D5FA}"/>
              </a:ext>
            </a:extLst>
          </p:cNvPr>
          <p:cNvSpPr>
            <a:spLocks noGrp="1"/>
          </p:cNvSpPr>
          <p:nvPr>
            <p:ph type="body" sz="quarter" idx="35" hasCustomPrompt="1"/>
          </p:nvPr>
        </p:nvSpPr>
        <p:spPr>
          <a:xfrm>
            <a:off x="8952173" y="7391400"/>
            <a:ext cx="6468500"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9D9763CD-23B2-4C9A-AD0B-03CC4946D3F1}"/>
              </a:ext>
            </a:extLst>
          </p:cNvPr>
          <p:cNvSpPr>
            <a:spLocks noGrp="1"/>
          </p:cNvSpPr>
          <p:nvPr>
            <p:ph type="body" sz="quarter" idx="36" hasCustomPrompt="1"/>
          </p:nvPr>
        </p:nvSpPr>
        <p:spPr>
          <a:xfrm>
            <a:off x="16140674" y="7391400"/>
            <a:ext cx="6468500"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20" name="Image">
            <a:extLst>
              <a:ext uri="{FF2B5EF4-FFF2-40B4-BE49-F238E27FC236}">
                <a16:creationId xmlns:a16="http://schemas.microsoft.com/office/drawing/2014/main" id="{BC8ADA7B-FA54-412B-AF8F-C567B7F3A9AE}"/>
              </a:ext>
            </a:extLst>
          </p:cNvPr>
          <p:cNvSpPr>
            <a:spLocks noGrp="1"/>
          </p:cNvSpPr>
          <p:nvPr>
            <p:ph type="pic" idx="37"/>
          </p:nvPr>
        </p:nvSpPr>
        <p:spPr>
          <a:xfrm>
            <a:off x="8952173" y="2927072"/>
            <a:ext cx="6468500" cy="3532107"/>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1" name="Image">
            <a:extLst>
              <a:ext uri="{FF2B5EF4-FFF2-40B4-BE49-F238E27FC236}">
                <a16:creationId xmlns:a16="http://schemas.microsoft.com/office/drawing/2014/main" id="{00773F95-8B6C-457B-B970-AD0AB161B63A}"/>
              </a:ext>
            </a:extLst>
          </p:cNvPr>
          <p:cNvSpPr>
            <a:spLocks noGrp="1"/>
          </p:cNvSpPr>
          <p:nvPr>
            <p:ph type="pic" idx="38"/>
          </p:nvPr>
        </p:nvSpPr>
        <p:spPr>
          <a:xfrm>
            <a:off x="16140674" y="2927072"/>
            <a:ext cx="6468500" cy="3532107"/>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grpSp>
        <p:nvGrpSpPr>
          <p:cNvPr id="18" name="Group">
            <a:extLst>
              <a:ext uri="{FF2B5EF4-FFF2-40B4-BE49-F238E27FC236}">
                <a16:creationId xmlns:a16="http://schemas.microsoft.com/office/drawing/2014/main" id="{11633851-19CF-4E60-A8D7-6AD5C68472FE}"/>
              </a:ext>
            </a:extLst>
          </p:cNvPr>
          <p:cNvGrpSpPr/>
          <p:nvPr/>
        </p:nvGrpSpPr>
        <p:grpSpPr>
          <a:xfrm>
            <a:off x="885450" y="12829819"/>
            <a:ext cx="885653" cy="885653"/>
            <a:chOff x="0" y="0"/>
            <a:chExt cx="885651" cy="885651"/>
          </a:xfrm>
        </p:grpSpPr>
        <p:sp>
          <p:nvSpPr>
            <p:cNvPr id="22" name="Square">
              <a:extLst>
                <a:ext uri="{FF2B5EF4-FFF2-40B4-BE49-F238E27FC236}">
                  <a16:creationId xmlns:a16="http://schemas.microsoft.com/office/drawing/2014/main" id="{C17EE433-0D49-4A29-AE7D-B0EDB012FB37}"/>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3" name="Image">
              <a:extLst>
                <a:ext uri="{FF2B5EF4-FFF2-40B4-BE49-F238E27FC236}">
                  <a16:creationId xmlns:a16="http://schemas.microsoft.com/office/drawing/2014/main" id="{D26E45BE-C070-4AA4-8907-C4B2017168F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810703395"/>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ext 4 col + image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3"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7110049"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
        <p:nvSpPr>
          <p:cNvPr id="29" name="Text Placeholder 8">
            <a:extLst>
              <a:ext uri="{FF2B5EF4-FFF2-40B4-BE49-F238E27FC236}">
                <a16:creationId xmlns:a16="http://schemas.microsoft.com/office/drawing/2014/main" id="{145A32ED-D124-4FBA-90F8-6B8FC27E129C}"/>
              </a:ext>
            </a:extLst>
          </p:cNvPr>
          <p:cNvSpPr>
            <a:spLocks noGrp="1"/>
          </p:cNvSpPr>
          <p:nvPr>
            <p:ph type="body" sz="quarter" idx="37" hasCustomPrompt="1"/>
          </p:nvPr>
        </p:nvSpPr>
        <p:spPr>
          <a:xfrm>
            <a:off x="12456424"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
        <p:nvSpPr>
          <p:cNvPr id="31" name="Text Placeholder 8">
            <a:extLst>
              <a:ext uri="{FF2B5EF4-FFF2-40B4-BE49-F238E27FC236}">
                <a16:creationId xmlns:a16="http://schemas.microsoft.com/office/drawing/2014/main" id="{4FE67BDA-9311-4EDA-967F-9C51A1D0E262}"/>
              </a:ext>
            </a:extLst>
          </p:cNvPr>
          <p:cNvSpPr>
            <a:spLocks noGrp="1"/>
          </p:cNvSpPr>
          <p:nvPr>
            <p:ph type="body" sz="quarter" idx="39" hasCustomPrompt="1"/>
          </p:nvPr>
        </p:nvSpPr>
        <p:spPr>
          <a:xfrm>
            <a:off x="17802802"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Tree>
    <p:extLst>
      <p:ext uri="{BB962C8B-B14F-4D97-AF65-F5344CB8AC3E}">
        <p14:creationId xmlns:p14="http://schemas.microsoft.com/office/powerpoint/2010/main" val="458655618"/>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ext 4 col + image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3"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7110049"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sp>
        <p:nvSpPr>
          <p:cNvPr id="29" name="Text Placeholder 8">
            <a:extLst>
              <a:ext uri="{FF2B5EF4-FFF2-40B4-BE49-F238E27FC236}">
                <a16:creationId xmlns:a16="http://schemas.microsoft.com/office/drawing/2014/main" id="{145A32ED-D124-4FBA-90F8-6B8FC27E129C}"/>
              </a:ext>
            </a:extLst>
          </p:cNvPr>
          <p:cNvSpPr>
            <a:spLocks noGrp="1"/>
          </p:cNvSpPr>
          <p:nvPr>
            <p:ph type="body" sz="quarter" idx="37" hasCustomPrompt="1"/>
          </p:nvPr>
        </p:nvSpPr>
        <p:spPr>
          <a:xfrm>
            <a:off x="12456424"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sp>
        <p:nvSpPr>
          <p:cNvPr id="31" name="Text Placeholder 8">
            <a:extLst>
              <a:ext uri="{FF2B5EF4-FFF2-40B4-BE49-F238E27FC236}">
                <a16:creationId xmlns:a16="http://schemas.microsoft.com/office/drawing/2014/main" id="{4FE67BDA-9311-4EDA-967F-9C51A1D0E262}"/>
              </a:ext>
            </a:extLst>
          </p:cNvPr>
          <p:cNvSpPr>
            <a:spLocks noGrp="1"/>
          </p:cNvSpPr>
          <p:nvPr>
            <p:ph type="body" sz="quarter" idx="39" hasCustomPrompt="1"/>
          </p:nvPr>
        </p:nvSpPr>
        <p:spPr>
          <a:xfrm>
            <a:off x="17802802"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grpSp>
        <p:nvGrpSpPr>
          <p:cNvPr id="19" name="Group">
            <a:extLst>
              <a:ext uri="{FF2B5EF4-FFF2-40B4-BE49-F238E27FC236}">
                <a16:creationId xmlns:a16="http://schemas.microsoft.com/office/drawing/2014/main" id="{AA8D0465-FF7C-40C0-A720-FCE9396D1975}"/>
              </a:ext>
            </a:extLst>
          </p:cNvPr>
          <p:cNvGrpSpPr/>
          <p:nvPr/>
        </p:nvGrpSpPr>
        <p:grpSpPr>
          <a:xfrm>
            <a:off x="885450" y="12829819"/>
            <a:ext cx="885653" cy="885653"/>
            <a:chOff x="0" y="0"/>
            <a:chExt cx="885651" cy="885651"/>
          </a:xfrm>
        </p:grpSpPr>
        <p:sp>
          <p:nvSpPr>
            <p:cNvPr id="20" name="Square">
              <a:extLst>
                <a:ext uri="{FF2B5EF4-FFF2-40B4-BE49-F238E27FC236}">
                  <a16:creationId xmlns:a16="http://schemas.microsoft.com/office/drawing/2014/main" id="{6048F6EE-F2F7-4490-8075-0F6D37A6DDFC}"/>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1" name="Image">
              <a:extLst>
                <a:ext uri="{FF2B5EF4-FFF2-40B4-BE49-F238E27FC236}">
                  <a16:creationId xmlns:a16="http://schemas.microsoft.com/office/drawing/2014/main" id="{20757D63-AD91-43E8-8457-C3F02DE8FE7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046648152"/>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ndscape image 1 + text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a:defRPr sz="5800"/>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274833"/>
            <a:ext cx="10510624" cy="1459967"/>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24384002" cy="854452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2749051871"/>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ndscape image 1 + text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a:defRPr sz="5800">
                <a:solidFill>
                  <a:schemeClr val="bg1"/>
                </a:solidFill>
              </a:defRPr>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274833"/>
            <a:ext cx="10510624" cy="1459967"/>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24384002" cy="854452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grpSp>
        <p:nvGrpSpPr>
          <p:cNvPr id="10" name="Group">
            <a:extLst>
              <a:ext uri="{FF2B5EF4-FFF2-40B4-BE49-F238E27FC236}">
                <a16:creationId xmlns:a16="http://schemas.microsoft.com/office/drawing/2014/main" id="{CC6126CE-30F1-436F-938D-CC12D3ABFAE2}"/>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6E15130E-9000-422D-854C-FEBCB8B05666}"/>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7F13688E-0F2F-4A9F-AF5A-7BD71CFC5624}"/>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511530639"/>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ndscape image 3 + text (W)">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EF1837C-7BE7-4DE5-A9F2-EABBABAFD4A5}"/>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2" name="Text Placeholder 3">
            <a:extLst>
              <a:ext uri="{FF2B5EF4-FFF2-40B4-BE49-F238E27FC236}">
                <a16:creationId xmlns:a16="http://schemas.microsoft.com/office/drawing/2014/main" id="{7F2F9B28-61DD-4B63-815D-6E5100D794FC}"/>
              </a:ext>
            </a:extLst>
          </p:cNvPr>
          <p:cNvSpPr>
            <a:spLocks noGrp="1"/>
          </p:cNvSpPr>
          <p:nvPr>
            <p:ph type="body" sz="quarter" idx="28" hasCustomPrompt="1"/>
          </p:nvPr>
        </p:nvSpPr>
        <p:spPr>
          <a:xfrm>
            <a:off x="1771632" y="9074646"/>
            <a:ext cx="20837541" cy="4641354"/>
          </a:xfrm>
          <a:solidFill>
            <a:schemeClr val="bg1"/>
          </a:solidFill>
        </p:spPr>
        <p:txBody>
          <a:bodyPr/>
          <a:lstStyle>
            <a:lvl1pPr>
              <a:defRPr/>
            </a:lvl1pPr>
          </a:lstStyle>
          <a:p>
            <a:pPr lvl="0"/>
            <a:r>
              <a:rPr lang="en-US" dirty="0"/>
              <a:t> </a:t>
            </a:r>
            <a:endParaRPr lang="de-DE"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3154929" y="9910251"/>
            <a:ext cx="6989720" cy="2489201"/>
          </a:xfrm>
        </p:spPr>
        <p:txBody>
          <a:bodyPr anchor="t">
            <a:noAutofit/>
          </a:bodyPr>
          <a:lstStyle>
            <a:lvl1pPr>
              <a:defRPr sz="5800"/>
            </a:lvl1pPr>
          </a:lstStyle>
          <a:p>
            <a:r>
              <a:rPr lang="en-US" dirty="0"/>
              <a:t>Introduction statement</a:t>
            </a:r>
            <a:br>
              <a:rPr lang="en-US" dirty="0"/>
            </a:br>
            <a:r>
              <a:rPr lang="en-US" dirty="0"/>
              <a:t>lorem ipsum dolor sit </a:t>
            </a:r>
            <a:r>
              <a:rPr lang="en-US" dirty="0" err="1"/>
              <a:t>amet</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2" y="10107228"/>
            <a:ext cx="9452135" cy="1790447"/>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Tree>
    <p:extLst>
      <p:ext uri="{BB962C8B-B14F-4D97-AF65-F5344CB8AC3E}">
        <p14:creationId xmlns:p14="http://schemas.microsoft.com/office/powerpoint/2010/main" val="74307365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1 w. Client (I)">
    <p:bg>
      <p:bgPr>
        <a:solidFill>
          <a:schemeClr val="tx1"/>
        </a:solidFill>
        <a:effectLst/>
      </p:bgPr>
    </p:bg>
    <p:spTree>
      <p:nvGrpSpPr>
        <p:cNvPr id="1" name=""/>
        <p:cNvGrpSpPr/>
        <p:nvPr/>
      </p:nvGrpSpPr>
      <p:grpSpPr>
        <a:xfrm>
          <a:off x="0" y="0"/>
          <a:ext cx="0" cy="0"/>
          <a:chOff x="0" y="0"/>
          <a:chExt cx="0" cy="0"/>
        </a:xfrm>
      </p:grpSpPr>
      <p:sp>
        <p:nvSpPr>
          <p:cNvPr id="12" name="image8.png">
            <a:extLst>
              <a:ext uri="{FF2B5EF4-FFF2-40B4-BE49-F238E27FC236}">
                <a16:creationId xmlns:a16="http://schemas.microsoft.com/office/drawing/2014/main" id="{263385B9-82F3-4CD5-B049-AA50104DDA15}"/>
              </a:ext>
            </a:extLst>
          </p:cNvPr>
          <p:cNvSpPr>
            <a:spLocks noGrp="1"/>
          </p:cNvSpPr>
          <p:nvPr>
            <p:ph type="pic" idx="21"/>
          </p:nvPr>
        </p:nvSpPr>
        <p:spPr>
          <a:xfrm>
            <a:off x="0" y="0"/>
            <a:ext cx="24384000" cy="13716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4" name="Title 3">
            <a:extLst>
              <a:ext uri="{FF2B5EF4-FFF2-40B4-BE49-F238E27FC236}">
                <a16:creationId xmlns:a16="http://schemas.microsoft.com/office/drawing/2014/main" id="{79AB7A96-923F-454F-8E68-EB69C079DD65}"/>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0658C5AE-18F9-1646-8E88-52C7553B839C}" type="datetime6">
              <a:rPr lang="en-US" smtClean="0"/>
              <a:t>August 24</a:t>
            </a:fld>
            <a:endParaRPr lang="de-DE" dirty="0"/>
          </a:p>
        </p:txBody>
      </p:sp>
      <p:sp>
        <p:nvSpPr>
          <p:cNvPr id="11" name="Image">
            <a:extLst>
              <a:ext uri="{FF2B5EF4-FFF2-40B4-BE49-F238E27FC236}">
                <a16:creationId xmlns:a16="http://schemas.microsoft.com/office/drawing/2014/main" id="{7DD0039F-DFAE-4FD9-8419-CDD4EE0ECFF2}"/>
              </a:ext>
            </a:extLst>
          </p:cNvPr>
          <p:cNvSpPr>
            <a:spLocks noGrp="1"/>
          </p:cNvSpPr>
          <p:nvPr>
            <p:ph type="pic" sz="quarter" idx="23" hasCustomPrompt="1"/>
          </p:nvPr>
        </p:nvSpPr>
        <p:spPr>
          <a:xfrm>
            <a:off x="4960375" y="10227577"/>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
        <p:nvSpPr>
          <p:cNvPr id="15" name="Image">
            <a:extLst>
              <a:ext uri="{FF2B5EF4-FFF2-40B4-BE49-F238E27FC236}">
                <a16:creationId xmlns:a16="http://schemas.microsoft.com/office/drawing/2014/main" id="{0BB6A642-F7D4-4E24-8B51-D7CA57B12128}"/>
              </a:ext>
            </a:extLst>
          </p:cNvPr>
          <p:cNvSpPr>
            <a:spLocks noGrp="1"/>
          </p:cNvSpPr>
          <p:nvPr>
            <p:ph type="pic" sz="quarter" idx="27" hasCustomPrompt="1"/>
          </p:nvPr>
        </p:nvSpPr>
        <p:spPr>
          <a:xfrm>
            <a:off x="1693928" y="10288537"/>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6" name="Text Placeholder 4">
            <a:extLst>
              <a:ext uri="{FF2B5EF4-FFF2-40B4-BE49-F238E27FC236}">
                <a16:creationId xmlns:a16="http://schemas.microsoft.com/office/drawing/2014/main" id="{6C53F2AC-F475-4DD8-9C00-DBA4534B7A55}"/>
              </a:ext>
            </a:extLst>
          </p:cNvPr>
          <p:cNvSpPr>
            <a:spLocks noGrp="1"/>
          </p:cNvSpPr>
          <p:nvPr>
            <p:ph type="body" sz="quarter" idx="26" hasCustomPrompt="1"/>
          </p:nvPr>
        </p:nvSpPr>
        <p:spPr>
          <a:xfrm>
            <a:off x="1752600" y="9336708"/>
            <a:ext cx="1285801" cy="72000"/>
          </a:xfrm>
          <a:solidFill>
            <a:schemeClr val="tx1">
              <a:lumMod val="85000"/>
              <a:lumOff val="15000"/>
            </a:schemeClr>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1818581654"/>
      </p:ext>
    </p:extLst>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ndscape image 3 + text (B)">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8466F27-8820-4EB4-9757-6FD78A5FE092}"/>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2" name="Text Placeholder 3">
            <a:extLst>
              <a:ext uri="{FF2B5EF4-FFF2-40B4-BE49-F238E27FC236}">
                <a16:creationId xmlns:a16="http://schemas.microsoft.com/office/drawing/2014/main" id="{7F2F9B28-61DD-4B63-815D-6E5100D794FC}"/>
              </a:ext>
            </a:extLst>
          </p:cNvPr>
          <p:cNvSpPr>
            <a:spLocks noGrp="1"/>
          </p:cNvSpPr>
          <p:nvPr>
            <p:ph type="body" sz="quarter" idx="28" hasCustomPrompt="1"/>
          </p:nvPr>
        </p:nvSpPr>
        <p:spPr>
          <a:xfrm>
            <a:off x="1771632" y="9074646"/>
            <a:ext cx="20837541" cy="4641354"/>
          </a:xfrm>
          <a:solidFill>
            <a:schemeClr val="tx1"/>
          </a:solidFill>
        </p:spPr>
        <p:txBody>
          <a:bodyPr/>
          <a:lstStyle>
            <a:lvl1pPr>
              <a:defRPr/>
            </a:lvl1pPr>
          </a:lstStyle>
          <a:p>
            <a:pPr lvl="0"/>
            <a:r>
              <a:rPr lang="en-US" dirty="0"/>
              <a:t> </a:t>
            </a:r>
            <a:endParaRPr lang="de-DE"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3154929" y="9910251"/>
            <a:ext cx="6989720" cy="2489201"/>
          </a:xfrm>
        </p:spPr>
        <p:txBody>
          <a:bodyPr anchor="t">
            <a:noAutofit/>
          </a:bodyPr>
          <a:lstStyle>
            <a:lvl1pPr>
              <a:defRPr sz="5800">
                <a:solidFill>
                  <a:schemeClr val="bg1"/>
                </a:solidFill>
              </a:defRPr>
            </a:lvl1pPr>
          </a:lstStyle>
          <a:p>
            <a:r>
              <a:rPr lang="en-US" dirty="0"/>
              <a:t>Introduction statement</a:t>
            </a:r>
            <a:br>
              <a:rPr lang="en-US" dirty="0"/>
            </a:br>
            <a:r>
              <a:rPr lang="en-US" dirty="0"/>
              <a:t>lorem ipsum dolor sit </a:t>
            </a:r>
            <a:r>
              <a:rPr lang="en-US" dirty="0" err="1"/>
              <a:t>amet</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2" y="10107228"/>
            <a:ext cx="9452135" cy="1790447"/>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Tree>
    <p:extLst>
      <p:ext uri="{BB962C8B-B14F-4D97-AF65-F5344CB8AC3E}">
        <p14:creationId xmlns:p14="http://schemas.microsoft.com/office/powerpoint/2010/main" val="1928184173"/>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rge text + image (W)">
    <p:bg>
      <p:bgPr>
        <a:solidFill>
          <a:schemeClr val="bg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spAutoFit/>
          </a:bodyPr>
          <a:lstStyle>
            <a:lvl1pPr>
              <a:defRPr sz="7200">
                <a:solidFill>
                  <a:schemeClr val="tx1"/>
                </a:solidFill>
              </a:defRPr>
            </a:lvl1pPr>
          </a:lstStyle>
          <a:p>
            <a:r>
              <a:rPr lang="en-US" dirty="0"/>
              <a:t>Introduction statement that goes on three lines if needed</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Tree>
    <p:extLst>
      <p:ext uri="{BB962C8B-B14F-4D97-AF65-F5344CB8AC3E}">
        <p14:creationId xmlns:p14="http://schemas.microsoft.com/office/powerpoint/2010/main" val="920374429"/>
      </p:ext>
    </p:extLst>
  </p:cSld>
  <p:clrMapOvr>
    <a:masterClrMapping/>
  </p:clrMapOvr>
  <p:transition spd="med"/>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arge text + image (B)">
    <p:bg>
      <p:bgPr>
        <a:solidFill>
          <a:schemeClr val="tx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13716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noAutofit/>
          </a:bodyPr>
          <a:lstStyle>
            <a:lvl1pPr>
              <a:defRPr sz="7200">
                <a:solidFill>
                  <a:schemeClr val="bg1"/>
                </a:solidFill>
              </a:defRPr>
            </a:lvl1pPr>
          </a:lstStyle>
          <a:p>
            <a:r>
              <a:rPr lang="en-US" dirty="0"/>
              <a:t>Introduction statement that goes on three lines if needed</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noAutofit/>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noAutofit/>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grpSp>
        <p:nvGrpSpPr>
          <p:cNvPr id="10" name="Group">
            <a:extLst>
              <a:ext uri="{FF2B5EF4-FFF2-40B4-BE49-F238E27FC236}">
                <a16:creationId xmlns:a16="http://schemas.microsoft.com/office/drawing/2014/main" id="{04FDF5FD-4C7F-4C0B-ACA0-C3E86212A6DC}"/>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BFD03780-5B86-4D22-9ABE-C7FF52957B16}"/>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B7C1CD4F-7251-4D14-8213-2BA5A85A90EB}"/>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982581330"/>
      </p:ext>
    </p:extLst>
  </p:cSld>
  <p:clrMapOvr>
    <a:masterClrMapping/>
  </p:clrMapOvr>
  <p:transition spd="med"/>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Large text + 2 images (W)">
    <p:bg>
      <p:bgPr>
        <a:solidFill>
          <a:schemeClr val="bg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676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A55B27-4C80-4CC9-A35E-8EF6475FE574}"/>
              </a:ext>
            </a:extLst>
          </p:cNvPr>
          <p:cNvSpPr>
            <a:spLocks noGrp="1"/>
          </p:cNvSpPr>
          <p:nvPr>
            <p:ph type="pic" idx="28"/>
          </p:nvPr>
        </p:nvSpPr>
        <p:spPr>
          <a:xfrm>
            <a:off x="12192000" y="6948000"/>
            <a:ext cx="12192000" cy="676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noAutofit/>
          </a:bodyPr>
          <a:lstStyle>
            <a:lvl1pPr>
              <a:defRPr sz="7200">
                <a:solidFill>
                  <a:schemeClr val="tx1"/>
                </a:solidFill>
              </a:defRPr>
            </a:lvl1pPr>
          </a:lstStyle>
          <a:p>
            <a:r>
              <a:rPr lang="en-US" dirty="0"/>
              <a:t>Introduction statement that goes on three lines if needed</a:t>
            </a:r>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8" name="Footer Placeholder 7">
            <a:extLst>
              <a:ext uri="{FF2B5EF4-FFF2-40B4-BE49-F238E27FC236}">
                <a16:creationId xmlns:a16="http://schemas.microsoft.com/office/drawing/2014/main" id="{948BF00C-1E73-4DE6-A7DF-DD52FE99FB7C}"/>
              </a:ext>
            </a:extLst>
          </p:cNvPr>
          <p:cNvSpPr>
            <a:spLocks noGrp="1"/>
          </p:cNvSpPr>
          <p:nvPr>
            <p:ph type="ftr" sz="quarter" idx="30"/>
          </p:nvPr>
        </p:nvSpPr>
        <p:spPr/>
        <p:txBody>
          <a:bodyPr/>
          <a:lstStyle/>
          <a:p>
            <a:r>
              <a:rPr lang="en-US"/>
              <a:t>© confidential 2022 | frog Part of Capgemini Invent</a:t>
            </a:r>
            <a:endParaRPr lang="de-DE" dirty="0"/>
          </a:p>
        </p:txBody>
      </p:sp>
      <p:sp>
        <p:nvSpPr>
          <p:cNvPr id="10" name="Slide Number Placeholder 9">
            <a:extLst>
              <a:ext uri="{FF2B5EF4-FFF2-40B4-BE49-F238E27FC236}">
                <a16:creationId xmlns:a16="http://schemas.microsoft.com/office/drawing/2014/main" id="{E9434B8F-C506-42B9-BEA4-1EA4A77C484B}"/>
              </a:ext>
            </a:extLst>
          </p:cNvPr>
          <p:cNvSpPr>
            <a:spLocks noGrp="1"/>
          </p:cNvSpPr>
          <p:nvPr>
            <p:ph type="sldNum" sz="quarter" idx="31"/>
          </p:nvPr>
        </p:nvSpPr>
        <p:spPr/>
        <p:txBody>
          <a:bodyPr/>
          <a:lstStyle/>
          <a:p>
            <a:fld id="{F4562D32-726A-4413-ACA3-4E6BD640C7C8}" type="slidenum">
              <a:rPr lang="de-DE" smtClean="0"/>
              <a:pPr/>
              <a:t>‹N°›</a:t>
            </a:fld>
            <a:endParaRPr lang="de-DE" dirty="0"/>
          </a:p>
        </p:txBody>
      </p:sp>
    </p:spTree>
    <p:extLst>
      <p:ext uri="{BB962C8B-B14F-4D97-AF65-F5344CB8AC3E}">
        <p14:creationId xmlns:p14="http://schemas.microsoft.com/office/powerpoint/2010/main" val="1038330062"/>
      </p:ext>
    </p:extLst>
  </p:cSld>
  <p:clrMapOvr>
    <a:masterClrMapping/>
  </p:clrMapOvr>
  <p:transition spd="med"/>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Large text + 2 images (B)">
    <p:bg>
      <p:bgPr>
        <a:solidFill>
          <a:schemeClr val="tx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676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A55B27-4C80-4CC9-A35E-8EF6475FE574}"/>
              </a:ext>
            </a:extLst>
          </p:cNvPr>
          <p:cNvSpPr>
            <a:spLocks noGrp="1"/>
          </p:cNvSpPr>
          <p:nvPr>
            <p:ph type="pic" idx="28"/>
          </p:nvPr>
        </p:nvSpPr>
        <p:spPr>
          <a:xfrm>
            <a:off x="12192000" y="6948000"/>
            <a:ext cx="12192000" cy="676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spAutoFit/>
          </a:bodyPr>
          <a:lstStyle>
            <a:lvl1pPr>
              <a:defRPr sz="7200">
                <a:solidFill>
                  <a:schemeClr val="bg1"/>
                </a:solidFill>
              </a:defRPr>
            </a:lvl1pPr>
          </a:lstStyle>
          <a:p>
            <a:r>
              <a:rPr lang="en-US" dirty="0"/>
              <a:t>Introduction statement that goes on three lines if needed</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grpSp>
        <p:nvGrpSpPr>
          <p:cNvPr id="11" name="Group">
            <a:extLst>
              <a:ext uri="{FF2B5EF4-FFF2-40B4-BE49-F238E27FC236}">
                <a16:creationId xmlns:a16="http://schemas.microsoft.com/office/drawing/2014/main" id="{5DBAE501-E859-41C2-A5E1-E88718F7797A}"/>
              </a:ext>
            </a:extLst>
          </p:cNvPr>
          <p:cNvGrpSpPr/>
          <p:nvPr/>
        </p:nvGrpSpPr>
        <p:grpSpPr>
          <a:xfrm>
            <a:off x="885450" y="12829819"/>
            <a:ext cx="885653" cy="885653"/>
            <a:chOff x="0" y="0"/>
            <a:chExt cx="885651" cy="885651"/>
          </a:xfrm>
        </p:grpSpPr>
        <p:sp>
          <p:nvSpPr>
            <p:cNvPr id="14" name="Square">
              <a:extLst>
                <a:ext uri="{FF2B5EF4-FFF2-40B4-BE49-F238E27FC236}">
                  <a16:creationId xmlns:a16="http://schemas.microsoft.com/office/drawing/2014/main" id="{3DC35E41-9461-4DD9-A14D-9705123B449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6" name="Image">
              <a:extLst>
                <a:ext uri="{FF2B5EF4-FFF2-40B4-BE49-F238E27FC236}">
                  <a16:creationId xmlns:a16="http://schemas.microsoft.com/office/drawing/2014/main" id="{5EF504FE-4F56-4A56-857B-13E52F091C46}"/>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679957446"/>
      </p:ext>
    </p:extLst>
  </p:cSld>
  <p:clrMapOvr>
    <a:masterClrMapping/>
  </p:clrMapOvr>
  <p:transition spd="med"/>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grid (W)">
    <p:spTree>
      <p:nvGrpSpPr>
        <p:cNvPr id="1" name=""/>
        <p:cNvGrpSpPr/>
        <p:nvPr/>
      </p:nvGrpSpPr>
      <p:grpSpPr>
        <a:xfrm>
          <a:off x="0" y="0"/>
          <a:ext cx="0" cy="0"/>
          <a:chOff x="0" y="0"/>
          <a:chExt cx="0" cy="0"/>
        </a:xfrm>
      </p:grpSpPr>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50AC6C-4206-4713-AB16-26F88FF2B3FF}"/>
              </a:ext>
            </a:extLst>
          </p:cNvPr>
          <p:cNvSpPr>
            <a:spLocks noGrp="1"/>
          </p:cNvSpPr>
          <p:nvPr>
            <p:ph type="pic" idx="32"/>
          </p:nvPr>
        </p:nvSpPr>
        <p:spPr>
          <a:xfrm>
            <a:off x="6096000"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 name="Image">
            <a:extLst>
              <a:ext uri="{FF2B5EF4-FFF2-40B4-BE49-F238E27FC236}">
                <a16:creationId xmlns:a16="http://schemas.microsoft.com/office/drawing/2014/main" id="{F02F08E5-B019-45B9-894C-F3CB4D24F4AA}"/>
              </a:ext>
            </a:extLst>
          </p:cNvPr>
          <p:cNvSpPr>
            <a:spLocks noGrp="1"/>
          </p:cNvSpPr>
          <p:nvPr>
            <p:ph type="pic" idx="33"/>
          </p:nvPr>
        </p:nvSpPr>
        <p:spPr>
          <a:xfrm>
            <a:off x="12192001"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Image">
            <a:extLst>
              <a:ext uri="{FF2B5EF4-FFF2-40B4-BE49-F238E27FC236}">
                <a16:creationId xmlns:a16="http://schemas.microsoft.com/office/drawing/2014/main" id="{D35BC582-FDB6-4674-B083-CBBF815AEEC6}"/>
              </a:ext>
            </a:extLst>
          </p:cNvPr>
          <p:cNvSpPr>
            <a:spLocks noGrp="1"/>
          </p:cNvSpPr>
          <p:nvPr>
            <p:ph type="pic" idx="34"/>
          </p:nvPr>
        </p:nvSpPr>
        <p:spPr>
          <a:xfrm>
            <a:off x="18288002"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5" name="Image">
            <a:extLst>
              <a:ext uri="{FF2B5EF4-FFF2-40B4-BE49-F238E27FC236}">
                <a16:creationId xmlns:a16="http://schemas.microsoft.com/office/drawing/2014/main" id="{803D8098-89DA-4975-8042-389B9399309B}"/>
              </a:ext>
            </a:extLst>
          </p:cNvPr>
          <p:cNvSpPr>
            <a:spLocks noGrp="1"/>
          </p:cNvSpPr>
          <p:nvPr>
            <p:ph type="pic" idx="35"/>
          </p:nvPr>
        </p:nvSpPr>
        <p:spPr>
          <a:xfrm>
            <a:off x="0"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92C7ADB0-D96D-4B55-BFBA-8600A24E1902}"/>
              </a:ext>
            </a:extLst>
          </p:cNvPr>
          <p:cNvSpPr>
            <a:spLocks noGrp="1"/>
          </p:cNvSpPr>
          <p:nvPr>
            <p:ph type="pic" idx="36"/>
          </p:nvPr>
        </p:nvSpPr>
        <p:spPr>
          <a:xfrm>
            <a:off x="6096000"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DA7512C9-3BEC-4B76-B8E4-90A52F2F625C}"/>
              </a:ext>
            </a:extLst>
          </p:cNvPr>
          <p:cNvSpPr>
            <a:spLocks noGrp="1"/>
          </p:cNvSpPr>
          <p:nvPr>
            <p:ph type="pic" idx="37"/>
          </p:nvPr>
        </p:nvSpPr>
        <p:spPr>
          <a:xfrm>
            <a:off x="12192001"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4250E550-F36E-4D62-A040-CBB7345317C6}"/>
              </a:ext>
            </a:extLst>
          </p:cNvPr>
          <p:cNvSpPr>
            <a:spLocks noGrp="1"/>
          </p:cNvSpPr>
          <p:nvPr>
            <p:ph type="pic" idx="38"/>
          </p:nvPr>
        </p:nvSpPr>
        <p:spPr>
          <a:xfrm>
            <a:off x="18288002"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a:defRPr sz="5800"/>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534650"/>
            <a:ext cx="10510624" cy="1927630"/>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Tree>
    <p:extLst>
      <p:ext uri="{BB962C8B-B14F-4D97-AF65-F5344CB8AC3E}">
        <p14:creationId xmlns:p14="http://schemas.microsoft.com/office/powerpoint/2010/main" val="3264360405"/>
      </p:ext>
    </p:extLst>
  </p:cSld>
  <p:clrMapOvr>
    <a:masterClrMapping/>
  </p:clrMapOvr>
  <p:transition spd="med"/>
  <p:extLst>
    <p:ext uri="{DCECCB84-F9BA-43D5-87BE-67443E8EF086}">
      <p15:sldGuideLst xmlns:p15="http://schemas.microsoft.com/office/powerpoint/2012/main">
        <p15:guide id="1" orient="horz" pos="68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grid (B)">
    <p:bg>
      <p:bgPr>
        <a:solidFill>
          <a:schemeClr val="tx1"/>
        </a:solidFill>
        <a:effectLst/>
      </p:bgPr>
    </p:bg>
    <p:spTree>
      <p:nvGrpSpPr>
        <p:cNvPr id="1" name=""/>
        <p:cNvGrpSpPr/>
        <p:nvPr/>
      </p:nvGrpSpPr>
      <p:grpSpPr>
        <a:xfrm>
          <a:off x="0" y="0"/>
          <a:ext cx="0" cy="0"/>
          <a:chOff x="0" y="0"/>
          <a:chExt cx="0" cy="0"/>
        </a:xfrm>
      </p:grpSpPr>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50AC6C-4206-4713-AB16-26F88FF2B3FF}"/>
              </a:ext>
            </a:extLst>
          </p:cNvPr>
          <p:cNvSpPr>
            <a:spLocks noGrp="1"/>
          </p:cNvSpPr>
          <p:nvPr>
            <p:ph type="pic" idx="32"/>
          </p:nvPr>
        </p:nvSpPr>
        <p:spPr>
          <a:xfrm>
            <a:off x="6096000"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3" name="Image">
            <a:extLst>
              <a:ext uri="{FF2B5EF4-FFF2-40B4-BE49-F238E27FC236}">
                <a16:creationId xmlns:a16="http://schemas.microsoft.com/office/drawing/2014/main" id="{F02F08E5-B019-45B9-894C-F3CB4D24F4AA}"/>
              </a:ext>
            </a:extLst>
          </p:cNvPr>
          <p:cNvSpPr>
            <a:spLocks noGrp="1"/>
          </p:cNvSpPr>
          <p:nvPr>
            <p:ph type="pic" idx="33"/>
          </p:nvPr>
        </p:nvSpPr>
        <p:spPr>
          <a:xfrm>
            <a:off x="12192001"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4" name="Image">
            <a:extLst>
              <a:ext uri="{FF2B5EF4-FFF2-40B4-BE49-F238E27FC236}">
                <a16:creationId xmlns:a16="http://schemas.microsoft.com/office/drawing/2014/main" id="{D35BC582-FDB6-4674-B083-CBBF815AEEC6}"/>
              </a:ext>
            </a:extLst>
          </p:cNvPr>
          <p:cNvSpPr>
            <a:spLocks noGrp="1"/>
          </p:cNvSpPr>
          <p:nvPr>
            <p:ph type="pic" idx="34"/>
          </p:nvPr>
        </p:nvSpPr>
        <p:spPr>
          <a:xfrm>
            <a:off x="18288002"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5" name="Image">
            <a:extLst>
              <a:ext uri="{FF2B5EF4-FFF2-40B4-BE49-F238E27FC236}">
                <a16:creationId xmlns:a16="http://schemas.microsoft.com/office/drawing/2014/main" id="{803D8098-89DA-4975-8042-389B9399309B}"/>
              </a:ext>
            </a:extLst>
          </p:cNvPr>
          <p:cNvSpPr>
            <a:spLocks noGrp="1"/>
          </p:cNvSpPr>
          <p:nvPr>
            <p:ph type="pic" idx="35"/>
          </p:nvPr>
        </p:nvSpPr>
        <p:spPr>
          <a:xfrm>
            <a:off x="0"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92C7ADB0-D96D-4B55-BFBA-8600A24E1902}"/>
              </a:ext>
            </a:extLst>
          </p:cNvPr>
          <p:cNvSpPr>
            <a:spLocks noGrp="1"/>
          </p:cNvSpPr>
          <p:nvPr>
            <p:ph type="pic" idx="36"/>
          </p:nvPr>
        </p:nvSpPr>
        <p:spPr>
          <a:xfrm>
            <a:off x="6096000"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DA7512C9-3BEC-4B76-B8E4-90A52F2F625C}"/>
              </a:ext>
            </a:extLst>
          </p:cNvPr>
          <p:cNvSpPr>
            <a:spLocks noGrp="1"/>
          </p:cNvSpPr>
          <p:nvPr>
            <p:ph type="pic" idx="37"/>
          </p:nvPr>
        </p:nvSpPr>
        <p:spPr>
          <a:xfrm>
            <a:off x="12192001"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4250E550-F36E-4D62-A040-CBB7345317C6}"/>
              </a:ext>
            </a:extLst>
          </p:cNvPr>
          <p:cNvSpPr>
            <a:spLocks noGrp="1"/>
          </p:cNvSpPr>
          <p:nvPr>
            <p:ph type="pic" idx="38"/>
          </p:nvPr>
        </p:nvSpPr>
        <p:spPr>
          <a:xfrm>
            <a:off x="18288002"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rtl="0">
              <a:defRPr sz="5800">
                <a:solidFill>
                  <a:schemeClr val="bg1"/>
                </a:solidFill>
              </a:defRPr>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534650"/>
            <a:ext cx="10510624" cy="1927630"/>
          </a:xfrm>
        </p:spPr>
        <p:txBody>
          <a:bodyPr wrap="square">
            <a:noAutofit/>
          </a:bodyPr>
          <a:lstStyle>
            <a:lvl1pPr rtl="0">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grpSp>
        <p:nvGrpSpPr>
          <p:cNvPr id="20" name="Group">
            <a:extLst>
              <a:ext uri="{FF2B5EF4-FFF2-40B4-BE49-F238E27FC236}">
                <a16:creationId xmlns:a16="http://schemas.microsoft.com/office/drawing/2014/main" id="{6C902F66-8BA3-4AF4-A8F9-35EBAB7D771F}"/>
              </a:ext>
            </a:extLst>
          </p:cNvPr>
          <p:cNvGrpSpPr/>
          <p:nvPr/>
        </p:nvGrpSpPr>
        <p:grpSpPr>
          <a:xfrm>
            <a:off x="885450" y="12829819"/>
            <a:ext cx="885653" cy="885653"/>
            <a:chOff x="0" y="0"/>
            <a:chExt cx="885651" cy="885651"/>
          </a:xfrm>
        </p:grpSpPr>
        <p:sp>
          <p:nvSpPr>
            <p:cNvPr id="21" name="Square">
              <a:extLst>
                <a:ext uri="{FF2B5EF4-FFF2-40B4-BE49-F238E27FC236}">
                  <a16:creationId xmlns:a16="http://schemas.microsoft.com/office/drawing/2014/main" id="{555A5894-122D-4CE3-ADC4-D6DD07098378}"/>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2" name="Image">
              <a:extLst>
                <a:ext uri="{FF2B5EF4-FFF2-40B4-BE49-F238E27FC236}">
                  <a16:creationId xmlns:a16="http://schemas.microsoft.com/office/drawing/2014/main" id="{76E1746A-75B4-4185-9D4E-7F9F3C9A075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568436170"/>
      </p:ext>
    </p:extLst>
  </p:cSld>
  <p:clrMapOvr>
    <a:masterClrMapping/>
  </p:clrMapOvr>
  <p:transition spd="med"/>
  <p:extLst>
    <p:ext uri="{DCECCB84-F9BA-43D5-87BE-67443E8EF086}">
      <p15:sldGuideLst xmlns:p15="http://schemas.microsoft.com/office/powerpoint/2012/main">
        <p15:guide id="1" orient="horz" pos="68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Image grid v.2">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 y="-1"/>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1"/>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6" name="Image">
            <a:extLst>
              <a:ext uri="{FF2B5EF4-FFF2-40B4-BE49-F238E27FC236}">
                <a16:creationId xmlns:a16="http://schemas.microsoft.com/office/drawing/2014/main" id="{3A452876-350C-48BE-9CE8-8A8A2F2B5937}"/>
              </a:ext>
            </a:extLst>
          </p:cNvPr>
          <p:cNvSpPr>
            <a:spLocks noGrp="1"/>
          </p:cNvSpPr>
          <p:nvPr>
            <p:ph type="pic" idx="42"/>
          </p:nvPr>
        </p:nvSpPr>
        <p:spPr>
          <a:xfrm>
            <a:off x="8127999" y="6857999"/>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9917334" y="1363423"/>
            <a:ext cx="4549332" cy="923330"/>
          </a:xfrm>
        </p:spPr>
        <p:txBody>
          <a:bodyPr wrap="square" anchor="t">
            <a:noAutofit/>
          </a:bodyPr>
          <a:lstStyle>
            <a:lvl1pPr algn="ctr">
              <a:lnSpc>
                <a:spcPct val="90000"/>
              </a:lnSpc>
              <a:defRPr sz="7200">
                <a:latin typeface="+mj-lt"/>
              </a:defRPr>
            </a:lvl1pPr>
          </a:lstStyle>
          <a:p>
            <a:pPr lvl="0"/>
            <a:r>
              <a:rPr lang="en-US" dirty="0"/>
              <a:t>Sub-title</a:t>
            </a:r>
            <a:endParaRPr lang="de-DE"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9917334" y="3139490"/>
            <a:ext cx="4549331" cy="1879104"/>
          </a:xfrm>
        </p:spPr>
        <p:txBody>
          <a:bodyPr wrap="square">
            <a:noAutofit/>
          </a:bodyPr>
          <a:lstStyle>
            <a:lvl1pPr algn="ct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8221425"/>
            <a:ext cx="4549332" cy="923330"/>
          </a:xfrm>
        </p:spPr>
        <p:txBody>
          <a:bodyPr wrap="square" anchor="t">
            <a:noAutofit/>
          </a:bodyPr>
          <a:lstStyle>
            <a:lvl1pPr algn="ctr">
              <a:lnSpc>
                <a:spcPct val="90000"/>
              </a:lnSpc>
              <a:defRPr sz="7200">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9997492"/>
            <a:ext cx="4549331" cy="1879104"/>
          </a:xfrm>
        </p:spPr>
        <p:txBody>
          <a:bodyPr wrap="square">
            <a:noAutofit/>
          </a:bodyPr>
          <a:lstStyle>
            <a:lvl1pPr algn="ct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8221425"/>
            <a:ext cx="4549332" cy="923330"/>
          </a:xfrm>
        </p:spPr>
        <p:txBody>
          <a:bodyPr wrap="square" anchor="t">
            <a:noAutofit/>
          </a:bodyPr>
          <a:lstStyle>
            <a:lvl1pPr algn="ctr">
              <a:lnSpc>
                <a:spcPct val="90000"/>
              </a:lnSpc>
              <a:defRPr sz="7200">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9997492"/>
            <a:ext cx="4549331" cy="1879104"/>
          </a:xfrm>
        </p:spPr>
        <p:txBody>
          <a:bodyPr wrap="square">
            <a:noAutofit/>
          </a:bodyPr>
          <a:lstStyle>
            <a:lvl1pPr algn="ct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Tree>
    <p:extLst>
      <p:ext uri="{BB962C8B-B14F-4D97-AF65-F5344CB8AC3E}">
        <p14:creationId xmlns:p14="http://schemas.microsoft.com/office/powerpoint/2010/main" val="1739800346"/>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Image grid v.2 copy">
    <p:bg>
      <p:bgPr>
        <a:solidFill>
          <a:schemeClr val="tx1"/>
        </a:solidFill>
        <a:effectLst/>
      </p:bgPr>
    </p:bg>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 y="-1"/>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1"/>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6" name="Image">
            <a:extLst>
              <a:ext uri="{FF2B5EF4-FFF2-40B4-BE49-F238E27FC236}">
                <a16:creationId xmlns:a16="http://schemas.microsoft.com/office/drawing/2014/main" id="{3A452876-350C-48BE-9CE8-8A8A2F2B5937}"/>
              </a:ext>
            </a:extLst>
          </p:cNvPr>
          <p:cNvSpPr>
            <a:spLocks noGrp="1"/>
          </p:cNvSpPr>
          <p:nvPr>
            <p:ph type="pic" idx="42"/>
          </p:nvPr>
        </p:nvSpPr>
        <p:spPr>
          <a:xfrm>
            <a:off x="8127999" y="6857999"/>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9917334" y="1363423"/>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9917334" y="3139490"/>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8221425"/>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9997492"/>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8221425"/>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9997492"/>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grpSp>
        <p:nvGrpSpPr>
          <p:cNvPr id="12" name="Group">
            <a:extLst>
              <a:ext uri="{FF2B5EF4-FFF2-40B4-BE49-F238E27FC236}">
                <a16:creationId xmlns:a16="http://schemas.microsoft.com/office/drawing/2014/main" id="{9C91FDA8-9605-456F-ABC9-169C0A11F995}"/>
              </a:ext>
            </a:extLst>
          </p:cNvPr>
          <p:cNvGrpSpPr/>
          <p:nvPr/>
        </p:nvGrpSpPr>
        <p:grpSpPr>
          <a:xfrm>
            <a:off x="885450" y="12829819"/>
            <a:ext cx="885653" cy="885653"/>
            <a:chOff x="0" y="0"/>
            <a:chExt cx="885651" cy="885651"/>
          </a:xfrm>
        </p:grpSpPr>
        <p:sp>
          <p:nvSpPr>
            <p:cNvPr id="13" name="Square">
              <a:extLst>
                <a:ext uri="{FF2B5EF4-FFF2-40B4-BE49-F238E27FC236}">
                  <a16:creationId xmlns:a16="http://schemas.microsoft.com/office/drawing/2014/main" id="{3855C323-288F-41CC-8946-246D63B1794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4" name="Image">
              <a:extLst>
                <a:ext uri="{FF2B5EF4-FFF2-40B4-BE49-F238E27FC236}">
                  <a16:creationId xmlns:a16="http://schemas.microsoft.com/office/drawing/2014/main" id="{73622A80-8901-42AA-A0D4-C723B8B7E541}"/>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930891349"/>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Image grid v.2 (W)">
    <p:bg>
      <p:bgPr>
        <a:solidFill>
          <a:schemeClr val="bg1"/>
        </a:solidFill>
        <a:effectLst/>
      </p:bgPr>
    </p:bg>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8127998" y="-1"/>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6857999"/>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6" name="Image">
            <a:extLst>
              <a:ext uri="{FF2B5EF4-FFF2-40B4-BE49-F238E27FC236}">
                <a16:creationId xmlns:a16="http://schemas.microsoft.com/office/drawing/2014/main" id="{3A452876-350C-48BE-9CE8-8A8A2F2B5937}"/>
              </a:ext>
            </a:extLst>
          </p:cNvPr>
          <p:cNvSpPr>
            <a:spLocks noGrp="1"/>
          </p:cNvSpPr>
          <p:nvPr>
            <p:ph type="pic" idx="42"/>
          </p:nvPr>
        </p:nvSpPr>
        <p:spPr>
          <a:xfrm>
            <a:off x="-3" y="6857999"/>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1363423"/>
            <a:ext cx="4549332" cy="923330"/>
          </a:xfrm>
        </p:spPr>
        <p:txBody>
          <a:bodyPr wrap="square" anchor="t">
            <a:noAutofit/>
          </a:bodyPr>
          <a:lstStyle>
            <a:lvl1pPr algn="ctr">
              <a:lnSpc>
                <a:spcPct val="90000"/>
              </a:lnSpc>
              <a:defRPr sz="7200">
                <a:solidFill>
                  <a:schemeClr val="tx1"/>
                </a:solidFill>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3139490"/>
            <a:ext cx="4549331" cy="1879104"/>
          </a:xfrm>
        </p:spPr>
        <p:txBody>
          <a:bodyPr wrap="square">
            <a:noAutofit/>
          </a:bodyPr>
          <a:lstStyle>
            <a:lvl1pPr algn="ctr">
              <a:lnSpc>
                <a:spcPct val="130000"/>
              </a:lnSpc>
              <a:defRPr sz="24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1363423"/>
            <a:ext cx="4549332" cy="923330"/>
          </a:xfrm>
        </p:spPr>
        <p:txBody>
          <a:bodyPr wrap="square" anchor="t">
            <a:noAutofit/>
          </a:bodyPr>
          <a:lstStyle>
            <a:lvl1pPr algn="ctr">
              <a:lnSpc>
                <a:spcPct val="90000"/>
              </a:lnSpc>
              <a:defRPr sz="7200">
                <a:solidFill>
                  <a:schemeClr val="tx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3139490"/>
            <a:ext cx="4549331" cy="1879104"/>
          </a:xfrm>
        </p:spPr>
        <p:txBody>
          <a:bodyPr wrap="square">
            <a:noAutofit/>
          </a:bodyPr>
          <a:lstStyle>
            <a:lvl1pPr algn="ctr">
              <a:lnSpc>
                <a:spcPct val="130000"/>
              </a:lnSpc>
              <a:defRPr sz="24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2" name="Text Placeholder 8">
            <a:extLst>
              <a:ext uri="{FF2B5EF4-FFF2-40B4-BE49-F238E27FC236}">
                <a16:creationId xmlns:a16="http://schemas.microsoft.com/office/drawing/2014/main" id="{088EB73D-C933-43E3-AF9C-4673F045ABAF}"/>
              </a:ext>
            </a:extLst>
          </p:cNvPr>
          <p:cNvSpPr>
            <a:spLocks noGrp="1"/>
          </p:cNvSpPr>
          <p:nvPr>
            <p:ph type="body" sz="quarter" idx="48" hasCustomPrompt="1"/>
          </p:nvPr>
        </p:nvSpPr>
        <p:spPr>
          <a:xfrm>
            <a:off x="9917334" y="8221424"/>
            <a:ext cx="4549332" cy="923330"/>
          </a:xfrm>
        </p:spPr>
        <p:txBody>
          <a:bodyPr wrap="square" anchor="t">
            <a:noAutofit/>
          </a:bodyPr>
          <a:lstStyle>
            <a:lvl1pPr algn="ctr">
              <a:lnSpc>
                <a:spcPct val="90000"/>
              </a:lnSpc>
              <a:defRPr sz="7200">
                <a:solidFill>
                  <a:schemeClr val="tx1"/>
                </a:solidFill>
                <a:latin typeface="+mj-lt"/>
              </a:defRPr>
            </a:lvl1pPr>
          </a:lstStyle>
          <a:p>
            <a:pPr lvl="0"/>
            <a:r>
              <a:rPr lang="en-US" dirty="0"/>
              <a:t>Sub-title</a:t>
            </a:r>
            <a:endParaRPr lang="de-DE" dirty="0"/>
          </a:p>
        </p:txBody>
      </p:sp>
      <p:sp>
        <p:nvSpPr>
          <p:cNvPr id="13" name="Text Placeholder 8">
            <a:extLst>
              <a:ext uri="{FF2B5EF4-FFF2-40B4-BE49-F238E27FC236}">
                <a16:creationId xmlns:a16="http://schemas.microsoft.com/office/drawing/2014/main" id="{DDE4C965-A793-484E-96FA-9DA859F98F6C}"/>
              </a:ext>
            </a:extLst>
          </p:cNvPr>
          <p:cNvSpPr>
            <a:spLocks noGrp="1"/>
          </p:cNvSpPr>
          <p:nvPr>
            <p:ph type="body" sz="quarter" idx="49" hasCustomPrompt="1"/>
          </p:nvPr>
        </p:nvSpPr>
        <p:spPr>
          <a:xfrm>
            <a:off x="9917334" y="9997492"/>
            <a:ext cx="4549331" cy="1879104"/>
          </a:xfrm>
        </p:spPr>
        <p:txBody>
          <a:bodyPr wrap="square">
            <a:noAutofit/>
          </a:bodyPr>
          <a:lstStyle>
            <a:lvl1pPr algn="ctr">
              <a:lnSpc>
                <a:spcPct val="130000"/>
              </a:lnSpc>
              <a:defRPr sz="24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Tree>
    <p:extLst>
      <p:ext uri="{BB962C8B-B14F-4D97-AF65-F5344CB8AC3E}">
        <p14:creationId xmlns:p14="http://schemas.microsoft.com/office/powerpoint/2010/main" val="291817605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 #2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tx1"/>
                </a:solidFill>
                <a:latin typeface="BentonSansF Medium" panose="02000603040000020004" pitchFamily="2" charset="0"/>
              </a:defRPr>
            </a:lvl1pPr>
          </a:lstStyle>
          <a:p>
            <a:fld id="{0DA33CC1-2B60-D746-849A-7DF26800F743}" type="datetime6">
              <a:rPr lang="en-US" smtClean="0"/>
              <a:t>August 24</a:t>
            </a:fld>
            <a:endParaRPr lang="de-DE" dirty="0"/>
          </a:p>
        </p:txBody>
      </p:sp>
      <p:sp>
        <p:nvSpPr>
          <p:cNvPr id="9" name="Image">
            <a:extLst>
              <a:ext uri="{FF2B5EF4-FFF2-40B4-BE49-F238E27FC236}">
                <a16:creationId xmlns:a16="http://schemas.microsoft.com/office/drawing/2014/main" id="{EC01438F-B399-46F0-951A-1F4C816D721B}"/>
              </a:ext>
            </a:extLst>
          </p:cNvPr>
          <p:cNvSpPr>
            <a:spLocks noGrp="1"/>
          </p:cNvSpPr>
          <p:nvPr>
            <p:ph type="pic" sz="quarter" idx="27" hasCustomPrompt="1"/>
          </p:nvPr>
        </p:nvSpPr>
        <p:spPr>
          <a:xfrm>
            <a:off x="9882093" y="10722106"/>
            <a:ext cx="4619816" cy="1178622"/>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5" name="Title 2">
            <a:extLst>
              <a:ext uri="{FF2B5EF4-FFF2-40B4-BE49-F238E27FC236}">
                <a16:creationId xmlns:a16="http://schemas.microsoft.com/office/drawing/2014/main" id="{E0A62B25-C662-4383-B4A8-1BD46CB2A8D8}"/>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2067699355"/>
      </p:ext>
    </p:extLst>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Image grid v.2 (B)">
    <p:bg>
      <p:bgPr>
        <a:solidFill>
          <a:schemeClr val="tx1"/>
        </a:solidFill>
        <a:effectLst/>
      </p:bgPr>
    </p:bg>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8127998" y="-1"/>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6857999"/>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8" name="Picture Placeholder 17">
            <a:extLst>
              <a:ext uri="{FF2B5EF4-FFF2-40B4-BE49-F238E27FC236}">
                <a16:creationId xmlns:a16="http://schemas.microsoft.com/office/drawing/2014/main" id="{EF69341A-5380-40D4-BC6A-53E9E0D9C71B}"/>
              </a:ext>
            </a:extLst>
          </p:cNvPr>
          <p:cNvSpPr>
            <a:spLocks noGrp="1"/>
          </p:cNvSpPr>
          <p:nvPr>
            <p:ph type="pic" idx="42"/>
          </p:nvPr>
        </p:nvSpPr>
        <p:spPr>
          <a:xfrm>
            <a:off x="-3" y="6857999"/>
            <a:ext cx="8128000" cy="6858000"/>
          </a:xfrm>
          <a:custGeom>
            <a:avLst/>
            <a:gdLst>
              <a:gd name="connsiteX0" fmla="*/ 885453 w 8128000"/>
              <a:gd name="connsiteY0" fmla="*/ 5971820 h 6858000"/>
              <a:gd name="connsiteX1" fmla="*/ 885453 w 8128000"/>
              <a:gd name="connsiteY1" fmla="*/ 6857474 h 6858000"/>
              <a:gd name="connsiteX2" fmla="*/ 1771106 w 8128000"/>
              <a:gd name="connsiteY2" fmla="*/ 6857474 h 6858000"/>
              <a:gd name="connsiteX3" fmla="*/ 1771106 w 8128000"/>
              <a:gd name="connsiteY3" fmla="*/ 5971820 h 6858000"/>
              <a:gd name="connsiteX4" fmla="*/ 0 w 8128000"/>
              <a:gd name="connsiteY4" fmla="*/ 0 h 6858000"/>
              <a:gd name="connsiteX5" fmla="*/ 8128000 w 8128000"/>
              <a:gd name="connsiteY5" fmla="*/ 0 h 6858000"/>
              <a:gd name="connsiteX6" fmla="*/ 8128000 w 8128000"/>
              <a:gd name="connsiteY6" fmla="*/ 6858000 h 6858000"/>
              <a:gd name="connsiteX7" fmla="*/ 0 w 8128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6858000">
                <a:moveTo>
                  <a:pt x="885453" y="5971820"/>
                </a:moveTo>
                <a:lnTo>
                  <a:pt x="885453" y="6857474"/>
                </a:lnTo>
                <a:lnTo>
                  <a:pt x="1771106" y="6857474"/>
                </a:lnTo>
                <a:lnTo>
                  <a:pt x="1771106" y="5971820"/>
                </a:lnTo>
                <a:close/>
                <a:moveTo>
                  <a:pt x="0" y="0"/>
                </a:moveTo>
                <a:lnTo>
                  <a:pt x="8128000" y="0"/>
                </a:lnTo>
                <a:lnTo>
                  <a:pt x="8128000" y="6858000"/>
                </a:lnTo>
                <a:lnTo>
                  <a:pt x="0" y="6858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1363423"/>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3139490"/>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1363423"/>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3139490"/>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2" name="Text Placeholder 8">
            <a:extLst>
              <a:ext uri="{FF2B5EF4-FFF2-40B4-BE49-F238E27FC236}">
                <a16:creationId xmlns:a16="http://schemas.microsoft.com/office/drawing/2014/main" id="{088EB73D-C933-43E3-AF9C-4673F045ABAF}"/>
              </a:ext>
            </a:extLst>
          </p:cNvPr>
          <p:cNvSpPr>
            <a:spLocks noGrp="1"/>
          </p:cNvSpPr>
          <p:nvPr>
            <p:ph type="body" sz="quarter" idx="48" hasCustomPrompt="1"/>
          </p:nvPr>
        </p:nvSpPr>
        <p:spPr>
          <a:xfrm>
            <a:off x="9917334" y="8221424"/>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13" name="Text Placeholder 8">
            <a:extLst>
              <a:ext uri="{FF2B5EF4-FFF2-40B4-BE49-F238E27FC236}">
                <a16:creationId xmlns:a16="http://schemas.microsoft.com/office/drawing/2014/main" id="{DDE4C965-A793-484E-96FA-9DA859F98F6C}"/>
              </a:ext>
            </a:extLst>
          </p:cNvPr>
          <p:cNvSpPr>
            <a:spLocks noGrp="1"/>
          </p:cNvSpPr>
          <p:nvPr>
            <p:ph type="body" sz="quarter" idx="49" hasCustomPrompt="1"/>
          </p:nvPr>
        </p:nvSpPr>
        <p:spPr>
          <a:xfrm>
            <a:off x="9917334" y="9997492"/>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grpSp>
        <p:nvGrpSpPr>
          <p:cNvPr id="14" name="Group">
            <a:extLst>
              <a:ext uri="{FF2B5EF4-FFF2-40B4-BE49-F238E27FC236}">
                <a16:creationId xmlns:a16="http://schemas.microsoft.com/office/drawing/2014/main" id="{016A1DB6-D8CC-4918-BFEC-080ACCD0C1EC}"/>
              </a:ext>
            </a:extLst>
          </p:cNvPr>
          <p:cNvGrpSpPr/>
          <p:nvPr/>
        </p:nvGrpSpPr>
        <p:grpSpPr>
          <a:xfrm>
            <a:off x="885450" y="12829819"/>
            <a:ext cx="885653" cy="885653"/>
            <a:chOff x="0" y="0"/>
            <a:chExt cx="885651" cy="885651"/>
          </a:xfrm>
        </p:grpSpPr>
        <p:sp>
          <p:nvSpPr>
            <p:cNvPr id="15" name="Square">
              <a:extLst>
                <a:ext uri="{FF2B5EF4-FFF2-40B4-BE49-F238E27FC236}">
                  <a16:creationId xmlns:a16="http://schemas.microsoft.com/office/drawing/2014/main" id="{574671D6-8E98-4D08-89D4-BE1714519E03}"/>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6" name="Image">
              <a:extLst>
                <a:ext uri="{FF2B5EF4-FFF2-40B4-BE49-F238E27FC236}">
                  <a16:creationId xmlns:a16="http://schemas.microsoft.com/office/drawing/2014/main" id="{581C6293-0327-45E7-B415-085B0FAE6460}"/>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206081975"/>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Image">
    <p:spTree>
      <p:nvGrpSpPr>
        <p:cNvPr id="1" name=""/>
        <p:cNvGrpSpPr/>
        <p:nvPr/>
      </p:nvGrpSpPr>
      <p:grpSpPr>
        <a:xfrm>
          <a:off x="0" y="0"/>
          <a:ext cx="0" cy="0"/>
          <a:chOff x="0" y="0"/>
          <a:chExt cx="0" cy="0"/>
        </a:xfrm>
      </p:grpSpPr>
      <p:pic>
        <p:nvPicPr>
          <p:cNvPr id="126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4" name="Picture Placeholder 13">
            <a:extLst>
              <a:ext uri="{FF2B5EF4-FFF2-40B4-BE49-F238E27FC236}">
                <a16:creationId xmlns:a16="http://schemas.microsoft.com/office/drawing/2014/main" id="{06594828-BD99-4691-9122-B3C2199B1C27}"/>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2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5C72CB-75A5-402A-86B9-DF37F41EC525}"/>
              </a:ext>
            </a:extLst>
          </p:cNvPr>
          <p:cNvSpPr>
            <a:spLocks noGrp="1"/>
          </p:cNvSpPr>
          <p:nvPr>
            <p:ph type="pic" idx="42"/>
          </p:nvPr>
        </p:nvSpPr>
        <p:spPr>
          <a:xfrm>
            <a:off x="0" y="0"/>
            <a:ext cx="12192000" cy="13716000"/>
          </a:xfrm>
          <a:custGeom>
            <a:avLst/>
            <a:gdLst>
              <a:gd name="connsiteX0" fmla="*/ 0 w 12192000"/>
              <a:gd name="connsiteY0" fmla="*/ 0 h 13716000"/>
              <a:gd name="connsiteX1" fmla="*/ 12192000 w 12192000"/>
              <a:gd name="connsiteY1" fmla="*/ 0 h 13716000"/>
              <a:gd name="connsiteX2" fmla="*/ 12192000 w 12192000"/>
              <a:gd name="connsiteY2" fmla="*/ 13716000 h 13716000"/>
              <a:gd name="connsiteX3" fmla="*/ 1771632 w 12192000"/>
              <a:gd name="connsiteY3" fmla="*/ 13716000 h 13716000"/>
              <a:gd name="connsiteX4" fmla="*/ 1771632 w 12192000"/>
              <a:gd name="connsiteY4" fmla="*/ 12829289 h 13716000"/>
              <a:gd name="connsiteX5" fmla="*/ 884921 w 12192000"/>
              <a:gd name="connsiteY5" fmla="*/ 12829289 h 13716000"/>
              <a:gd name="connsiteX6" fmla="*/ 884921 w 12192000"/>
              <a:gd name="connsiteY6" fmla="*/ 13716000 h 13716000"/>
              <a:gd name="connsiteX7" fmla="*/ 0 w 12192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3716000">
                <a:moveTo>
                  <a:pt x="0" y="0"/>
                </a:moveTo>
                <a:lnTo>
                  <a:pt x="12192000" y="0"/>
                </a:lnTo>
                <a:lnTo>
                  <a:pt x="12192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7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8" name="Image">
            <a:extLst>
              <a:ext uri="{FF2B5EF4-FFF2-40B4-BE49-F238E27FC236}">
                <a16:creationId xmlns:a16="http://schemas.microsoft.com/office/drawing/2014/main" id="{9A493C74-560A-4E79-AC52-9EC29E6C0EFA}"/>
              </a:ext>
            </a:extLst>
          </p:cNvPr>
          <p:cNvSpPr>
            <a:spLocks noGrp="1"/>
          </p:cNvSpPr>
          <p:nvPr>
            <p:ph type="pic" idx="43"/>
          </p:nvPr>
        </p:nvSpPr>
        <p:spPr>
          <a:xfrm>
            <a:off x="12192000" y="0"/>
            <a:ext cx="12192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2 images (spac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0B5C23D-4E67-469B-BB4C-F03476A8C3DB}"/>
              </a:ext>
            </a:extLst>
          </p:cNvPr>
          <p:cNvSpPr>
            <a:spLocks noGrp="1"/>
          </p:cNvSpPr>
          <p:nvPr>
            <p:ph type="pic" idx="44"/>
          </p:nvPr>
        </p:nvSpPr>
        <p:spPr>
          <a:xfrm>
            <a:off x="0" y="6858000"/>
            <a:ext cx="24384000" cy="6858000"/>
          </a:xfrm>
          <a:custGeom>
            <a:avLst/>
            <a:gdLst>
              <a:gd name="connsiteX0" fmla="*/ 0 w 24384000"/>
              <a:gd name="connsiteY0" fmla="*/ 0 h 6858000"/>
              <a:gd name="connsiteX1" fmla="*/ 24384000 w 24384000"/>
              <a:gd name="connsiteY1" fmla="*/ 0 h 6858000"/>
              <a:gd name="connsiteX2" fmla="*/ 24384000 w 24384000"/>
              <a:gd name="connsiteY2" fmla="*/ 6858000 h 6858000"/>
              <a:gd name="connsiteX3" fmla="*/ 1771632 w 24384000"/>
              <a:gd name="connsiteY3" fmla="*/ 6858000 h 6858000"/>
              <a:gd name="connsiteX4" fmla="*/ 1771632 w 24384000"/>
              <a:gd name="connsiteY4" fmla="*/ 5971290 h 6858000"/>
              <a:gd name="connsiteX5" fmla="*/ 884921 w 24384000"/>
              <a:gd name="connsiteY5" fmla="*/ 5971290 h 6858000"/>
              <a:gd name="connsiteX6" fmla="*/ 884921 w 24384000"/>
              <a:gd name="connsiteY6" fmla="*/ 6858000 h 6858000"/>
              <a:gd name="connsiteX7" fmla="*/ 0 w 24384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6858000">
                <a:moveTo>
                  <a:pt x="0" y="0"/>
                </a:moveTo>
                <a:lnTo>
                  <a:pt x="24384000" y="0"/>
                </a:lnTo>
                <a:lnTo>
                  <a:pt x="24384000" y="6858000"/>
                </a:lnTo>
                <a:lnTo>
                  <a:pt x="1771632" y="6858000"/>
                </a:lnTo>
                <a:lnTo>
                  <a:pt x="1771632" y="5971290"/>
                </a:lnTo>
                <a:lnTo>
                  <a:pt x="884921" y="5971290"/>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8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5" name="Image">
            <a:extLst>
              <a:ext uri="{FF2B5EF4-FFF2-40B4-BE49-F238E27FC236}">
                <a16:creationId xmlns:a16="http://schemas.microsoft.com/office/drawing/2014/main" id="{DE93B17F-9C7C-4606-A805-1085D0915FE6}"/>
              </a:ext>
            </a:extLst>
          </p:cNvPr>
          <p:cNvSpPr>
            <a:spLocks noGrp="1"/>
          </p:cNvSpPr>
          <p:nvPr>
            <p:ph type="pic" idx="43"/>
          </p:nvPr>
        </p:nvSpPr>
        <p:spPr>
          <a:xfrm>
            <a:off x="0" y="0"/>
            <a:ext cx="24384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3 images">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87A391A-598C-425B-99C3-8EE579FBBECD}"/>
              </a:ext>
            </a:extLst>
          </p:cNvPr>
          <p:cNvSpPr>
            <a:spLocks noGrp="1"/>
          </p:cNvSpPr>
          <p:nvPr>
            <p:ph type="pic" idx="43"/>
          </p:nvPr>
        </p:nvSpPr>
        <p:spPr>
          <a:xfrm>
            <a:off x="0" y="0"/>
            <a:ext cx="8128000" cy="13716000"/>
          </a:xfrm>
          <a:custGeom>
            <a:avLst/>
            <a:gdLst>
              <a:gd name="connsiteX0" fmla="*/ 0 w 8128000"/>
              <a:gd name="connsiteY0" fmla="*/ 0 h 13716000"/>
              <a:gd name="connsiteX1" fmla="*/ 8128000 w 8128000"/>
              <a:gd name="connsiteY1" fmla="*/ 0 h 13716000"/>
              <a:gd name="connsiteX2" fmla="*/ 8128000 w 8128000"/>
              <a:gd name="connsiteY2" fmla="*/ 13716000 h 13716000"/>
              <a:gd name="connsiteX3" fmla="*/ 1771632 w 8128000"/>
              <a:gd name="connsiteY3" fmla="*/ 13716000 h 13716000"/>
              <a:gd name="connsiteX4" fmla="*/ 1771632 w 8128000"/>
              <a:gd name="connsiteY4" fmla="*/ 12829289 h 13716000"/>
              <a:gd name="connsiteX5" fmla="*/ 884921 w 8128000"/>
              <a:gd name="connsiteY5" fmla="*/ 12829289 h 13716000"/>
              <a:gd name="connsiteX6" fmla="*/ 884921 w 8128000"/>
              <a:gd name="connsiteY6" fmla="*/ 13716000 h 13716000"/>
              <a:gd name="connsiteX7" fmla="*/ 0 w 8128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3716000">
                <a:moveTo>
                  <a:pt x="0" y="0"/>
                </a:moveTo>
                <a:lnTo>
                  <a:pt x="8128000" y="0"/>
                </a:lnTo>
                <a:lnTo>
                  <a:pt x="8128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9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0" name="Image">
            <a:extLst>
              <a:ext uri="{FF2B5EF4-FFF2-40B4-BE49-F238E27FC236}">
                <a16:creationId xmlns:a16="http://schemas.microsoft.com/office/drawing/2014/main" id="{C2AA2744-133E-4368-AC11-796BB9C236AE}"/>
              </a:ext>
            </a:extLst>
          </p:cNvPr>
          <p:cNvSpPr>
            <a:spLocks noGrp="1"/>
          </p:cNvSpPr>
          <p:nvPr>
            <p:ph type="pic" idx="44"/>
          </p:nvPr>
        </p:nvSpPr>
        <p:spPr>
          <a:xfrm>
            <a:off x="8128000" y="0"/>
            <a:ext cx="8128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1" name="Image">
            <a:extLst>
              <a:ext uri="{FF2B5EF4-FFF2-40B4-BE49-F238E27FC236}">
                <a16:creationId xmlns:a16="http://schemas.microsoft.com/office/drawing/2014/main" id="{DEC7FD1D-C2B7-4387-9831-15C2109862C7}"/>
              </a:ext>
            </a:extLst>
          </p:cNvPr>
          <p:cNvSpPr>
            <a:spLocks noGrp="1"/>
          </p:cNvSpPr>
          <p:nvPr>
            <p:ph type="pic" idx="45"/>
          </p:nvPr>
        </p:nvSpPr>
        <p:spPr>
          <a:xfrm>
            <a:off x="16256000" y="0"/>
            <a:ext cx="8128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3 images (space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91F8E26-6944-4322-9D0B-25F2B0F84FE1}"/>
              </a:ext>
            </a:extLst>
          </p:cNvPr>
          <p:cNvSpPr>
            <a:spLocks noGrp="1"/>
          </p:cNvSpPr>
          <p:nvPr>
            <p:ph type="pic" idx="45"/>
          </p:nvPr>
        </p:nvSpPr>
        <p:spPr>
          <a:xfrm>
            <a:off x="0" y="9144000"/>
            <a:ext cx="24384000" cy="4572000"/>
          </a:xfrm>
          <a:custGeom>
            <a:avLst/>
            <a:gdLst>
              <a:gd name="connsiteX0" fmla="*/ 0 w 24384000"/>
              <a:gd name="connsiteY0" fmla="*/ 0 h 4572000"/>
              <a:gd name="connsiteX1" fmla="*/ 24384000 w 24384000"/>
              <a:gd name="connsiteY1" fmla="*/ 0 h 4572000"/>
              <a:gd name="connsiteX2" fmla="*/ 24384000 w 24384000"/>
              <a:gd name="connsiteY2" fmla="*/ 4572000 h 4572000"/>
              <a:gd name="connsiteX3" fmla="*/ 1771632 w 24384000"/>
              <a:gd name="connsiteY3" fmla="*/ 4572000 h 4572000"/>
              <a:gd name="connsiteX4" fmla="*/ 1771632 w 24384000"/>
              <a:gd name="connsiteY4" fmla="*/ 3685289 h 4572000"/>
              <a:gd name="connsiteX5" fmla="*/ 884921 w 24384000"/>
              <a:gd name="connsiteY5" fmla="*/ 3685289 h 4572000"/>
              <a:gd name="connsiteX6" fmla="*/ 884921 w 24384000"/>
              <a:gd name="connsiteY6" fmla="*/ 4572000 h 4572000"/>
              <a:gd name="connsiteX7" fmla="*/ 0 w 24384000"/>
              <a:gd name="connsiteY7" fmla="*/ 457200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4572000">
                <a:moveTo>
                  <a:pt x="0" y="0"/>
                </a:moveTo>
                <a:lnTo>
                  <a:pt x="24384000" y="0"/>
                </a:lnTo>
                <a:lnTo>
                  <a:pt x="24384000" y="4572000"/>
                </a:lnTo>
                <a:lnTo>
                  <a:pt x="1771632" y="4572000"/>
                </a:lnTo>
                <a:lnTo>
                  <a:pt x="1771632" y="3685289"/>
                </a:lnTo>
                <a:lnTo>
                  <a:pt x="884921" y="3685289"/>
                </a:lnTo>
                <a:lnTo>
                  <a:pt x="884921" y="4572000"/>
                </a:lnTo>
                <a:lnTo>
                  <a:pt x="0" y="4572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30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Image">
            <a:extLst>
              <a:ext uri="{FF2B5EF4-FFF2-40B4-BE49-F238E27FC236}">
                <a16:creationId xmlns:a16="http://schemas.microsoft.com/office/drawing/2014/main" id="{F6383850-80EF-40B8-BAE9-81FD6D4825EE}"/>
              </a:ext>
            </a:extLst>
          </p:cNvPr>
          <p:cNvSpPr>
            <a:spLocks noGrp="1"/>
          </p:cNvSpPr>
          <p:nvPr>
            <p:ph type="pic" idx="43"/>
          </p:nvPr>
        </p:nvSpPr>
        <p:spPr>
          <a:xfrm>
            <a:off x="0" y="0"/>
            <a:ext cx="24384000" cy="4572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0" name="Image">
            <a:extLst>
              <a:ext uri="{FF2B5EF4-FFF2-40B4-BE49-F238E27FC236}">
                <a16:creationId xmlns:a16="http://schemas.microsoft.com/office/drawing/2014/main" id="{3829208A-8E0A-45A3-983C-3EDC01D30127}"/>
              </a:ext>
            </a:extLst>
          </p:cNvPr>
          <p:cNvSpPr>
            <a:spLocks noGrp="1"/>
          </p:cNvSpPr>
          <p:nvPr>
            <p:ph type="pic" idx="44"/>
          </p:nvPr>
        </p:nvSpPr>
        <p:spPr>
          <a:xfrm>
            <a:off x="0" y="4572000"/>
            <a:ext cx="24384000" cy="4572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4 images">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3F080CD-B8F8-4773-9C2E-C61F3BE378D5}"/>
              </a:ext>
            </a:extLst>
          </p:cNvPr>
          <p:cNvSpPr>
            <a:spLocks noGrp="1"/>
          </p:cNvSpPr>
          <p:nvPr>
            <p:ph type="pic" idx="45"/>
          </p:nvPr>
        </p:nvSpPr>
        <p:spPr>
          <a:xfrm>
            <a:off x="0" y="685800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771632 w 12192000"/>
              <a:gd name="connsiteY3" fmla="*/ 6858000 h 6858000"/>
              <a:gd name="connsiteX4" fmla="*/ 1771632 w 12192000"/>
              <a:gd name="connsiteY4" fmla="*/ 5971289 h 6858000"/>
              <a:gd name="connsiteX5" fmla="*/ 884921 w 12192000"/>
              <a:gd name="connsiteY5" fmla="*/ 5971289 h 6858000"/>
              <a:gd name="connsiteX6" fmla="*/ 884921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1771632" y="6858000"/>
                </a:lnTo>
                <a:lnTo>
                  <a:pt x="1771632" y="5971289"/>
                </a:lnTo>
                <a:lnTo>
                  <a:pt x="884921" y="5971289"/>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313"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7" name="Image">
            <a:extLst>
              <a:ext uri="{FF2B5EF4-FFF2-40B4-BE49-F238E27FC236}">
                <a16:creationId xmlns:a16="http://schemas.microsoft.com/office/drawing/2014/main" id="{32CC2756-A8E3-4E1A-8F09-098CC97F4BFA}"/>
              </a:ext>
            </a:extLst>
          </p:cNvPr>
          <p:cNvSpPr>
            <a:spLocks noGrp="1"/>
          </p:cNvSpPr>
          <p:nvPr>
            <p:ph type="pic" idx="43"/>
          </p:nvPr>
        </p:nvSpPr>
        <p:spPr>
          <a:xfrm>
            <a:off x="0" y="0"/>
            <a:ext cx="12192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8" name="Image">
            <a:extLst>
              <a:ext uri="{FF2B5EF4-FFF2-40B4-BE49-F238E27FC236}">
                <a16:creationId xmlns:a16="http://schemas.microsoft.com/office/drawing/2014/main" id="{54B79ADC-167A-46BA-A8FA-840D0E700747}"/>
              </a:ext>
            </a:extLst>
          </p:cNvPr>
          <p:cNvSpPr>
            <a:spLocks noGrp="1"/>
          </p:cNvSpPr>
          <p:nvPr>
            <p:ph type="pic" idx="44"/>
          </p:nvPr>
        </p:nvSpPr>
        <p:spPr>
          <a:xfrm>
            <a:off x="12192000" y="0"/>
            <a:ext cx="12192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0" name="Image">
            <a:extLst>
              <a:ext uri="{FF2B5EF4-FFF2-40B4-BE49-F238E27FC236}">
                <a16:creationId xmlns:a16="http://schemas.microsoft.com/office/drawing/2014/main" id="{71C9E816-689B-46E1-8ACE-02342821471D}"/>
              </a:ext>
            </a:extLst>
          </p:cNvPr>
          <p:cNvSpPr>
            <a:spLocks noGrp="1"/>
          </p:cNvSpPr>
          <p:nvPr>
            <p:ph type="pic" idx="46"/>
          </p:nvPr>
        </p:nvSpPr>
        <p:spPr>
          <a:xfrm>
            <a:off x="12192000" y="6858000"/>
            <a:ext cx="12192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6 images">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EA91B32E-860B-4264-AB88-97263131DE08}"/>
              </a:ext>
            </a:extLst>
          </p:cNvPr>
          <p:cNvSpPr>
            <a:spLocks noGrp="1"/>
          </p:cNvSpPr>
          <p:nvPr>
            <p:ph type="pic" idx="47"/>
          </p:nvPr>
        </p:nvSpPr>
        <p:spPr>
          <a:xfrm>
            <a:off x="0" y="6858000"/>
            <a:ext cx="8128000" cy="6858000"/>
          </a:xfrm>
          <a:custGeom>
            <a:avLst/>
            <a:gdLst>
              <a:gd name="connsiteX0" fmla="*/ 884921 w 8128000"/>
              <a:gd name="connsiteY0" fmla="*/ 5971288 h 6858000"/>
              <a:gd name="connsiteX1" fmla="*/ 884921 w 8128000"/>
              <a:gd name="connsiteY1" fmla="*/ 6857999 h 6858000"/>
              <a:gd name="connsiteX2" fmla="*/ 1771632 w 8128000"/>
              <a:gd name="connsiteY2" fmla="*/ 6857999 h 6858000"/>
              <a:gd name="connsiteX3" fmla="*/ 1771632 w 8128000"/>
              <a:gd name="connsiteY3" fmla="*/ 5971288 h 6858000"/>
              <a:gd name="connsiteX4" fmla="*/ 0 w 8128000"/>
              <a:gd name="connsiteY4" fmla="*/ 0 h 6858000"/>
              <a:gd name="connsiteX5" fmla="*/ 8128000 w 8128000"/>
              <a:gd name="connsiteY5" fmla="*/ 0 h 6858000"/>
              <a:gd name="connsiteX6" fmla="*/ 8128000 w 8128000"/>
              <a:gd name="connsiteY6" fmla="*/ 6858000 h 6858000"/>
              <a:gd name="connsiteX7" fmla="*/ 0 w 8128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6858000">
                <a:moveTo>
                  <a:pt x="884921" y="5971288"/>
                </a:moveTo>
                <a:lnTo>
                  <a:pt x="884921" y="6857999"/>
                </a:lnTo>
                <a:lnTo>
                  <a:pt x="1771632" y="6857999"/>
                </a:lnTo>
                <a:lnTo>
                  <a:pt x="1771632" y="5971288"/>
                </a:lnTo>
                <a:close/>
                <a:moveTo>
                  <a:pt x="0" y="0"/>
                </a:moveTo>
                <a:lnTo>
                  <a:pt x="8128000" y="0"/>
                </a:lnTo>
                <a:lnTo>
                  <a:pt x="8128000"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83"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84" name="Slide Number"/>
          <p:cNvSpPr txBox="1">
            <a:spLocks noGrp="1"/>
          </p:cNvSpPr>
          <p:nvPr>
            <p:ph type="sldNum" sz="quarter" idx="2"/>
          </p:nvPr>
        </p:nvSpPr>
        <p:spPr>
          <a:xfrm>
            <a:off x="17472449" y="12513311"/>
            <a:ext cx="434847" cy="398779"/>
          </a:xfrm>
          <a:prstGeom prst="rect">
            <a:avLst/>
          </a:prstGeom>
        </p:spPr>
        <p:txBody>
          <a:bodyPr/>
          <a:lstStyle>
            <a:lvl1pPr algn="l" defTabSz="822960">
              <a:lnSpc>
                <a:spcPct val="130000"/>
              </a:lnSpc>
              <a:defRPr sz="2400">
                <a:solidFill>
                  <a:schemeClr val="accent1">
                    <a:lumOff val="-57413"/>
                  </a:schemeClr>
                </a:solidFill>
              </a:defRPr>
            </a:lvl1pPr>
          </a:lstStyle>
          <a:p>
            <a:fld id="{86CB4B4D-7CA3-9044-876B-883B54F8677D}" type="slidenum">
              <a:t>‹N°›</a:t>
            </a:fld>
            <a:endParaRPr/>
          </a:p>
        </p:txBody>
      </p:sp>
      <p:sp>
        <p:nvSpPr>
          <p:cNvPr id="10" name="Image">
            <a:extLst>
              <a:ext uri="{FF2B5EF4-FFF2-40B4-BE49-F238E27FC236}">
                <a16:creationId xmlns:a16="http://schemas.microsoft.com/office/drawing/2014/main" id="{4B848CD1-BE9C-41F9-8745-1AB328ADF9AF}"/>
              </a:ext>
            </a:extLst>
          </p:cNvPr>
          <p:cNvSpPr>
            <a:spLocks noGrp="1"/>
          </p:cNvSpPr>
          <p:nvPr>
            <p:ph type="pic" idx="44"/>
          </p:nvPr>
        </p:nvSpPr>
        <p:spPr>
          <a:xfrm>
            <a:off x="0" y="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6" name="Image">
            <a:extLst>
              <a:ext uri="{FF2B5EF4-FFF2-40B4-BE49-F238E27FC236}">
                <a16:creationId xmlns:a16="http://schemas.microsoft.com/office/drawing/2014/main" id="{4E9CCDBD-5E9C-4E60-9CF9-7018DC9C5B88}"/>
              </a:ext>
            </a:extLst>
          </p:cNvPr>
          <p:cNvSpPr>
            <a:spLocks noGrp="1"/>
          </p:cNvSpPr>
          <p:nvPr>
            <p:ph type="pic" idx="45"/>
          </p:nvPr>
        </p:nvSpPr>
        <p:spPr>
          <a:xfrm>
            <a:off x="8128000" y="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F85AB4D9-6EF6-4BB1-A384-0991BF7C7A1A}"/>
              </a:ext>
            </a:extLst>
          </p:cNvPr>
          <p:cNvSpPr>
            <a:spLocks noGrp="1"/>
          </p:cNvSpPr>
          <p:nvPr>
            <p:ph type="pic" idx="46"/>
          </p:nvPr>
        </p:nvSpPr>
        <p:spPr>
          <a:xfrm>
            <a:off x="16256000" y="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302AB09B-2000-42F5-A39F-B0AAA8C6A05A}"/>
              </a:ext>
            </a:extLst>
          </p:cNvPr>
          <p:cNvSpPr>
            <a:spLocks noGrp="1"/>
          </p:cNvSpPr>
          <p:nvPr>
            <p:ph type="pic" idx="48"/>
          </p:nvPr>
        </p:nvSpPr>
        <p:spPr>
          <a:xfrm>
            <a:off x="8128000" y="685800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0" name="Image">
            <a:extLst>
              <a:ext uri="{FF2B5EF4-FFF2-40B4-BE49-F238E27FC236}">
                <a16:creationId xmlns:a16="http://schemas.microsoft.com/office/drawing/2014/main" id="{8CA0A397-2712-4534-845B-08106BC8B75F}"/>
              </a:ext>
            </a:extLst>
          </p:cNvPr>
          <p:cNvSpPr>
            <a:spLocks noGrp="1"/>
          </p:cNvSpPr>
          <p:nvPr>
            <p:ph type="pic" idx="49"/>
          </p:nvPr>
        </p:nvSpPr>
        <p:spPr>
          <a:xfrm>
            <a:off x="16256000" y="685800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3417449176"/>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8 images (spaced)">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AD4D7521-3C1D-4E84-8B27-F41A085468B7}"/>
              </a:ext>
            </a:extLst>
          </p:cNvPr>
          <p:cNvSpPr>
            <a:spLocks noGrp="1"/>
          </p:cNvSpPr>
          <p:nvPr>
            <p:ph type="pic" idx="50"/>
          </p:nvPr>
        </p:nvSpPr>
        <p:spPr>
          <a:xfrm>
            <a:off x="0" y="6858000"/>
            <a:ext cx="6096000" cy="6858000"/>
          </a:xfrm>
          <a:custGeom>
            <a:avLst/>
            <a:gdLst>
              <a:gd name="connsiteX0" fmla="*/ 884921 w 6096000"/>
              <a:gd name="connsiteY0" fmla="*/ 5971288 h 6858000"/>
              <a:gd name="connsiteX1" fmla="*/ 884921 w 6096000"/>
              <a:gd name="connsiteY1" fmla="*/ 6857999 h 6858000"/>
              <a:gd name="connsiteX2" fmla="*/ 1771632 w 6096000"/>
              <a:gd name="connsiteY2" fmla="*/ 6857999 h 6858000"/>
              <a:gd name="connsiteX3" fmla="*/ 1771632 w 6096000"/>
              <a:gd name="connsiteY3" fmla="*/ 5971288 h 6858000"/>
              <a:gd name="connsiteX4" fmla="*/ 0 w 6096000"/>
              <a:gd name="connsiteY4" fmla="*/ 0 h 6858000"/>
              <a:gd name="connsiteX5" fmla="*/ 6096000 w 6096000"/>
              <a:gd name="connsiteY5" fmla="*/ 0 h 6858000"/>
              <a:gd name="connsiteX6" fmla="*/ 6096000 w 6096000"/>
              <a:gd name="connsiteY6" fmla="*/ 6858000 h 6858000"/>
              <a:gd name="connsiteX7" fmla="*/ 0 w 6096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8000">
                <a:moveTo>
                  <a:pt x="884921" y="5971288"/>
                </a:moveTo>
                <a:lnTo>
                  <a:pt x="884921" y="6857999"/>
                </a:lnTo>
                <a:lnTo>
                  <a:pt x="1771632" y="6857999"/>
                </a:lnTo>
                <a:lnTo>
                  <a:pt x="1771632" y="5971288"/>
                </a:lnTo>
                <a:close/>
                <a:moveTo>
                  <a:pt x="0" y="0"/>
                </a:moveTo>
                <a:lnTo>
                  <a:pt x="6096000" y="0"/>
                </a:lnTo>
                <a:lnTo>
                  <a:pt x="6096000"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298" name="Slide Number"/>
          <p:cNvSpPr txBox="1">
            <a:spLocks noGrp="1"/>
          </p:cNvSpPr>
          <p:nvPr>
            <p:ph type="sldNum" sz="quarter" idx="2"/>
          </p:nvPr>
        </p:nvSpPr>
        <p:spPr>
          <a:xfrm>
            <a:off x="17472449" y="12513311"/>
            <a:ext cx="434847" cy="398779"/>
          </a:xfrm>
          <a:prstGeom prst="rect">
            <a:avLst/>
          </a:prstGeom>
        </p:spPr>
        <p:txBody>
          <a:bodyPr/>
          <a:lstStyle>
            <a:lvl1pPr algn="l" defTabSz="822960">
              <a:lnSpc>
                <a:spcPct val="130000"/>
              </a:lnSpc>
              <a:defRPr sz="2400">
                <a:solidFill>
                  <a:schemeClr val="accent1">
                    <a:lumOff val="-57413"/>
                  </a:schemeClr>
                </a:solidFill>
              </a:defRPr>
            </a:lvl1pPr>
          </a:lstStyle>
          <a:p>
            <a:fld id="{86CB4B4D-7CA3-9044-876B-883B54F8677D}" type="slidenum">
              <a:t>‹N°›</a:t>
            </a:fld>
            <a:endParaRPr dirty="0"/>
          </a:p>
        </p:txBody>
      </p:sp>
      <p:pic>
        <p:nvPicPr>
          <p:cNvPr id="129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8" name="Image">
            <a:extLst>
              <a:ext uri="{FF2B5EF4-FFF2-40B4-BE49-F238E27FC236}">
                <a16:creationId xmlns:a16="http://schemas.microsoft.com/office/drawing/2014/main" id="{4525ABB3-881C-40DA-82CA-FB8C789DFF3F}"/>
              </a:ext>
            </a:extLst>
          </p:cNvPr>
          <p:cNvSpPr>
            <a:spLocks noGrp="1"/>
          </p:cNvSpPr>
          <p:nvPr>
            <p:ph type="pic" idx="46"/>
          </p:nvPr>
        </p:nvSpPr>
        <p:spPr>
          <a:xfrm>
            <a:off x="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C5B7488D-2A9D-4883-81AA-96806B797F60}"/>
              </a:ext>
            </a:extLst>
          </p:cNvPr>
          <p:cNvSpPr>
            <a:spLocks noGrp="1"/>
          </p:cNvSpPr>
          <p:nvPr>
            <p:ph type="pic" idx="47"/>
          </p:nvPr>
        </p:nvSpPr>
        <p:spPr>
          <a:xfrm>
            <a:off x="609600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0" name="Image">
            <a:extLst>
              <a:ext uri="{FF2B5EF4-FFF2-40B4-BE49-F238E27FC236}">
                <a16:creationId xmlns:a16="http://schemas.microsoft.com/office/drawing/2014/main" id="{77E83968-6CC8-49BE-826A-7373AAE7E3AC}"/>
              </a:ext>
            </a:extLst>
          </p:cNvPr>
          <p:cNvSpPr>
            <a:spLocks noGrp="1"/>
          </p:cNvSpPr>
          <p:nvPr>
            <p:ph type="pic" idx="48"/>
          </p:nvPr>
        </p:nvSpPr>
        <p:spPr>
          <a:xfrm>
            <a:off x="1219200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Image">
            <a:extLst>
              <a:ext uri="{FF2B5EF4-FFF2-40B4-BE49-F238E27FC236}">
                <a16:creationId xmlns:a16="http://schemas.microsoft.com/office/drawing/2014/main" id="{51558AD7-91E5-4770-837D-ABCE4AA9F454}"/>
              </a:ext>
            </a:extLst>
          </p:cNvPr>
          <p:cNvSpPr>
            <a:spLocks noGrp="1"/>
          </p:cNvSpPr>
          <p:nvPr>
            <p:ph type="pic" idx="49"/>
          </p:nvPr>
        </p:nvSpPr>
        <p:spPr>
          <a:xfrm>
            <a:off x="1828800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C007ADF5-9FA4-4DD2-B499-B996FEB53897}"/>
              </a:ext>
            </a:extLst>
          </p:cNvPr>
          <p:cNvSpPr>
            <a:spLocks noGrp="1"/>
          </p:cNvSpPr>
          <p:nvPr>
            <p:ph type="pic" idx="51"/>
          </p:nvPr>
        </p:nvSpPr>
        <p:spPr>
          <a:xfrm>
            <a:off x="6096000" y="685800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9C712040-3E13-4DCB-9FCD-861D5D35D892}"/>
              </a:ext>
            </a:extLst>
          </p:cNvPr>
          <p:cNvSpPr>
            <a:spLocks noGrp="1"/>
          </p:cNvSpPr>
          <p:nvPr>
            <p:ph type="pic" idx="52"/>
          </p:nvPr>
        </p:nvSpPr>
        <p:spPr>
          <a:xfrm>
            <a:off x="12192000" y="685800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5" name="Image">
            <a:extLst>
              <a:ext uri="{FF2B5EF4-FFF2-40B4-BE49-F238E27FC236}">
                <a16:creationId xmlns:a16="http://schemas.microsoft.com/office/drawing/2014/main" id="{3A878A3D-2F8F-4D4E-B9F5-4C90A1A07DFE}"/>
              </a:ext>
            </a:extLst>
          </p:cNvPr>
          <p:cNvSpPr>
            <a:spLocks noGrp="1"/>
          </p:cNvSpPr>
          <p:nvPr>
            <p:ph type="pic" idx="53"/>
          </p:nvPr>
        </p:nvSpPr>
        <p:spPr>
          <a:xfrm>
            <a:off x="18288000" y="685800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713604552"/>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Case study 1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AF1018F8-F18E-4EC6-8ACE-9C0E9B96F9B2}"/>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697561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363" name="sticker"/>
          <p:cNvSpPr>
            <a:spLocks noGrp="1"/>
          </p:cNvSpPr>
          <p:nvPr>
            <p:ph type="body" sz="quarter" idx="23"/>
          </p:nvPr>
        </p:nvSpPr>
        <p:spPr>
          <a:xfrm>
            <a:off x="5901118" y="5754539"/>
            <a:ext cx="2163069" cy="2163069"/>
          </a:xfrm>
          <a:prstGeom prst="ellipse">
            <a:avLst/>
          </a:prstGeom>
          <a:solidFill>
            <a:srgbClr val="FFFFFF"/>
          </a:solidFill>
        </p:spPr>
        <p:txBody>
          <a:bodyPr lIns="50800" tIns="50800" rIns="50800" bIns="50800" anchor="ctr">
            <a:noAutofit/>
          </a:bodyPr>
          <a:lstStyle>
            <a:lvl1pPr algn="ctr" defTabSz="825500">
              <a:lnSpc>
                <a:spcPct val="110000"/>
              </a:lnSpc>
              <a:spcBef>
                <a:spcPts val="0"/>
              </a:spcBef>
              <a:defRPr sz="1700" b="0" cap="all" spc="170">
                <a:solidFill>
                  <a:schemeClr val="accent1">
                    <a:lumOff val="-57413"/>
                  </a:schemeClr>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5189137" cy="2217851"/>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ver #2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tx1"/>
                </a:solidFill>
                <a:latin typeface="BentonSansF Medium" panose="02000603040000020004" pitchFamily="2" charset="0"/>
              </a:defRPr>
            </a:lvl1pPr>
          </a:lstStyle>
          <a:p>
            <a:fld id="{F83F2BA8-23FF-ED4A-92D0-D3FDCFA08618}" type="datetime6">
              <a:rPr lang="en-US" smtClean="0"/>
              <a:t>August 24</a:t>
            </a:fld>
            <a:endParaRPr lang="de-DE" dirty="0"/>
          </a:p>
        </p:txBody>
      </p:sp>
      <p:sp>
        <p:nvSpPr>
          <p:cNvPr id="7" name="Image">
            <a:extLst>
              <a:ext uri="{FF2B5EF4-FFF2-40B4-BE49-F238E27FC236}">
                <a16:creationId xmlns:a16="http://schemas.microsoft.com/office/drawing/2014/main" id="{46CA2E6F-BB2D-45F3-BE1E-B86A866AF429}"/>
              </a:ext>
            </a:extLst>
          </p:cNvPr>
          <p:cNvSpPr>
            <a:spLocks noGrp="1"/>
          </p:cNvSpPr>
          <p:nvPr>
            <p:ph type="pic" sz="quarter" idx="27" hasCustomPrompt="1"/>
          </p:nvPr>
        </p:nvSpPr>
        <p:spPr>
          <a:xfrm>
            <a:off x="9590790" y="10669379"/>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8" name="Image">
            <a:extLst>
              <a:ext uri="{FF2B5EF4-FFF2-40B4-BE49-F238E27FC236}">
                <a16:creationId xmlns:a16="http://schemas.microsoft.com/office/drawing/2014/main" id="{58B2D7BB-0F33-4A52-97AC-3786B97C42BD}"/>
              </a:ext>
            </a:extLst>
          </p:cNvPr>
          <p:cNvSpPr>
            <a:spLocks noGrp="1"/>
          </p:cNvSpPr>
          <p:nvPr>
            <p:ph type="pic" sz="quarter" idx="28" hasCustomPrompt="1"/>
          </p:nvPr>
        </p:nvSpPr>
        <p:spPr>
          <a:xfrm>
            <a:off x="12857237" y="10608419"/>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0" name="Title 2">
            <a:extLst>
              <a:ext uri="{FF2B5EF4-FFF2-40B4-BE49-F238E27FC236}">
                <a16:creationId xmlns:a16="http://schemas.microsoft.com/office/drawing/2014/main" id="{EBAC711D-7AEF-4DB8-BEB4-999CD461546B}"/>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1633537759"/>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se study grid">
    <p:spTree>
      <p:nvGrpSpPr>
        <p:cNvPr id="1" name=""/>
        <p:cNvGrpSpPr/>
        <p:nvPr/>
      </p:nvGrpSpPr>
      <p:grpSpPr>
        <a:xfrm>
          <a:off x="0" y="0"/>
          <a:ext cx="0" cy="0"/>
          <a:chOff x="0" y="0"/>
          <a:chExt cx="0" cy="0"/>
        </a:xfrm>
      </p:grpSpPr>
      <p:sp>
        <p:nvSpPr>
          <p:cNvPr id="15" name="Image">
            <a:extLst>
              <a:ext uri="{FF2B5EF4-FFF2-40B4-BE49-F238E27FC236}">
                <a16:creationId xmlns:a16="http://schemas.microsoft.com/office/drawing/2014/main" id="{912F52E0-A333-43D5-8173-AEF42FB78FEB}"/>
              </a:ext>
            </a:extLst>
          </p:cNvPr>
          <p:cNvSpPr>
            <a:spLocks noGrp="1"/>
          </p:cNvSpPr>
          <p:nvPr>
            <p:ph type="pic" idx="49"/>
          </p:nvPr>
        </p:nvSpPr>
        <p:spPr>
          <a:xfrm>
            <a:off x="12992029" y="0"/>
            <a:ext cx="11391971"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6" name="Image">
            <a:extLst>
              <a:ext uri="{FF2B5EF4-FFF2-40B4-BE49-F238E27FC236}">
                <a16:creationId xmlns:a16="http://schemas.microsoft.com/office/drawing/2014/main" id="{819256E1-B9B3-45AA-9F93-49F3CF8851D9}"/>
              </a:ext>
            </a:extLst>
          </p:cNvPr>
          <p:cNvSpPr>
            <a:spLocks noGrp="1"/>
          </p:cNvSpPr>
          <p:nvPr>
            <p:ph type="pic" idx="50"/>
          </p:nvPr>
        </p:nvSpPr>
        <p:spPr>
          <a:xfrm>
            <a:off x="6975611" y="0"/>
            <a:ext cx="6016419"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AA31D3B4-8DB6-4ABB-A684-918F256A9C08}"/>
              </a:ext>
            </a:extLst>
          </p:cNvPr>
          <p:cNvSpPr>
            <a:spLocks noGrp="1"/>
          </p:cNvSpPr>
          <p:nvPr>
            <p:ph type="pic" idx="51"/>
          </p:nvPr>
        </p:nvSpPr>
        <p:spPr>
          <a:xfrm>
            <a:off x="14810804" y="6858000"/>
            <a:ext cx="9573196"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2CFEE2B9-DCBA-4C9F-8A78-5A6B1A394A41}"/>
              </a:ext>
            </a:extLst>
          </p:cNvPr>
          <p:cNvSpPr>
            <a:spLocks noGrp="1"/>
          </p:cNvSpPr>
          <p:nvPr>
            <p:ph type="pic" idx="52"/>
          </p:nvPr>
        </p:nvSpPr>
        <p:spPr>
          <a:xfrm>
            <a:off x="7846044" y="6858000"/>
            <a:ext cx="696476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Picture Placeholder 20">
            <a:extLst>
              <a:ext uri="{FF2B5EF4-FFF2-40B4-BE49-F238E27FC236}">
                <a16:creationId xmlns:a16="http://schemas.microsoft.com/office/drawing/2014/main" id="{048B61C8-9433-4C3D-8E99-7FED1A94395E}"/>
              </a:ext>
            </a:extLst>
          </p:cNvPr>
          <p:cNvSpPr>
            <a:spLocks noGrp="1"/>
          </p:cNvSpPr>
          <p:nvPr>
            <p:ph type="pic" idx="53"/>
          </p:nvPr>
        </p:nvSpPr>
        <p:spPr>
          <a:xfrm>
            <a:off x="0" y="6858000"/>
            <a:ext cx="7846045" cy="6858000"/>
          </a:xfrm>
          <a:custGeom>
            <a:avLst/>
            <a:gdLst>
              <a:gd name="connsiteX0" fmla="*/ 0 w 7846045"/>
              <a:gd name="connsiteY0" fmla="*/ 0 h 6858000"/>
              <a:gd name="connsiteX1" fmla="*/ 7846045 w 7846045"/>
              <a:gd name="connsiteY1" fmla="*/ 0 h 6858000"/>
              <a:gd name="connsiteX2" fmla="*/ 7846045 w 7846045"/>
              <a:gd name="connsiteY2" fmla="*/ 6858000 h 6858000"/>
              <a:gd name="connsiteX3" fmla="*/ 1771632 w 7846045"/>
              <a:gd name="connsiteY3" fmla="*/ 6858000 h 6858000"/>
              <a:gd name="connsiteX4" fmla="*/ 1771632 w 7846045"/>
              <a:gd name="connsiteY4" fmla="*/ 5971289 h 6858000"/>
              <a:gd name="connsiteX5" fmla="*/ 884921 w 7846045"/>
              <a:gd name="connsiteY5" fmla="*/ 5971289 h 6858000"/>
              <a:gd name="connsiteX6" fmla="*/ 884921 w 7846045"/>
              <a:gd name="connsiteY6" fmla="*/ 6858000 h 6858000"/>
              <a:gd name="connsiteX7" fmla="*/ 0 w 784604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6045" h="6858000">
                <a:moveTo>
                  <a:pt x="0" y="0"/>
                </a:moveTo>
                <a:lnTo>
                  <a:pt x="7846045" y="0"/>
                </a:lnTo>
                <a:lnTo>
                  <a:pt x="7846045" y="6858000"/>
                </a:lnTo>
                <a:lnTo>
                  <a:pt x="1771632" y="6858000"/>
                </a:lnTo>
                <a:lnTo>
                  <a:pt x="1771632" y="5971289"/>
                </a:lnTo>
                <a:lnTo>
                  <a:pt x="884921" y="5971289"/>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697561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363" name="sticker"/>
          <p:cNvSpPr>
            <a:spLocks noGrp="1"/>
          </p:cNvSpPr>
          <p:nvPr>
            <p:ph type="body" sz="quarter" idx="23"/>
          </p:nvPr>
        </p:nvSpPr>
        <p:spPr>
          <a:xfrm>
            <a:off x="5901118" y="5754539"/>
            <a:ext cx="2163069" cy="2163069"/>
          </a:xfrm>
          <a:prstGeom prst="ellipse">
            <a:avLst/>
          </a:prstGeom>
          <a:solidFill>
            <a:srgbClr val="FFFFFF"/>
          </a:solidFill>
        </p:spPr>
        <p:txBody>
          <a:bodyPr lIns="50800" tIns="50800" rIns="50800" bIns="50800" anchor="ctr">
            <a:noAutofit/>
          </a:bodyPr>
          <a:lstStyle>
            <a:lvl1pPr algn="ctr" defTabSz="825500">
              <a:lnSpc>
                <a:spcPct val="110000"/>
              </a:lnSpc>
              <a:spcBef>
                <a:spcPts val="0"/>
              </a:spcBef>
              <a:defRPr sz="1700" b="0" cap="all" spc="170">
                <a:solidFill>
                  <a:schemeClr val="accent1">
                    <a:lumOff val="-57413"/>
                  </a:schemeClr>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5189137" cy="2217851"/>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Tree>
    <p:extLst>
      <p:ext uri="{BB962C8B-B14F-4D97-AF65-F5344CB8AC3E}">
        <p14:creationId xmlns:p14="http://schemas.microsoft.com/office/powerpoint/2010/main" val="1736371646"/>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se study ROI">
    <p:spTree>
      <p:nvGrpSpPr>
        <p:cNvPr id="1" name=""/>
        <p:cNvGrpSpPr/>
        <p:nvPr/>
      </p:nvGrpSpPr>
      <p:grpSpPr>
        <a:xfrm>
          <a:off x="0" y="0"/>
          <a:ext cx="0" cy="0"/>
          <a:chOff x="0" y="0"/>
          <a:chExt cx="0" cy="0"/>
        </a:xfrm>
      </p:grpSpPr>
      <p:sp>
        <p:nvSpPr>
          <p:cNvPr id="15" name="Image">
            <a:extLst>
              <a:ext uri="{FF2B5EF4-FFF2-40B4-BE49-F238E27FC236}">
                <a16:creationId xmlns:a16="http://schemas.microsoft.com/office/drawing/2014/main" id="{912F52E0-A333-43D5-8173-AEF42FB78FEB}"/>
              </a:ext>
            </a:extLst>
          </p:cNvPr>
          <p:cNvSpPr>
            <a:spLocks noGrp="1"/>
          </p:cNvSpPr>
          <p:nvPr>
            <p:ph type="pic" idx="49"/>
          </p:nvPr>
        </p:nvSpPr>
        <p:spPr>
          <a:xfrm>
            <a:off x="12992029" y="0"/>
            <a:ext cx="11391971"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6" name="Image">
            <a:extLst>
              <a:ext uri="{FF2B5EF4-FFF2-40B4-BE49-F238E27FC236}">
                <a16:creationId xmlns:a16="http://schemas.microsoft.com/office/drawing/2014/main" id="{819256E1-B9B3-45AA-9F93-49F3CF8851D9}"/>
              </a:ext>
            </a:extLst>
          </p:cNvPr>
          <p:cNvSpPr>
            <a:spLocks noGrp="1"/>
          </p:cNvSpPr>
          <p:nvPr>
            <p:ph type="pic" idx="50"/>
          </p:nvPr>
        </p:nvSpPr>
        <p:spPr>
          <a:xfrm>
            <a:off x="6975611" y="0"/>
            <a:ext cx="6016419"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697561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363" name="sticker"/>
          <p:cNvSpPr>
            <a:spLocks noGrp="1"/>
          </p:cNvSpPr>
          <p:nvPr>
            <p:ph type="body" sz="quarter" idx="23"/>
          </p:nvPr>
        </p:nvSpPr>
        <p:spPr>
          <a:xfrm>
            <a:off x="5901118" y="5754539"/>
            <a:ext cx="2163069" cy="2163069"/>
          </a:xfrm>
          <a:prstGeom prst="ellipse">
            <a:avLst/>
          </a:prstGeom>
          <a:solidFill>
            <a:srgbClr val="FFFFFF"/>
          </a:solidFill>
        </p:spPr>
        <p:txBody>
          <a:bodyPr lIns="50800" tIns="50800" rIns="50800" bIns="50800" anchor="ctr">
            <a:noAutofit/>
          </a:bodyPr>
          <a:lstStyle>
            <a:lvl1pPr algn="ctr" defTabSz="825500">
              <a:lnSpc>
                <a:spcPct val="110000"/>
              </a:lnSpc>
              <a:spcBef>
                <a:spcPts val="0"/>
              </a:spcBef>
              <a:defRPr sz="1700" b="0" cap="all" spc="170">
                <a:solidFill>
                  <a:schemeClr val="accent1">
                    <a:lumOff val="-57413"/>
                  </a:schemeClr>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5189137" cy="2217851"/>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
        <p:nvSpPr>
          <p:cNvPr id="18" name="Image">
            <a:extLst>
              <a:ext uri="{FF2B5EF4-FFF2-40B4-BE49-F238E27FC236}">
                <a16:creationId xmlns:a16="http://schemas.microsoft.com/office/drawing/2014/main" id="{D1B67A67-4A7B-4F0B-8C14-C06E289DE260}"/>
              </a:ext>
            </a:extLst>
          </p:cNvPr>
          <p:cNvSpPr>
            <a:spLocks noGrp="1"/>
          </p:cNvSpPr>
          <p:nvPr>
            <p:ph type="pic" idx="51"/>
          </p:nvPr>
        </p:nvSpPr>
        <p:spPr>
          <a:xfrm>
            <a:off x="17437733" y="6858000"/>
            <a:ext cx="6946266"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0" name="Text Placeholder 8">
            <a:extLst>
              <a:ext uri="{FF2B5EF4-FFF2-40B4-BE49-F238E27FC236}">
                <a16:creationId xmlns:a16="http://schemas.microsoft.com/office/drawing/2014/main" id="{092E60EA-B5EC-47CA-9303-FBA7CAAEE59C}"/>
              </a:ext>
            </a:extLst>
          </p:cNvPr>
          <p:cNvSpPr>
            <a:spLocks noGrp="1"/>
          </p:cNvSpPr>
          <p:nvPr>
            <p:ph type="body" sz="quarter" idx="27" hasCustomPrompt="1"/>
          </p:nvPr>
        </p:nvSpPr>
        <p:spPr>
          <a:xfrm>
            <a:off x="1771633" y="10989817"/>
            <a:ext cx="4458485" cy="1224118"/>
          </a:xfrm>
        </p:spPr>
        <p:txBody>
          <a:bodyPr wrap="square">
            <a:spAutoFit/>
          </a:bodyPr>
          <a:lstStyle>
            <a:lvl1pPr>
              <a:lnSpc>
                <a:spcPct val="130000"/>
              </a:lnSpc>
              <a:defRPr sz="21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a:t>
            </a:r>
            <a:endParaRPr lang="de-DE" dirty="0"/>
          </a:p>
        </p:txBody>
      </p:sp>
      <p:sp>
        <p:nvSpPr>
          <p:cNvPr id="22" name="Text Placeholder 8">
            <a:extLst>
              <a:ext uri="{FF2B5EF4-FFF2-40B4-BE49-F238E27FC236}">
                <a16:creationId xmlns:a16="http://schemas.microsoft.com/office/drawing/2014/main" id="{D501F795-3F98-41B2-B2D7-944A52DCE24B}"/>
              </a:ext>
            </a:extLst>
          </p:cNvPr>
          <p:cNvSpPr>
            <a:spLocks noGrp="1"/>
          </p:cNvSpPr>
          <p:nvPr>
            <p:ph type="body" sz="quarter" idx="29" hasCustomPrompt="1"/>
          </p:nvPr>
        </p:nvSpPr>
        <p:spPr>
          <a:xfrm>
            <a:off x="1763674" y="10147391"/>
            <a:ext cx="4466444" cy="571501"/>
          </a:xfrm>
        </p:spPr>
        <p:txBody>
          <a:bodyPr wrap="square" anchor="t">
            <a:noAutofit/>
          </a:bodyPr>
          <a:lstStyle>
            <a:lvl1pPr>
              <a:lnSpc>
                <a:spcPct val="80000"/>
              </a:lnSpc>
              <a:defRPr sz="3800">
                <a:latin typeface="+mj-lt"/>
              </a:defRPr>
            </a:lvl1pPr>
          </a:lstStyle>
          <a:p>
            <a:pPr lvl="0"/>
            <a:r>
              <a:rPr lang="en-US" dirty="0"/>
              <a:t>Sub-title</a:t>
            </a:r>
            <a:endParaRPr lang="de-DE" dirty="0"/>
          </a:p>
        </p:txBody>
      </p:sp>
      <p:sp>
        <p:nvSpPr>
          <p:cNvPr id="27" name="Text Placeholder 8">
            <a:extLst>
              <a:ext uri="{FF2B5EF4-FFF2-40B4-BE49-F238E27FC236}">
                <a16:creationId xmlns:a16="http://schemas.microsoft.com/office/drawing/2014/main" id="{F80DCDAC-E344-4CBC-9729-01EEF321F20A}"/>
              </a:ext>
            </a:extLst>
          </p:cNvPr>
          <p:cNvSpPr>
            <a:spLocks noGrp="1"/>
          </p:cNvSpPr>
          <p:nvPr>
            <p:ph type="body" sz="quarter" idx="52" hasCustomPrompt="1"/>
          </p:nvPr>
        </p:nvSpPr>
        <p:spPr>
          <a:xfrm>
            <a:off x="12191434" y="10989817"/>
            <a:ext cx="4458485" cy="1224118"/>
          </a:xfrm>
        </p:spPr>
        <p:txBody>
          <a:bodyPr wrap="square">
            <a:spAutoFit/>
          </a:bodyPr>
          <a:lstStyle>
            <a:lvl1pPr>
              <a:lnSpc>
                <a:spcPct val="130000"/>
              </a:lnSpc>
              <a:defRPr sz="21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a:t>
            </a:r>
            <a:endParaRPr lang="de-DE" dirty="0"/>
          </a:p>
        </p:txBody>
      </p:sp>
      <p:sp>
        <p:nvSpPr>
          <p:cNvPr id="28" name="Text Placeholder 8">
            <a:extLst>
              <a:ext uri="{FF2B5EF4-FFF2-40B4-BE49-F238E27FC236}">
                <a16:creationId xmlns:a16="http://schemas.microsoft.com/office/drawing/2014/main" id="{055D9B5B-7F4A-4DC4-A721-C207A43BC688}"/>
              </a:ext>
            </a:extLst>
          </p:cNvPr>
          <p:cNvSpPr>
            <a:spLocks noGrp="1"/>
          </p:cNvSpPr>
          <p:nvPr>
            <p:ph type="body" sz="quarter" idx="53" hasCustomPrompt="1"/>
          </p:nvPr>
        </p:nvSpPr>
        <p:spPr>
          <a:xfrm>
            <a:off x="12191434" y="10147391"/>
            <a:ext cx="4466444" cy="571501"/>
          </a:xfrm>
        </p:spPr>
        <p:txBody>
          <a:bodyPr wrap="square" anchor="t">
            <a:noAutofit/>
          </a:bodyPr>
          <a:lstStyle>
            <a:lvl1pPr>
              <a:lnSpc>
                <a:spcPct val="80000"/>
              </a:lnSpc>
              <a:defRPr sz="3800">
                <a:latin typeface="+mj-lt"/>
              </a:defRPr>
            </a:lvl1pPr>
          </a:lstStyle>
          <a:p>
            <a:pPr lvl="0"/>
            <a:r>
              <a:rPr lang="en-US" dirty="0"/>
              <a:t>Sub-title</a:t>
            </a:r>
            <a:endParaRPr lang="de-DE" dirty="0"/>
          </a:p>
        </p:txBody>
      </p:sp>
      <p:sp>
        <p:nvSpPr>
          <p:cNvPr id="29" name="Text Placeholder 8">
            <a:extLst>
              <a:ext uri="{FF2B5EF4-FFF2-40B4-BE49-F238E27FC236}">
                <a16:creationId xmlns:a16="http://schemas.microsoft.com/office/drawing/2014/main" id="{178D6417-BAFB-4FCB-AC2A-50719661C812}"/>
              </a:ext>
            </a:extLst>
          </p:cNvPr>
          <p:cNvSpPr>
            <a:spLocks noGrp="1"/>
          </p:cNvSpPr>
          <p:nvPr>
            <p:ph type="body" sz="quarter" idx="54" hasCustomPrompt="1"/>
          </p:nvPr>
        </p:nvSpPr>
        <p:spPr>
          <a:xfrm>
            <a:off x="6977554" y="10989817"/>
            <a:ext cx="4458485" cy="1224118"/>
          </a:xfrm>
        </p:spPr>
        <p:txBody>
          <a:bodyPr wrap="square">
            <a:spAutoFit/>
          </a:bodyPr>
          <a:lstStyle>
            <a:lvl1pPr>
              <a:lnSpc>
                <a:spcPct val="130000"/>
              </a:lnSpc>
              <a:defRPr sz="21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a:t>
            </a:r>
            <a:endParaRPr lang="de-DE" dirty="0"/>
          </a:p>
        </p:txBody>
      </p:sp>
      <p:sp>
        <p:nvSpPr>
          <p:cNvPr id="30" name="Text Placeholder 8">
            <a:extLst>
              <a:ext uri="{FF2B5EF4-FFF2-40B4-BE49-F238E27FC236}">
                <a16:creationId xmlns:a16="http://schemas.microsoft.com/office/drawing/2014/main" id="{C97B1BD5-527D-4972-A299-DE57A7525A9D}"/>
              </a:ext>
            </a:extLst>
          </p:cNvPr>
          <p:cNvSpPr>
            <a:spLocks noGrp="1"/>
          </p:cNvSpPr>
          <p:nvPr>
            <p:ph type="body" sz="quarter" idx="55" hasCustomPrompt="1"/>
          </p:nvPr>
        </p:nvSpPr>
        <p:spPr>
          <a:xfrm>
            <a:off x="6977554" y="10147391"/>
            <a:ext cx="4466444" cy="571501"/>
          </a:xfrm>
        </p:spPr>
        <p:txBody>
          <a:bodyPr wrap="square" anchor="t">
            <a:noAutofit/>
          </a:bodyPr>
          <a:lstStyle>
            <a:lvl1pPr>
              <a:lnSpc>
                <a:spcPct val="80000"/>
              </a:lnSpc>
              <a:defRPr sz="3800">
                <a:latin typeface="+mj-lt"/>
              </a:defRPr>
            </a:lvl1pPr>
          </a:lstStyle>
          <a:p>
            <a:pPr lvl="0"/>
            <a:r>
              <a:rPr lang="en-US" dirty="0"/>
              <a:t>Sub-title</a:t>
            </a:r>
            <a:endParaRPr lang="de-DE" dirty="0"/>
          </a:p>
        </p:txBody>
      </p:sp>
      <p:sp>
        <p:nvSpPr>
          <p:cNvPr id="42" name="Text Placeholder 8">
            <a:extLst>
              <a:ext uri="{FF2B5EF4-FFF2-40B4-BE49-F238E27FC236}">
                <a16:creationId xmlns:a16="http://schemas.microsoft.com/office/drawing/2014/main" id="{BDD56744-C6D9-4CD1-BD1C-92B071667BA7}"/>
              </a:ext>
            </a:extLst>
          </p:cNvPr>
          <p:cNvSpPr>
            <a:spLocks noGrp="1"/>
          </p:cNvSpPr>
          <p:nvPr>
            <p:ph type="body" sz="quarter" idx="61" hasCustomPrompt="1"/>
          </p:nvPr>
        </p:nvSpPr>
        <p:spPr>
          <a:xfrm>
            <a:off x="13702823" y="9065046"/>
            <a:ext cx="1342069" cy="383888"/>
          </a:xfrm>
        </p:spPr>
        <p:txBody>
          <a:bodyPr wrap="square" anchor="t">
            <a:noAutofit/>
          </a:bodyPr>
          <a:lstStyle>
            <a:lvl1pPr>
              <a:lnSpc>
                <a:spcPct val="130000"/>
              </a:lnSpc>
              <a:defRPr sz="2100" cap="all" baseline="0">
                <a:latin typeface="BentonSansF Medium" panose="02000603040000020004" pitchFamily="2" charset="0"/>
              </a:defRPr>
            </a:lvl1pPr>
          </a:lstStyle>
          <a:p>
            <a:pPr lvl="0"/>
            <a:r>
              <a:rPr lang="en-US" dirty="0"/>
              <a:t>%</a:t>
            </a:r>
            <a:endParaRPr lang="de-DE" dirty="0"/>
          </a:p>
        </p:txBody>
      </p:sp>
      <p:sp>
        <p:nvSpPr>
          <p:cNvPr id="37" name="Text Placeholder 8">
            <a:extLst>
              <a:ext uri="{FF2B5EF4-FFF2-40B4-BE49-F238E27FC236}">
                <a16:creationId xmlns:a16="http://schemas.microsoft.com/office/drawing/2014/main" id="{7F0CDDC6-E225-4BCF-A674-95D69CD2FBC2}"/>
              </a:ext>
            </a:extLst>
          </p:cNvPr>
          <p:cNvSpPr>
            <a:spLocks noGrp="1"/>
          </p:cNvSpPr>
          <p:nvPr>
            <p:ph type="body" sz="quarter" idx="56" hasCustomPrompt="1"/>
          </p:nvPr>
        </p:nvSpPr>
        <p:spPr>
          <a:xfrm>
            <a:off x="884768" y="8431263"/>
            <a:ext cx="1231106" cy="1255728"/>
          </a:xfrm>
        </p:spPr>
        <p:txBody>
          <a:bodyPr wrap="none" anchor="t">
            <a:noAutofit/>
          </a:bodyPr>
          <a:lstStyle>
            <a:lvl1pPr algn="r">
              <a:lnSpc>
                <a:spcPct val="80000"/>
              </a:lnSpc>
              <a:defRPr sz="10200">
                <a:latin typeface="+mj-lt"/>
              </a:defRPr>
            </a:lvl1pPr>
          </a:lstStyle>
          <a:p>
            <a:pPr lvl="0"/>
            <a:r>
              <a:rPr lang="en-US" dirty="0"/>
              <a:t>$5</a:t>
            </a:r>
            <a:endParaRPr lang="de-DE" dirty="0"/>
          </a:p>
        </p:txBody>
      </p:sp>
      <p:sp>
        <p:nvSpPr>
          <p:cNvPr id="40" name="Text Placeholder 8">
            <a:extLst>
              <a:ext uri="{FF2B5EF4-FFF2-40B4-BE49-F238E27FC236}">
                <a16:creationId xmlns:a16="http://schemas.microsoft.com/office/drawing/2014/main" id="{5F702E3E-5B73-4D3A-819A-129417851EB2}"/>
              </a:ext>
            </a:extLst>
          </p:cNvPr>
          <p:cNvSpPr>
            <a:spLocks noGrp="1"/>
          </p:cNvSpPr>
          <p:nvPr>
            <p:ph type="body" sz="quarter" idx="59" hasCustomPrompt="1"/>
          </p:nvPr>
        </p:nvSpPr>
        <p:spPr>
          <a:xfrm>
            <a:off x="2443950" y="9065046"/>
            <a:ext cx="1342069" cy="383888"/>
          </a:xfrm>
        </p:spPr>
        <p:txBody>
          <a:bodyPr wrap="square" anchor="t">
            <a:noAutofit/>
          </a:bodyPr>
          <a:lstStyle>
            <a:lvl1pPr>
              <a:lnSpc>
                <a:spcPct val="130000"/>
              </a:lnSpc>
              <a:defRPr sz="2100" cap="all" baseline="0">
                <a:latin typeface="BentonSansF Medium" panose="02000603040000020004" pitchFamily="2" charset="0"/>
              </a:defRPr>
            </a:lvl1pPr>
          </a:lstStyle>
          <a:p>
            <a:pPr lvl="0"/>
            <a:r>
              <a:rPr lang="en-US" dirty="0"/>
              <a:t>BLN</a:t>
            </a:r>
            <a:endParaRPr lang="de-DE" dirty="0"/>
          </a:p>
        </p:txBody>
      </p:sp>
      <p:sp>
        <p:nvSpPr>
          <p:cNvPr id="38" name="Text Placeholder 8">
            <a:extLst>
              <a:ext uri="{FF2B5EF4-FFF2-40B4-BE49-F238E27FC236}">
                <a16:creationId xmlns:a16="http://schemas.microsoft.com/office/drawing/2014/main" id="{DDE8D8B1-F9B5-4731-BDCE-B7FB65CEF98D}"/>
              </a:ext>
            </a:extLst>
          </p:cNvPr>
          <p:cNvSpPr>
            <a:spLocks noGrp="1"/>
          </p:cNvSpPr>
          <p:nvPr>
            <p:ph type="body" sz="quarter" idx="57" hasCustomPrompt="1"/>
          </p:nvPr>
        </p:nvSpPr>
        <p:spPr>
          <a:xfrm>
            <a:off x="6536599" y="8431265"/>
            <a:ext cx="1211870" cy="1255728"/>
          </a:xfrm>
        </p:spPr>
        <p:txBody>
          <a:bodyPr wrap="none" anchor="t">
            <a:noAutofit/>
          </a:bodyPr>
          <a:lstStyle>
            <a:lvl1pPr algn="r">
              <a:lnSpc>
                <a:spcPct val="80000"/>
              </a:lnSpc>
              <a:defRPr sz="10200">
                <a:latin typeface="+mj-lt"/>
              </a:defRPr>
            </a:lvl1pPr>
          </a:lstStyle>
          <a:p>
            <a:pPr lvl="0"/>
            <a:r>
              <a:rPr lang="en-US" dirty="0"/>
              <a:t>10</a:t>
            </a:r>
            <a:endParaRPr lang="de-DE" dirty="0"/>
          </a:p>
        </p:txBody>
      </p:sp>
      <p:sp>
        <p:nvSpPr>
          <p:cNvPr id="41" name="Text Placeholder 8">
            <a:extLst>
              <a:ext uri="{FF2B5EF4-FFF2-40B4-BE49-F238E27FC236}">
                <a16:creationId xmlns:a16="http://schemas.microsoft.com/office/drawing/2014/main" id="{AD8DCC48-06B7-459B-BB47-A0027A9F3F69}"/>
              </a:ext>
            </a:extLst>
          </p:cNvPr>
          <p:cNvSpPr>
            <a:spLocks noGrp="1"/>
          </p:cNvSpPr>
          <p:nvPr>
            <p:ph type="body" sz="quarter" idx="60" hasCustomPrompt="1"/>
          </p:nvPr>
        </p:nvSpPr>
        <p:spPr>
          <a:xfrm>
            <a:off x="8098787" y="9065046"/>
            <a:ext cx="1342069" cy="383888"/>
          </a:xfrm>
        </p:spPr>
        <p:txBody>
          <a:bodyPr wrap="square" anchor="t">
            <a:noAutofit/>
          </a:bodyPr>
          <a:lstStyle>
            <a:lvl1pPr>
              <a:lnSpc>
                <a:spcPct val="130000"/>
              </a:lnSpc>
              <a:defRPr sz="2100" cap="all" baseline="0">
                <a:latin typeface="BentonSansF Medium" panose="02000603040000020004" pitchFamily="2" charset="0"/>
              </a:defRPr>
            </a:lvl1pPr>
          </a:lstStyle>
          <a:p>
            <a:pPr lvl="0"/>
            <a:r>
              <a:rPr lang="en-US" dirty="0"/>
              <a:t>YEARS</a:t>
            </a:r>
            <a:endParaRPr lang="de-DE" dirty="0"/>
          </a:p>
        </p:txBody>
      </p:sp>
      <p:sp>
        <p:nvSpPr>
          <p:cNvPr id="39" name="Text Placeholder 8">
            <a:extLst>
              <a:ext uri="{FF2B5EF4-FFF2-40B4-BE49-F238E27FC236}">
                <a16:creationId xmlns:a16="http://schemas.microsoft.com/office/drawing/2014/main" id="{DB0C7BC5-6E22-4910-84E3-407B997CA47D}"/>
              </a:ext>
            </a:extLst>
          </p:cNvPr>
          <p:cNvSpPr>
            <a:spLocks noGrp="1"/>
          </p:cNvSpPr>
          <p:nvPr>
            <p:ph type="body" sz="quarter" idx="58" hasCustomPrompt="1"/>
          </p:nvPr>
        </p:nvSpPr>
        <p:spPr>
          <a:xfrm>
            <a:off x="12191434" y="8431265"/>
            <a:ext cx="1308051" cy="1255728"/>
          </a:xfrm>
        </p:spPr>
        <p:txBody>
          <a:bodyPr wrap="none" anchor="t">
            <a:noAutofit/>
          </a:bodyPr>
          <a:lstStyle>
            <a:lvl1pPr algn="r">
              <a:lnSpc>
                <a:spcPct val="80000"/>
              </a:lnSpc>
              <a:defRPr sz="10200">
                <a:latin typeface="+mj-lt"/>
              </a:defRPr>
            </a:lvl1pPr>
          </a:lstStyle>
          <a:p>
            <a:pPr lvl="0"/>
            <a:r>
              <a:rPr lang="en-US" dirty="0"/>
              <a:t>50</a:t>
            </a:r>
            <a:endParaRPr lang="de-DE" dirty="0"/>
          </a:p>
        </p:txBody>
      </p:sp>
    </p:spTree>
    <p:extLst>
      <p:ext uri="{BB962C8B-B14F-4D97-AF65-F5344CB8AC3E}">
        <p14:creationId xmlns:p14="http://schemas.microsoft.com/office/powerpoint/2010/main" val="1971810006"/>
      </p:ext>
    </p:extLst>
  </p:cSld>
  <p:clrMapOvr>
    <a:masterClrMapping/>
  </p:clrMapOvr>
  <p:transition spd="med"/>
  <p:extLst>
    <p:ext uri="{DCECCB84-F9BA-43D5-87BE-67443E8EF086}">
      <p15:sldGuideLst xmlns:p15="http://schemas.microsoft.com/office/powerpoint/2012/main">
        <p15:guide id="1" orient="horz" pos="5908">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se study grid (long)">
    <p:spTree>
      <p:nvGrpSpPr>
        <p:cNvPr id="1" name=""/>
        <p:cNvGrpSpPr/>
        <p:nvPr/>
      </p:nvGrpSpPr>
      <p:grpSpPr>
        <a:xfrm>
          <a:off x="0" y="0"/>
          <a:ext cx="0" cy="0"/>
          <a:chOff x="0" y="0"/>
          <a:chExt cx="0" cy="0"/>
        </a:xfrm>
      </p:grpSpPr>
      <p:sp>
        <p:nvSpPr>
          <p:cNvPr id="15" name="Image">
            <a:extLst>
              <a:ext uri="{FF2B5EF4-FFF2-40B4-BE49-F238E27FC236}">
                <a16:creationId xmlns:a16="http://schemas.microsoft.com/office/drawing/2014/main" id="{912F52E0-A333-43D5-8173-AEF42FB78FEB}"/>
              </a:ext>
            </a:extLst>
          </p:cNvPr>
          <p:cNvSpPr>
            <a:spLocks noGrp="1"/>
          </p:cNvSpPr>
          <p:nvPr>
            <p:ph type="pic" idx="49"/>
          </p:nvPr>
        </p:nvSpPr>
        <p:spPr>
          <a:xfrm>
            <a:off x="13918540" y="0"/>
            <a:ext cx="1046546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AA31D3B4-8DB6-4ABB-A684-918F256A9C08}"/>
              </a:ext>
            </a:extLst>
          </p:cNvPr>
          <p:cNvSpPr>
            <a:spLocks noGrp="1"/>
          </p:cNvSpPr>
          <p:nvPr>
            <p:ph type="pic" idx="51"/>
          </p:nvPr>
        </p:nvSpPr>
        <p:spPr>
          <a:xfrm>
            <a:off x="14810804" y="6858000"/>
            <a:ext cx="9573196"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2CFEE2B9-DCBA-4C9F-8A78-5A6B1A394A41}"/>
              </a:ext>
            </a:extLst>
          </p:cNvPr>
          <p:cNvSpPr>
            <a:spLocks noGrp="1"/>
          </p:cNvSpPr>
          <p:nvPr>
            <p:ph type="pic" idx="52"/>
          </p:nvPr>
        </p:nvSpPr>
        <p:spPr>
          <a:xfrm>
            <a:off x="7846044" y="6858000"/>
            <a:ext cx="696476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Picture Placeholder 20">
            <a:extLst>
              <a:ext uri="{FF2B5EF4-FFF2-40B4-BE49-F238E27FC236}">
                <a16:creationId xmlns:a16="http://schemas.microsoft.com/office/drawing/2014/main" id="{048B61C8-9433-4C3D-8E99-7FED1A94395E}"/>
              </a:ext>
            </a:extLst>
          </p:cNvPr>
          <p:cNvSpPr>
            <a:spLocks noGrp="1"/>
          </p:cNvSpPr>
          <p:nvPr>
            <p:ph type="pic" idx="53"/>
          </p:nvPr>
        </p:nvSpPr>
        <p:spPr>
          <a:xfrm>
            <a:off x="0" y="6858000"/>
            <a:ext cx="7846045" cy="6858000"/>
          </a:xfrm>
          <a:custGeom>
            <a:avLst/>
            <a:gdLst>
              <a:gd name="connsiteX0" fmla="*/ 0 w 7846045"/>
              <a:gd name="connsiteY0" fmla="*/ 0 h 6858000"/>
              <a:gd name="connsiteX1" fmla="*/ 7846045 w 7846045"/>
              <a:gd name="connsiteY1" fmla="*/ 0 h 6858000"/>
              <a:gd name="connsiteX2" fmla="*/ 7846045 w 7846045"/>
              <a:gd name="connsiteY2" fmla="*/ 6858000 h 6858000"/>
              <a:gd name="connsiteX3" fmla="*/ 1771632 w 7846045"/>
              <a:gd name="connsiteY3" fmla="*/ 6858000 h 6858000"/>
              <a:gd name="connsiteX4" fmla="*/ 1771632 w 7846045"/>
              <a:gd name="connsiteY4" fmla="*/ 5971289 h 6858000"/>
              <a:gd name="connsiteX5" fmla="*/ 884921 w 7846045"/>
              <a:gd name="connsiteY5" fmla="*/ 5971289 h 6858000"/>
              <a:gd name="connsiteX6" fmla="*/ 884921 w 7846045"/>
              <a:gd name="connsiteY6" fmla="*/ 6858000 h 6858000"/>
              <a:gd name="connsiteX7" fmla="*/ 0 w 784604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6045" h="6858000">
                <a:moveTo>
                  <a:pt x="0" y="0"/>
                </a:moveTo>
                <a:lnTo>
                  <a:pt x="7846045" y="0"/>
                </a:lnTo>
                <a:lnTo>
                  <a:pt x="7846045" y="6858000"/>
                </a:lnTo>
                <a:lnTo>
                  <a:pt x="1771632" y="6858000"/>
                </a:lnTo>
                <a:lnTo>
                  <a:pt x="1771632" y="5971289"/>
                </a:lnTo>
                <a:lnTo>
                  <a:pt x="884921" y="5971289"/>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1391854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11301281" cy="2670283"/>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Tree>
    <p:extLst>
      <p:ext uri="{BB962C8B-B14F-4D97-AF65-F5344CB8AC3E}">
        <p14:creationId xmlns:p14="http://schemas.microsoft.com/office/powerpoint/2010/main" val="2194672791"/>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Longform case study cover">
    <p:spTree>
      <p:nvGrpSpPr>
        <p:cNvPr id="1" name=""/>
        <p:cNvGrpSpPr/>
        <p:nvPr/>
      </p:nvGrpSpPr>
      <p:grpSpPr>
        <a:xfrm>
          <a:off x="0" y="0"/>
          <a:ext cx="0" cy="0"/>
          <a:chOff x="0" y="0"/>
          <a:chExt cx="0" cy="0"/>
        </a:xfrm>
      </p:grpSpPr>
      <p:sp>
        <p:nvSpPr>
          <p:cNvPr id="24" name="Picture Placeholder 13">
            <a:extLst>
              <a:ext uri="{FF2B5EF4-FFF2-40B4-BE49-F238E27FC236}">
                <a16:creationId xmlns:a16="http://schemas.microsoft.com/office/drawing/2014/main" id="{61E93447-F82B-49AF-8C97-7350FDB94BF0}"/>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1770476" y="1617668"/>
            <a:ext cx="8352419" cy="10480666"/>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2379257" y="2492223"/>
            <a:ext cx="6794562"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FROG + [CLIENT NAME]</a:t>
            </a:r>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2379256" y="7147258"/>
            <a:ext cx="6794562" cy="2745880"/>
          </a:xfrm>
        </p:spPr>
        <p:txBody>
          <a:bodyPr wrap="square">
            <a:spAutoFit/>
          </a:bodyPr>
          <a:lstStyle>
            <a:lvl1pPr algn="l">
              <a:lnSpc>
                <a:spcPct val="140000"/>
              </a:lnSpc>
              <a:defRPr sz="2600">
                <a:solidFill>
                  <a:schemeClr val="bg1"/>
                </a:solidFill>
              </a:defRPr>
            </a:lvl1pPr>
          </a:lstStyle>
          <a:p>
            <a:pPr lvl="0"/>
            <a:r>
              <a:rPr lang="en-US" dirty="0"/>
              <a:t>One or two sentences that introduce the client and the high-level ask, along with a nod to what we specifically delivered. Introduce client like a client has never heard of them and include scale of their operation.</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2379257" y="3049189"/>
            <a:ext cx="6794562" cy="3632201"/>
          </a:xfrm>
        </p:spPr>
        <p:txBody>
          <a:bodyPr anchor="t"/>
          <a:lstStyle>
            <a:lvl1pPr>
              <a:lnSpc>
                <a:spcPct val="80000"/>
              </a:lnSpc>
              <a:defRPr sz="9200">
                <a:solidFill>
                  <a:schemeClr val="bg1"/>
                </a:solidFill>
              </a:defRPr>
            </a:lvl1pPr>
          </a:lstStyle>
          <a:p>
            <a:r>
              <a:rPr lang="en-US" dirty="0"/>
              <a:t>Program title on two or three lines</a:t>
            </a:r>
          </a:p>
        </p:txBody>
      </p:sp>
      <p:sp>
        <p:nvSpPr>
          <p:cNvPr id="23" name="Text Placeholder 14">
            <a:extLst>
              <a:ext uri="{FF2B5EF4-FFF2-40B4-BE49-F238E27FC236}">
                <a16:creationId xmlns:a16="http://schemas.microsoft.com/office/drawing/2014/main" id="{8153C9CC-4496-4B2F-80B6-74B531CBAC42}"/>
              </a:ext>
            </a:extLst>
          </p:cNvPr>
          <p:cNvSpPr>
            <a:spLocks noGrp="1"/>
          </p:cNvSpPr>
          <p:nvPr>
            <p:ph type="body" sz="quarter" idx="55" hasCustomPrompt="1"/>
          </p:nvPr>
        </p:nvSpPr>
        <p:spPr>
          <a:xfrm>
            <a:off x="2379257" y="11112740"/>
            <a:ext cx="6794562"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Month [year </a:t>
            </a:r>
            <a:r>
              <a:rPr lang="en-US" dirty="0" err="1"/>
              <a:t>yyyy</a:t>
            </a:r>
            <a:r>
              <a:rPr lang="en-US" dirty="0"/>
              <a:t>]</a:t>
            </a:r>
          </a:p>
        </p:txBody>
      </p:sp>
      <p:sp>
        <p:nvSpPr>
          <p:cNvPr id="25" name="Text Placeholder 4">
            <a:extLst>
              <a:ext uri="{FF2B5EF4-FFF2-40B4-BE49-F238E27FC236}">
                <a16:creationId xmlns:a16="http://schemas.microsoft.com/office/drawing/2014/main" id="{5112DF79-EE98-4C0F-A7FA-FA71B47495EA}"/>
              </a:ext>
            </a:extLst>
          </p:cNvPr>
          <p:cNvSpPr>
            <a:spLocks noGrp="1"/>
          </p:cNvSpPr>
          <p:nvPr>
            <p:ph type="body" sz="quarter" idx="56" hasCustomPrompt="1"/>
          </p:nvPr>
        </p:nvSpPr>
        <p:spPr>
          <a:xfrm>
            <a:off x="2379256" y="10466939"/>
            <a:ext cx="1285801" cy="72000"/>
          </a:xfrm>
          <a:solidFill>
            <a:schemeClr val="tx1">
              <a:lumMod val="85000"/>
              <a:lumOff val="15000"/>
            </a:schemeClr>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3508169039"/>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ongform case study overview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4755810"/>
            <a:ext cx="4495662" cy="983474"/>
          </a:xfrm>
        </p:spPr>
        <p:txBody>
          <a:bodyPr wrap="square">
            <a:noAutofit/>
          </a:bodyPr>
          <a:lstStyle>
            <a:lvl1pPr>
              <a:defRPr sz="2400">
                <a:solidFill>
                  <a:schemeClr val="tx1"/>
                </a:solidFill>
              </a:defRPr>
            </a:lvl1pPr>
          </a:lstStyle>
          <a:p>
            <a:pPr lvl="0"/>
            <a:r>
              <a:rPr lang="en-US" dirty="0"/>
              <a:t>[Insert offering] (Add all that apply from list in comment)</a:t>
            </a:r>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OFFERING</a:t>
            </a:r>
            <a:endParaRPr lang="de-DE" dirty="0"/>
          </a:p>
        </p:txBody>
      </p:sp>
      <p:sp>
        <p:nvSpPr>
          <p:cNvPr id="12" name="Title 11">
            <a:extLst>
              <a:ext uri="{FF2B5EF4-FFF2-40B4-BE49-F238E27FC236}">
                <a16:creationId xmlns:a16="http://schemas.microsoft.com/office/drawing/2014/main" id="{10BEEDFC-E7A5-4F8D-96BF-00CE4CD992ED}"/>
              </a:ext>
            </a:extLst>
          </p:cNvPr>
          <p:cNvSpPr>
            <a:spLocks noGrp="1"/>
          </p:cNvSpPr>
          <p:nvPr>
            <p:ph type="title" hasCustomPrompt="1"/>
          </p:nvPr>
        </p:nvSpPr>
        <p:spPr/>
        <p:txBody>
          <a:bodyPr/>
          <a:lstStyle>
            <a:lvl1pPr>
              <a:defRPr/>
            </a:lvl1pPr>
          </a:lstStyle>
          <a:p>
            <a:r>
              <a:rPr lang="en-US" dirty="0"/>
              <a:t>Program Overview</a:t>
            </a:r>
          </a:p>
        </p:txBody>
      </p:sp>
      <p:sp>
        <p:nvSpPr>
          <p:cNvPr id="23" name="Text Placeholder 8">
            <a:extLst>
              <a:ext uri="{FF2B5EF4-FFF2-40B4-BE49-F238E27FC236}">
                <a16:creationId xmlns:a16="http://schemas.microsoft.com/office/drawing/2014/main" id="{21E93712-3C57-409F-A782-2C69609E36AD}"/>
              </a:ext>
            </a:extLst>
          </p:cNvPr>
          <p:cNvSpPr>
            <a:spLocks noGrp="1"/>
          </p:cNvSpPr>
          <p:nvPr>
            <p:ph type="body" sz="quarter" idx="40" hasCustomPrompt="1"/>
          </p:nvPr>
        </p:nvSpPr>
        <p:spPr>
          <a:xfrm>
            <a:off x="7213619" y="4755810"/>
            <a:ext cx="4495662" cy="983474"/>
          </a:xfrm>
        </p:spPr>
        <p:txBody>
          <a:bodyPr wrap="square">
            <a:noAutofit/>
          </a:bodyPr>
          <a:lstStyle>
            <a:lvl1pPr>
              <a:defRPr sz="2400">
                <a:solidFill>
                  <a:schemeClr val="tx1"/>
                </a:solidFill>
              </a:defRPr>
            </a:lvl1pPr>
          </a:lstStyle>
          <a:p>
            <a:pPr lvl="0"/>
            <a:r>
              <a:rPr lang="en-US" dirty="0"/>
              <a:t>[Insert Industry] </a:t>
            </a:r>
          </a:p>
        </p:txBody>
      </p:sp>
      <p:sp>
        <p:nvSpPr>
          <p:cNvPr id="24" name="Text Placeholder 8">
            <a:extLst>
              <a:ext uri="{FF2B5EF4-FFF2-40B4-BE49-F238E27FC236}">
                <a16:creationId xmlns:a16="http://schemas.microsoft.com/office/drawing/2014/main" id="{48F1B5A5-82D2-4E9E-857F-19FE48564D29}"/>
              </a:ext>
            </a:extLst>
          </p:cNvPr>
          <p:cNvSpPr>
            <a:spLocks noGrp="1"/>
          </p:cNvSpPr>
          <p:nvPr>
            <p:ph type="body" sz="quarter" idx="41" hasCustomPrompt="1"/>
          </p:nvPr>
        </p:nvSpPr>
        <p:spPr>
          <a:xfrm>
            <a:off x="7213619"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Industry</a:t>
            </a:r>
          </a:p>
        </p:txBody>
      </p:sp>
      <p:sp>
        <p:nvSpPr>
          <p:cNvPr id="25" name="Text Placeholder 8">
            <a:extLst>
              <a:ext uri="{FF2B5EF4-FFF2-40B4-BE49-F238E27FC236}">
                <a16:creationId xmlns:a16="http://schemas.microsoft.com/office/drawing/2014/main" id="{1ECAE980-1A32-4B38-B2ED-6A932D5361AC}"/>
              </a:ext>
            </a:extLst>
          </p:cNvPr>
          <p:cNvSpPr>
            <a:spLocks noGrp="1"/>
          </p:cNvSpPr>
          <p:nvPr>
            <p:ph type="body" sz="quarter" idx="42" hasCustomPrompt="1"/>
          </p:nvPr>
        </p:nvSpPr>
        <p:spPr>
          <a:xfrm>
            <a:off x="12663565" y="4755810"/>
            <a:ext cx="4495662" cy="983474"/>
          </a:xfrm>
        </p:spPr>
        <p:txBody>
          <a:bodyPr wrap="square">
            <a:noAutofit/>
          </a:bodyPr>
          <a:lstStyle>
            <a:lvl1pPr>
              <a:defRPr sz="2400">
                <a:solidFill>
                  <a:schemeClr val="tx1"/>
                </a:solidFill>
              </a:defRPr>
            </a:lvl1pPr>
          </a:lstStyle>
          <a:p>
            <a:pPr lvl="0"/>
            <a:r>
              <a:rPr lang="en-US" dirty="0"/>
              <a:t>[Insert date MM/YYYY - MM/YYYY]</a:t>
            </a:r>
          </a:p>
        </p:txBody>
      </p:sp>
      <p:sp>
        <p:nvSpPr>
          <p:cNvPr id="26" name="Text Placeholder 8">
            <a:extLst>
              <a:ext uri="{FF2B5EF4-FFF2-40B4-BE49-F238E27FC236}">
                <a16:creationId xmlns:a16="http://schemas.microsoft.com/office/drawing/2014/main" id="{EC5B15A3-2BA6-435D-8E1B-53919E892E62}"/>
              </a:ext>
            </a:extLst>
          </p:cNvPr>
          <p:cNvSpPr>
            <a:spLocks noGrp="1"/>
          </p:cNvSpPr>
          <p:nvPr>
            <p:ph type="body" sz="quarter" idx="43" hasCustomPrompt="1"/>
          </p:nvPr>
        </p:nvSpPr>
        <p:spPr>
          <a:xfrm>
            <a:off x="12663565"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r>
              <a:rPr lang="de-DE" dirty="0"/>
              <a:t>Project START — END DATE</a:t>
            </a:r>
          </a:p>
        </p:txBody>
      </p:sp>
      <p:sp>
        <p:nvSpPr>
          <p:cNvPr id="27" name="Text Placeholder 8">
            <a:extLst>
              <a:ext uri="{FF2B5EF4-FFF2-40B4-BE49-F238E27FC236}">
                <a16:creationId xmlns:a16="http://schemas.microsoft.com/office/drawing/2014/main" id="{B9F4053C-0481-44BB-8DF4-9AD37445C9FA}"/>
              </a:ext>
            </a:extLst>
          </p:cNvPr>
          <p:cNvSpPr>
            <a:spLocks noGrp="1"/>
          </p:cNvSpPr>
          <p:nvPr>
            <p:ph type="body" sz="quarter" idx="44" hasCustomPrompt="1"/>
          </p:nvPr>
        </p:nvSpPr>
        <p:spPr>
          <a:xfrm>
            <a:off x="18113511" y="4755810"/>
            <a:ext cx="4495662" cy="983474"/>
          </a:xfrm>
        </p:spPr>
        <p:txBody>
          <a:bodyPr wrap="square">
            <a:noAutofit/>
          </a:bodyPr>
          <a:lstStyle>
            <a:lvl1pPr>
              <a:defRPr sz="2400">
                <a:solidFill>
                  <a:schemeClr val="tx1"/>
                </a:solidFill>
              </a:defRPr>
            </a:lvl1pPr>
          </a:lstStyle>
          <a:p>
            <a:pPr lvl="0"/>
            <a:r>
              <a:rPr lang="en-US" dirty="0"/>
              <a:t>[Name + e-mail]</a:t>
            </a:r>
          </a:p>
        </p:txBody>
      </p:sp>
      <p:sp>
        <p:nvSpPr>
          <p:cNvPr id="28" name="Text Placeholder 8">
            <a:extLst>
              <a:ext uri="{FF2B5EF4-FFF2-40B4-BE49-F238E27FC236}">
                <a16:creationId xmlns:a16="http://schemas.microsoft.com/office/drawing/2014/main" id="{52CC49E3-88DB-43A2-A286-C6C85076ECFE}"/>
              </a:ext>
            </a:extLst>
          </p:cNvPr>
          <p:cNvSpPr>
            <a:spLocks noGrp="1"/>
          </p:cNvSpPr>
          <p:nvPr>
            <p:ph type="body" sz="quarter" idx="45" hasCustomPrompt="1"/>
          </p:nvPr>
        </p:nvSpPr>
        <p:spPr>
          <a:xfrm>
            <a:off x="18113511"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CLIENT CONTACT</a:t>
            </a:r>
          </a:p>
        </p:txBody>
      </p:sp>
      <p:sp>
        <p:nvSpPr>
          <p:cNvPr id="29" name="Text Placeholder 8">
            <a:extLst>
              <a:ext uri="{FF2B5EF4-FFF2-40B4-BE49-F238E27FC236}">
                <a16:creationId xmlns:a16="http://schemas.microsoft.com/office/drawing/2014/main" id="{1561150C-7F5F-4DFF-9DAF-A70BA0C2BA1B}"/>
              </a:ext>
            </a:extLst>
          </p:cNvPr>
          <p:cNvSpPr>
            <a:spLocks noGrp="1"/>
          </p:cNvSpPr>
          <p:nvPr>
            <p:ph type="body" sz="quarter" idx="46" hasCustomPrompt="1"/>
          </p:nvPr>
        </p:nvSpPr>
        <p:spPr>
          <a:xfrm>
            <a:off x="1763673" y="7109796"/>
            <a:ext cx="4495662" cy="2534668"/>
          </a:xfrm>
        </p:spPr>
        <p:txBody>
          <a:bodyPr wrap="square">
            <a:noAutofit/>
          </a:bodyPr>
          <a:lstStyle>
            <a:lvl1pPr>
              <a:defRPr sz="2400">
                <a:solidFill>
                  <a:schemeClr val="tx1"/>
                </a:solidFill>
              </a:defRPr>
            </a:lvl1pPr>
          </a:lstStyle>
          <a:p>
            <a:r>
              <a:rPr lang="de-DE" dirty="0"/>
              <a:t>[Insert amount]</a:t>
            </a:r>
          </a:p>
        </p:txBody>
      </p:sp>
      <p:sp>
        <p:nvSpPr>
          <p:cNvPr id="30" name="Text Placeholder 8">
            <a:extLst>
              <a:ext uri="{FF2B5EF4-FFF2-40B4-BE49-F238E27FC236}">
                <a16:creationId xmlns:a16="http://schemas.microsoft.com/office/drawing/2014/main" id="{0D6EFE7D-C762-40FC-A522-CCE72805CA26}"/>
              </a:ext>
            </a:extLst>
          </p:cNvPr>
          <p:cNvSpPr>
            <a:spLocks noGrp="1"/>
          </p:cNvSpPr>
          <p:nvPr>
            <p:ph type="body" sz="quarter" idx="47" hasCustomPrompt="1"/>
          </p:nvPr>
        </p:nvSpPr>
        <p:spPr>
          <a:xfrm>
            <a:off x="1763673"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BUDGET</a:t>
            </a:r>
          </a:p>
        </p:txBody>
      </p:sp>
      <p:sp>
        <p:nvSpPr>
          <p:cNvPr id="31" name="Text Placeholder 8">
            <a:extLst>
              <a:ext uri="{FF2B5EF4-FFF2-40B4-BE49-F238E27FC236}">
                <a16:creationId xmlns:a16="http://schemas.microsoft.com/office/drawing/2014/main" id="{523D1606-006A-4034-83E0-EEFA3480EB35}"/>
              </a:ext>
            </a:extLst>
          </p:cNvPr>
          <p:cNvSpPr>
            <a:spLocks noGrp="1"/>
          </p:cNvSpPr>
          <p:nvPr>
            <p:ph type="body" sz="quarter" idx="48" hasCustomPrompt="1"/>
          </p:nvPr>
        </p:nvSpPr>
        <p:spPr>
          <a:xfrm>
            <a:off x="7213619" y="7109796"/>
            <a:ext cx="4495662" cy="2534668"/>
          </a:xfrm>
        </p:spPr>
        <p:txBody>
          <a:bodyPr wrap="square">
            <a:noAutofit/>
          </a:bodyPr>
          <a:lstStyle>
            <a:lvl1pPr>
              <a:defRPr sz="2400">
                <a:solidFill>
                  <a:schemeClr val="tx1"/>
                </a:solidFill>
              </a:defRPr>
            </a:lvl1pPr>
          </a:lstStyle>
          <a:p>
            <a:pPr lvl="0"/>
            <a:r>
              <a:rPr lang="en-US" dirty="0"/>
              <a:t>[Select one of the following]</a:t>
            </a:r>
          </a:p>
          <a:p>
            <a:pPr lvl="0"/>
            <a:r>
              <a:rPr lang="en-US" dirty="0"/>
              <a:t>Confidential — Reach out to team to confirm</a:t>
            </a:r>
            <a:br>
              <a:rPr lang="en-US" dirty="0"/>
            </a:br>
            <a:r>
              <a:rPr lang="en-US" dirty="0"/>
              <a:t>Public — Share and leave behind as needed.</a:t>
            </a:r>
          </a:p>
        </p:txBody>
      </p:sp>
      <p:sp>
        <p:nvSpPr>
          <p:cNvPr id="32" name="Text Placeholder 8">
            <a:extLst>
              <a:ext uri="{FF2B5EF4-FFF2-40B4-BE49-F238E27FC236}">
                <a16:creationId xmlns:a16="http://schemas.microsoft.com/office/drawing/2014/main" id="{94A9D175-4309-426A-8E2A-33747D730EFC}"/>
              </a:ext>
            </a:extLst>
          </p:cNvPr>
          <p:cNvSpPr>
            <a:spLocks noGrp="1"/>
          </p:cNvSpPr>
          <p:nvPr>
            <p:ph type="body" sz="quarter" idx="49" hasCustomPrompt="1"/>
          </p:nvPr>
        </p:nvSpPr>
        <p:spPr>
          <a:xfrm>
            <a:off x="7213619"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CONFIDENTIALITY</a:t>
            </a:r>
          </a:p>
        </p:txBody>
      </p:sp>
      <p:sp>
        <p:nvSpPr>
          <p:cNvPr id="33" name="Text Placeholder 8">
            <a:extLst>
              <a:ext uri="{FF2B5EF4-FFF2-40B4-BE49-F238E27FC236}">
                <a16:creationId xmlns:a16="http://schemas.microsoft.com/office/drawing/2014/main" id="{CFDDF380-03F2-430C-A627-5A8C126E9E1E}"/>
              </a:ext>
            </a:extLst>
          </p:cNvPr>
          <p:cNvSpPr>
            <a:spLocks noGrp="1"/>
          </p:cNvSpPr>
          <p:nvPr>
            <p:ph type="body" sz="quarter" idx="50" hasCustomPrompt="1"/>
          </p:nvPr>
        </p:nvSpPr>
        <p:spPr>
          <a:xfrm>
            <a:off x="12663565" y="7109796"/>
            <a:ext cx="4495662" cy="983474"/>
          </a:xfrm>
        </p:spPr>
        <p:txBody>
          <a:bodyPr wrap="square">
            <a:noAutofit/>
          </a:bodyPr>
          <a:lstStyle>
            <a:lvl1pPr>
              <a:defRPr sz="2400">
                <a:solidFill>
                  <a:schemeClr val="tx1"/>
                </a:solidFill>
              </a:defRPr>
            </a:lvl1pPr>
          </a:lstStyle>
          <a:p>
            <a:r>
              <a:rPr lang="de-DE" dirty="0"/>
              <a:t>[Insert date XX/XXXX]</a:t>
            </a:r>
          </a:p>
        </p:txBody>
      </p:sp>
      <p:sp>
        <p:nvSpPr>
          <p:cNvPr id="34" name="Text Placeholder 8">
            <a:extLst>
              <a:ext uri="{FF2B5EF4-FFF2-40B4-BE49-F238E27FC236}">
                <a16:creationId xmlns:a16="http://schemas.microsoft.com/office/drawing/2014/main" id="{4AA80D0E-0A00-43E7-B303-FB7B78F3DA68}"/>
              </a:ext>
            </a:extLst>
          </p:cNvPr>
          <p:cNvSpPr>
            <a:spLocks noGrp="1"/>
          </p:cNvSpPr>
          <p:nvPr>
            <p:ph type="body" sz="quarter" idx="51" hasCustomPrompt="1"/>
          </p:nvPr>
        </p:nvSpPr>
        <p:spPr>
          <a:xfrm>
            <a:off x="12663565"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r>
              <a:rPr lang="de-DE" dirty="0"/>
              <a:t>launch DATE [Estimated]</a:t>
            </a:r>
          </a:p>
        </p:txBody>
      </p:sp>
      <p:sp>
        <p:nvSpPr>
          <p:cNvPr id="35" name="Text Placeholder 8">
            <a:extLst>
              <a:ext uri="{FF2B5EF4-FFF2-40B4-BE49-F238E27FC236}">
                <a16:creationId xmlns:a16="http://schemas.microsoft.com/office/drawing/2014/main" id="{3125C4DC-FC8B-4D98-883D-66D8AA3BFD69}"/>
              </a:ext>
            </a:extLst>
          </p:cNvPr>
          <p:cNvSpPr>
            <a:spLocks noGrp="1"/>
          </p:cNvSpPr>
          <p:nvPr>
            <p:ph type="body" sz="quarter" idx="52" hasCustomPrompt="1"/>
          </p:nvPr>
        </p:nvSpPr>
        <p:spPr>
          <a:xfrm>
            <a:off x="18113511" y="7109796"/>
            <a:ext cx="4495662" cy="1500539"/>
          </a:xfrm>
        </p:spPr>
        <p:txBody>
          <a:bodyPr wrap="square">
            <a:noAutofit/>
          </a:bodyPr>
          <a:lstStyle>
            <a:lvl1pPr>
              <a:defRPr sz="2400">
                <a:solidFill>
                  <a:schemeClr val="tx1"/>
                </a:solidFill>
              </a:defRPr>
            </a:lvl1pPr>
          </a:lstStyle>
          <a:p>
            <a:r>
              <a:rPr lang="en-US" dirty="0"/>
              <a:t>[Choose one: Prototype/ Alpha/ Beta/ MVP/Full-Production]</a:t>
            </a:r>
          </a:p>
        </p:txBody>
      </p:sp>
      <p:sp>
        <p:nvSpPr>
          <p:cNvPr id="36" name="Text Placeholder 8">
            <a:extLst>
              <a:ext uri="{FF2B5EF4-FFF2-40B4-BE49-F238E27FC236}">
                <a16:creationId xmlns:a16="http://schemas.microsoft.com/office/drawing/2014/main" id="{0679F2F4-0859-4CBE-B644-16BA72B362C5}"/>
              </a:ext>
            </a:extLst>
          </p:cNvPr>
          <p:cNvSpPr>
            <a:spLocks noGrp="1"/>
          </p:cNvSpPr>
          <p:nvPr>
            <p:ph type="body" sz="quarter" idx="53" hasCustomPrompt="1"/>
          </p:nvPr>
        </p:nvSpPr>
        <p:spPr>
          <a:xfrm>
            <a:off x="18113511"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RELEASED AS</a:t>
            </a:r>
          </a:p>
        </p:txBody>
      </p:sp>
      <p:sp>
        <p:nvSpPr>
          <p:cNvPr id="37" name="Text Placeholder 8">
            <a:extLst>
              <a:ext uri="{FF2B5EF4-FFF2-40B4-BE49-F238E27FC236}">
                <a16:creationId xmlns:a16="http://schemas.microsoft.com/office/drawing/2014/main" id="{621D5358-0770-4C9B-B5F9-34520DFC9A76}"/>
              </a:ext>
            </a:extLst>
          </p:cNvPr>
          <p:cNvSpPr>
            <a:spLocks noGrp="1"/>
          </p:cNvSpPr>
          <p:nvPr>
            <p:ph type="body" sz="quarter" idx="54" hasCustomPrompt="1"/>
          </p:nvPr>
        </p:nvSpPr>
        <p:spPr>
          <a:xfrm>
            <a:off x="1763674"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38" name="Text Placeholder 8">
            <a:extLst>
              <a:ext uri="{FF2B5EF4-FFF2-40B4-BE49-F238E27FC236}">
                <a16:creationId xmlns:a16="http://schemas.microsoft.com/office/drawing/2014/main" id="{2EF11EB5-6261-43E5-B063-B677AE942F4D}"/>
              </a:ext>
            </a:extLst>
          </p:cNvPr>
          <p:cNvSpPr>
            <a:spLocks noGrp="1"/>
          </p:cNvSpPr>
          <p:nvPr>
            <p:ph type="body" sz="quarter" idx="55" hasCustomPrompt="1"/>
          </p:nvPr>
        </p:nvSpPr>
        <p:spPr>
          <a:xfrm>
            <a:off x="1763673" y="10333313"/>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r>
              <a:rPr lang="de-DE" dirty="0"/>
              <a:t>FROG TEAM:</a:t>
            </a:r>
          </a:p>
        </p:txBody>
      </p:sp>
      <p:sp>
        <p:nvSpPr>
          <p:cNvPr id="40" name="Text Placeholder 8">
            <a:extLst>
              <a:ext uri="{FF2B5EF4-FFF2-40B4-BE49-F238E27FC236}">
                <a16:creationId xmlns:a16="http://schemas.microsoft.com/office/drawing/2014/main" id="{FC8D9C68-8A65-4FBC-8945-922B7A780DD8}"/>
              </a:ext>
            </a:extLst>
          </p:cNvPr>
          <p:cNvSpPr>
            <a:spLocks noGrp="1"/>
          </p:cNvSpPr>
          <p:nvPr>
            <p:ph type="body" sz="quarter" idx="56" hasCustomPrompt="1"/>
          </p:nvPr>
        </p:nvSpPr>
        <p:spPr>
          <a:xfrm>
            <a:off x="4416270"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1" name="Text Placeholder 8">
            <a:extLst>
              <a:ext uri="{FF2B5EF4-FFF2-40B4-BE49-F238E27FC236}">
                <a16:creationId xmlns:a16="http://schemas.microsoft.com/office/drawing/2014/main" id="{1A9E0126-F659-4792-ADA7-CD6D397B8371}"/>
              </a:ext>
            </a:extLst>
          </p:cNvPr>
          <p:cNvSpPr>
            <a:spLocks noGrp="1"/>
          </p:cNvSpPr>
          <p:nvPr>
            <p:ph type="body" sz="quarter" idx="57" hasCustomPrompt="1"/>
          </p:nvPr>
        </p:nvSpPr>
        <p:spPr>
          <a:xfrm>
            <a:off x="7068866"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2" name="Text Placeholder 8">
            <a:extLst>
              <a:ext uri="{FF2B5EF4-FFF2-40B4-BE49-F238E27FC236}">
                <a16:creationId xmlns:a16="http://schemas.microsoft.com/office/drawing/2014/main" id="{D14F0283-63C7-4816-A630-57EE32BB9A83}"/>
              </a:ext>
            </a:extLst>
          </p:cNvPr>
          <p:cNvSpPr>
            <a:spLocks noGrp="1"/>
          </p:cNvSpPr>
          <p:nvPr>
            <p:ph type="body" sz="quarter" idx="58" hasCustomPrompt="1"/>
          </p:nvPr>
        </p:nvSpPr>
        <p:spPr>
          <a:xfrm>
            <a:off x="9721462"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3" name="Text Placeholder 8">
            <a:extLst>
              <a:ext uri="{FF2B5EF4-FFF2-40B4-BE49-F238E27FC236}">
                <a16:creationId xmlns:a16="http://schemas.microsoft.com/office/drawing/2014/main" id="{A289D1E4-743A-415C-8120-00A0F651EEF8}"/>
              </a:ext>
            </a:extLst>
          </p:cNvPr>
          <p:cNvSpPr>
            <a:spLocks noGrp="1"/>
          </p:cNvSpPr>
          <p:nvPr>
            <p:ph type="body" sz="quarter" idx="59" hasCustomPrompt="1"/>
          </p:nvPr>
        </p:nvSpPr>
        <p:spPr>
          <a:xfrm>
            <a:off x="12374058"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4" name="Text Placeholder 8">
            <a:extLst>
              <a:ext uri="{FF2B5EF4-FFF2-40B4-BE49-F238E27FC236}">
                <a16:creationId xmlns:a16="http://schemas.microsoft.com/office/drawing/2014/main" id="{7E5588CA-63C7-45CC-ACAD-D96A7C573691}"/>
              </a:ext>
            </a:extLst>
          </p:cNvPr>
          <p:cNvSpPr>
            <a:spLocks noGrp="1"/>
          </p:cNvSpPr>
          <p:nvPr>
            <p:ph type="body" sz="quarter" idx="60" hasCustomPrompt="1"/>
          </p:nvPr>
        </p:nvSpPr>
        <p:spPr>
          <a:xfrm>
            <a:off x="15026654"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5" name="Text Placeholder 8">
            <a:extLst>
              <a:ext uri="{FF2B5EF4-FFF2-40B4-BE49-F238E27FC236}">
                <a16:creationId xmlns:a16="http://schemas.microsoft.com/office/drawing/2014/main" id="{F96A358D-F778-46FF-8767-56318C459EBE}"/>
              </a:ext>
            </a:extLst>
          </p:cNvPr>
          <p:cNvSpPr>
            <a:spLocks noGrp="1"/>
          </p:cNvSpPr>
          <p:nvPr>
            <p:ph type="body" sz="quarter" idx="61" hasCustomPrompt="1"/>
          </p:nvPr>
        </p:nvSpPr>
        <p:spPr>
          <a:xfrm>
            <a:off x="17679250"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6" name="Text Placeholder 8">
            <a:extLst>
              <a:ext uri="{FF2B5EF4-FFF2-40B4-BE49-F238E27FC236}">
                <a16:creationId xmlns:a16="http://schemas.microsoft.com/office/drawing/2014/main" id="{4F9E6162-836F-4E5D-908C-1F1A8523B23A}"/>
              </a:ext>
            </a:extLst>
          </p:cNvPr>
          <p:cNvSpPr>
            <a:spLocks noGrp="1"/>
          </p:cNvSpPr>
          <p:nvPr>
            <p:ph type="body" sz="quarter" idx="62" hasCustomPrompt="1"/>
          </p:nvPr>
        </p:nvSpPr>
        <p:spPr>
          <a:xfrm>
            <a:off x="20331846"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7" name="Text Placeholder 4">
            <a:extLst>
              <a:ext uri="{FF2B5EF4-FFF2-40B4-BE49-F238E27FC236}">
                <a16:creationId xmlns:a16="http://schemas.microsoft.com/office/drawing/2014/main" id="{DCDC0E95-4FFD-4544-A1F2-F344881786BF}"/>
              </a:ext>
            </a:extLst>
          </p:cNvPr>
          <p:cNvSpPr>
            <a:spLocks noGrp="1"/>
          </p:cNvSpPr>
          <p:nvPr>
            <p:ph type="body" sz="quarter" idx="63" hasCustomPrompt="1"/>
          </p:nvPr>
        </p:nvSpPr>
        <p:spPr>
          <a:xfrm rot="16200000">
            <a:off x="6101476" y="7211398"/>
            <a:ext cx="1270001" cy="72000"/>
          </a:xfrm>
          <a:solidFill>
            <a:srgbClr val="313131"/>
          </a:solidFill>
        </p:spPr>
        <p:txBody>
          <a:bodyPr>
            <a:noAutofit/>
          </a:bodyPr>
          <a:lstStyle>
            <a:lvl1pPr>
              <a:defRPr/>
            </a:lvl1pPr>
          </a:lstStyle>
          <a:p>
            <a:pPr lvl="0"/>
            <a:r>
              <a:rPr lang="en-US" dirty="0"/>
              <a:t> </a:t>
            </a:r>
            <a:endParaRPr lang="de-DE" dirty="0"/>
          </a:p>
        </p:txBody>
      </p:sp>
      <p:sp>
        <p:nvSpPr>
          <p:cNvPr id="48" name="Text Placeholder 4">
            <a:extLst>
              <a:ext uri="{FF2B5EF4-FFF2-40B4-BE49-F238E27FC236}">
                <a16:creationId xmlns:a16="http://schemas.microsoft.com/office/drawing/2014/main" id="{1BB04D2F-7E2B-4E11-BB98-C5CD5D03A300}"/>
              </a:ext>
            </a:extLst>
          </p:cNvPr>
          <p:cNvSpPr>
            <a:spLocks noGrp="1"/>
          </p:cNvSpPr>
          <p:nvPr>
            <p:ph type="body" sz="quarter" idx="64" hasCustomPrompt="1"/>
          </p:nvPr>
        </p:nvSpPr>
        <p:spPr>
          <a:xfrm rot="16200000">
            <a:off x="11551422" y="7211399"/>
            <a:ext cx="1270001" cy="72000"/>
          </a:xfrm>
          <a:solidFill>
            <a:srgbClr val="313131"/>
          </a:solidFill>
        </p:spPr>
        <p:txBody>
          <a:bodyPr>
            <a:noAutofit/>
          </a:bodyPr>
          <a:lstStyle>
            <a:lvl1pPr>
              <a:defRPr/>
            </a:lvl1pPr>
          </a:lstStyle>
          <a:p>
            <a:pPr lvl="0"/>
            <a:r>
              <a:rPr lang="en-US" dirty="0"/>
              <a:t> </a:t>
            </a:r>
            <a:endParaRPr lang="de-DE" dirty="0"/>
          </a:p>
        </p:txBody>
      </p:sp>
      <p:sp>
        <p:nvSpPr>
          <p:cNvPr id="49" name="Text Placeholder 4">
            <a:extLst>
              <a:ext uri="{FF2B5EF4-FFF2-40B4-BE49-F238E27FC236}">
                <a16:creationId xmlns:a16="http://schemas.microsoft.com/office/drawing/2014/main" id="{E0CCFE03-5193-4BDA-BF31-6B744888E2D3}"/>
              </a:ext>
            </a:extLst>
          </p:cNvPr>
          <p:cNvSpPr>
            <a:spLocks noGrp="1"/>
          </p:cNvSpPr>
          <p:nvPr>
            <p:ph type="body" sz="quarter" idx="65" hasCustomPrompt="1"/>
          </p:nvPr>
        </p:nvSpPr>
        <p:spPr>
          <a:xfrm rot="16200000">
            <a:off x="17001368" y="7211400"/>
            <a:ext cx="1270001" cy="72000"/>
          </a:xfrm>
          <a:solidFill>
            <a:srgbClr val="313131"/>
          </a:solidFill>
        </p:spPr>
        <p:txBody>
          <a:bodyPr>
            <a:noAutofit/>
          </a:bodyPr>
          <a:lstStyle>
            <a:lvl1pPr>
              <a:defRPr/>
            </a:lvl1pPr>
          </a:lstStyle>
          <a:p>
            <a:pPr lvl="0"/>
            <a:r>
              <a:rPr lang="en-US" dirty="0"/>
              <a:t> </a:t>
            </a:r>
            <a:endParaRPr lang="de-DE" dirty="0"/>
          </a:p>
        </p:txBody>
      </p:sp>
      <p:sp>
        <p:nvSpPr>
          <p:cNvPr id="50" name="Text Placeholder 4">
            <a:extLst>
              <a:ext uri="{FF2B5EF4-FFF2-40B4-BE49-F238E27FC236}">
                <a16:creationId xmlns:a16="http://schemas.microsoft.com/office/drawing/2014/main" id="{47238217-23B6-4553-9FB0-3EA578FD04F3}"/>
              </a:ext>
            </a:extLst>
          </p:cNvPr>
          <p:cNvSpPr>
            <a:spLocks noGrp="1"/>
          </p:cNvSpPr>
          <p:nvPr>
            <p:ph type="body" sz="quarter" idx="66" hasCustomPrompt="1"/>
          </p:nvPr>
        </p:nvSpPr>
        <p:spPr>
          <a:xfrm rot="16200000">
            <a:off x="6101477" y="4858979"/>
            <a:ext cx="1270001" cy="72000"/>
          </a:xfrm>
          <a:solidFill>
            <a:srgbClr val="313131"/>
          </a:solidFill>
        </p:spPr>
        <p:txBody>
          <a:bodyPr>
            <a:noAutofit/>
          </a:bodyPr>
          <a:lstStyle>
            <a:lvl1pPr>
              <a:defRPr/>
            </a:lvl1pPr>
          </a:lstStyle>
          <a:p>
            <a:pPr lvl="0"/>
            <a:r>
              <a:rPr lang="en-US" dirty="0"/>
              <a:t> </a:t>
            </a:r>
            <a:endParaRPr lang="de-DE" dirty="0"/>
          </a:p>
        </p:txBody>
      </p:sp>
      <p:sp>
        <p:nvSpPr>
          <p:cNvPr id="51" name="Text Placeholder 4">
            <a:extLst>
              <a:ext uri="{FF2B5EF4-FFF2-40B4-BE49-F238E27FC236}">
                <a16:creationId xmlns:a16="http://schemas.microsoft.com/office/drawing/2014/main" id="{11722615-7DB6-4F55-9153-9E466CA44772}"/>
              </a:ext>
            </a:extLst>
          </p:cNvPr>
          <p:cNvSpPr>
            <a:spLocks noGrp="1"/>
          </p:cNvSpPr>
          <p:nvPr>
            <p:ph type="body" sz="quarter" idx="67" hasCustomPrompt="1"/>
          </p:nvPr>
        </p:nvSpPr>
        <p:spPr>
          <a:xfrm rot="16200000">
            <a:off x="11551423" y="4858978"/>
            <a:ext cx="1270001" cy="72000"/>
          </a:xfrm>
          <a:solidFill>
            <a:srgbClr val="313131"/>
          </a:solidFill>
        </p:spPr>
        <p:txBody>
          <a:bodyPr>
            <a:noAutofit/>
          </a:bodyPr>
          <a:lstStyle>
            <a:lvl1pPr>
              <a:defRPr/>
            </a:lvl1pPr>
          </a:lstStyle>
          <a:p>
            <a:pPr lvl="0"/>
            <a:r>
              <a:rPr lang="en-US" dirty="0"/>
              <a:t> </a:t>
            </a:r>
            <a:endParaRPr lang="de-DE" dirty="0"/>
          </a:p>
        </p:txBody>
      </p:sp>
      <p:sp>
        <p:nvSpPr>
          <p:cNvPr id="52" name="Text Placeholder 4">
            <a:extLst>
              <a:ext uri="{FF2B5EF4-FFF2-40B4-BE49-F238E27FC236}">
                <a16:creationId xmlns:a16="http://schemas.microsoft.com/office/drawing/2014/main" id="{3BBF230E-21EB-4D7E-8DDC-6DCF8B76A792}"/>
              </a:ext>
            </a:extLst>
          </p:cNvPr>
          <p:cNvSpPr>
            <a:spLocks noGrp="1"/>
          </p:cNvSpPr>
          <p:nvPr>
            <p:ph type="body" sz="quarter" idx="68" hasCustomPrompt="1"/>
          </p:nvPr>
        </p:nvSpPr>
        <p:spPr>
          <a:xfrm rot="16200000">
            <a:off x="17001369" y="4858981"/>
            <a:ext cx="1270001" cy="72000"/>
          </a:xfrm>
          <a:solidFill>
            <a:srgbClr val="313131"/>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483907314"/>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ongform case study overview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4755810"/>
            <a:ext cx="4495662" cy="983474"/>
          </a:xfrm>
        </p:spPr>
        <p:txBody>
          <a:bodyPr wrap="square">
            <a:noAutofit/>
          </a:bodyPr>
          <a:lstStyle>
            <a:lvl1pPr>
              <a:defRPr sz="2400">
                <a:solidFill>
                  <a:schemeClr val="bg1"/>
                </a:solidFill>
              </a:defRPr>
            </a:lvl1pPr>
          </a:lstStyle>
          <a:p>
            <a:pPr lvl="0"/>
            <a:r>
              <a:rPr lang="en-US" dirty="0"/>
              <a:t>[Insert offering] (Add all that apply from list in comment)</a:t>
            </a:r>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OFFERING</a:t>
            </a:r>
            <a:endParaRPr lang="de-DE" dirty="0"/>
          </a:p>
        </p:txBody>
      </p:sp>
      <p:sp>
        <p:nvSpPr>
          <p:cNvPr id="12" name="Title 11">
            <a:extLst>
              <a:ext uri="{FF2B5EF4-FFF2-40B4-BE49-F238E27FC236}">
                <a16:creationId xmlns:a16="http://schemas.microsoft.com/office/drawing/2014/main" id="{10BEEDFC-E7A5-4F8D-96BF-00CE4CD992ED}"/>
              </a:ext>
            </a:extLst>
          </p:cNvPr>
          <p:cNvSpPr>
            <a:spLocks noGrp="1"/>
          </p:cNvSpPr>
          <p:nvPr>
            <p:ph type="title" hasCustomPrompt="1"/>
          </p:nvPr>
        </p:nvSpPr>
        <p:spPr/>
        <p:txBody>
          <a:bodyPr/>
          <a:lstStyle>
            <a:lvl1pPr>
              <a:defRPr>
                <a:solidFill>
                  <a:schemeClr val="bg1"/>
                </a:solidFill>
              </a:defRPr>
            </a:lvl1pPr>
          </a:lstStyle>
          <a:p>
            <a:r>
              <a:rPr lang="en-US" dirty="0"/>
              <a:t>Program Overview</a:t>
            </a:r>
          </a:p>
        </p:txBody>
      </p:sp>
      <p:sp>
        <p:nvSpPr>
          <p:cNvPr id="23" name="Text Placeholder 8">
            <a:extLst>
              <a:ext uri="{FF2B5EF4-FFF2-40B4-BE49-F238E27FC236}">
                <a16:creationId xmlns:a16="http://schemas.microsoft.com/office/drawing/2014/main" id="{21E93712-3C57-409F-A782-2C69609E36AD}"/>
              </a:ext>
            </a:extLst>
          </p:cNvPr>
          <p:cNvSpPr>
            <a:spLocks noGrp="1"/>
          </p:cNvSpPr>
          <p:nvPr>
            <p:ph type="body" sz="quarter" idx="40" hasCustomPrompt="1"/>
          </p:nvPr>
        </p:nvSpPr>
        <p:spPr>
          <a:xfrm>
            <a:off x="7213619" y="4755810"/>
            <a:ext cx="4495662" cy="983474"/>
          </a:xfrm>
        </p:spPr>
        <p:txBody>
          <a:bodyPr wrap="square">
            <a:noAutofit/>
          </a:bodyPr>
          <a:lstStyle>
            <a:lvl1pPr>
              <a:defRPr sz="2400">
                <a:solidFill>
                  <a:schemeClr val="bg1"/>
                </a:solidFill>
              </a:defRPr>
            </a:lvl1pPr>
          </a:lstStyle>
          <a:p>
            <a:pPr lvl="0"/>
            <a:r>
              <a:rPr lang="en-US" dirty="0"/>
              <a:t>[Insert Industry] </a:t>
            </a:r>
          </a:p>
        </p:txBody>
      </p:sp>
      <p:sp>
        <p:nvSpPr>
          <p:cNvPr id="24" name="Text Placeholder 8">
            <a:extLst>
              <a:ext uri="{FF2B5EF4-FFF2-40B4-BE49-F238E27FC236}">
                <a16:creationId xmlns:a16="http://schemas.microsoft.com/office/drawing/2014/main" id="{48F1B5A5-82D2-4E9E-857F-19FE48564D29}"/>
              </a:ext>
            </a:extLst>
          </p:cNvPr>
          <p:cNvSpPr>
            <a:spLocks noGrp="1"/>
          </p:cNvSpPr>
          <p:nvPr>
            <p:ph type="body" sz="quarter" idx="41" hasCustomPrompt="1"/>
          </p:nvPr>
        </p:nvSpPr>
        <p:spPr>
          <a:xfrm>
            <a:off x="7213619"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Industry</a:t>
            </a:r>
          </a:p>
        </p:txBody>
      </p:sp>
      <p:sp>
        <p:nvSpPr>
          <p:cNvPr id="25" name="Text Placeholder 8">
            <a:extLst>
              <a:ext uri="{FF2B5EF4-FFF2-40B4-BE49-F238E27FC236}">
                <a16:creationId xmlns:a16="http://schemas.microsoft.com/office/drawing/2014/main" id="{1ECAE980-1A32-4B38-B2ED-6A932D5361AC}"/>
              </a:ext>
            </a:extLst>
          </p:cNvPr>
          <p:cNvSpPr>
            <a:spLocks noGrp="1"/>
          </p:cNvSpPr>
          <p:nvPr>
            <p:ph type="body" sz="quarter" idx="42" hasCustomPrompt="1"/>
          </p:nvPr>
        </p:nvSpPr>
        <p:spPr>
          <a:xfrm>
            <a:off x="12663565" y="4755810"/>
            <a:ext cx="4495662" cy="983474"/>
          </a:xfrm>
        </p:spPr>
        <p:txBody>
          <a:bodyPr wrap="square">
            <a:noAutofit/>
          </a:bodyPr>
          <a:lstStyle>
            <a:lvl1pPr>
              <a:defRPr sz="2400">
                <a:solidFill>
                  <a:schemeClr val="bg1"/>
                </a:solidFill>
              </a:defRPr>
            </a:lvl1pPr>
          </a:lstStyle>
          <a:p>
            <a:pPr lvl="0"/>
            <a:r>
              <a:rPr lang="en-US" dirty="0"/>
              <a:t>[Insert date MM/YYYY - MM/YYYY]</a:t>
            </a:r>
          </a:p>
        </p:txBody>
      </p:sp>
      <p:sp>
        <p:nvSpPr>
          <p:cNvPr id="26" name="Text Placeholder 8">
            <a:extLst>
              <a:ext uri="{FF2B5EF4-FFF2-40B4-BE49-F238E27FC236}">
                <a16:creationId xmlns:a16="http://schemas.microsoft.com/office/drawing/2014/main" id="{EC5B15A3-2BA6-435D-8E1B-53919E892E62}"/>
              </a:ext>
            </a:extLst>
          </p:cNvPr>
          <p:cNvSpPr>
            <a:spLocks noGrp="1"/>
          </p:cNvSpPr>
          <p:nvPr>
            <p:ph type="body" sz="quarter" idx="43" hasCustomPrompt="1"/>
          </p:nvPr>
        </p:nvSpPr>
        <p:spPr>
          <a:xfrm>
            <a:off x="12663565"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r>
              <a:rPr lang="de-DE" dirty="0"/>
              <a:t>Project START — END DATE</a:t>
            </a:r>
          </a:p>
        </p:txBody>
      </p:sp>
      <p:sp>
        <p:nvSpPr>
          <p:cNvPr id="27" name="Text Placeholder 8">
            <a:extLst>
              <a:ext uri="{FF2B5EF4-FFF2-40B4-BE49-F238E27FC236}">
                <a16:creationId xmlns:a16="http://schemas.microsoft.com/office/drawing/2014/main" id="{B9F4053C-0481-44BB-8DF4-9AD37445C9FA}"/>
              </a:ext>
            </a:extLst>
          </p:cNvPr>
          <p:cNvSpPr>
            <a:spLocks noGrp="1"/>
          </p:cNvSpPr>
          <p:nvPr>
            <p:ph type="body" sz="quarter" idx="44" hasCustomPrompt="1"/>
          </p:nvPr>
        </p:nvSpPr>
        <p:spPr>
          <a:xfrm>
            <a:off x="18113511" y="4755810"/>
            <a:ext cx="4495662" cy="983474"/>
          </a:xfrm>
        </p:spPr>
        <p:txBody>
          <a:bodyPr wrap="square">
            <a:noAutofit/>
          </a:bodyPr>
          <a:lstStyle>
            <a:lvl1pPr>
              <a:defRPr sz="2400">
                <a:solidFill>
                  <a:schemeClr val="bg1"/>
                </a:solidFill>
              </a:defRPr>
            </a:lvl1pPr>
          </a:lstStyle>
          <a:p>
            <a:pPr lvl="0"/>
            <a:r>
              <a:rPr lang="en-US" dirty="0"/>
              <a:t>[Name + e-mail]</a:t>
            </a:r>
          </a:p>
        </p:txBody>
      </p:sp>
      <p:sp>
        <p:nvSpPr>
          <p:cNvPr id="28" name="Text Placeholder 8">
            <a:extLst>
              <a:ext uri="{FF2B5EF4-FFF2-40B4-BE49-F238E27FC236}">
                <a16:creationId xmlns:a16="http://schemas.microsoft.com/office/drawing/2014/main" id="{52CC49E3-88DB-43A2-A286-C6C85076ECFE}"/>
              </a:ext>
            </a:extLst>
          </p:cNvPr>
          <p:cNvSpPr>
            <a:spLocks noGrp="1"/>
          </p:cNvSpPr>
          <p:nvPr>
            <p:ph type="body" sz="quarter" idx="45" hasCustomPrompt="1"/>
          </p:nvPr>
        </p:nvSpPr>
        <p:spPr>
          <a:xfrm>
            <a:off x="18113511"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CLIENT CONTACT</a:t>
            </a:r>
          </a:p>
        </p:txBody>
      </p:sp>
      <p:sp>
        <p:nvSpPr>
          <p:cNvPr id="29" name="Text Placeholder 8">
            <a:extLst>
              <a:ext uri="{FF2B5EF4-FFF2-40B4-BE49-F238E27FC236}">
                <a16:creationId xmlns:a16="http://schemas.microsoft.com/office/drawing/2014/main" id="{1561150C-7F5F-4DFF-9DAF-A70BA0C2BA1B}"/>
              </a:ext>
            </a:extLst>
          </p:cNvPr>
          <p:cNvSpPr>
            <a:spLocks noGrp="1"/>
          </p:cNvSpPr>
          <p:nvPr>
            <p:ph type="body" sz="quarter" idx="46" hasCustomPrompt="1"/>
          </p:nvPr>
        </p:nvSpPr>
        <p:spPr>
          <a:xfrm>
            <a:off x="1763673" y="7109796"/>
            <a:ext cx="4495662" cy="2534668"/>
          </a:xfrm>
        </p:spPr>
        <p:txBody>
          <a:bodyPr wrap="square">
            <a:noAutofit/>
          </a:bodyPr>
          <a:lstStyle>
            <a:lvl1pPr>
              <a:defRPr sz="2400">
                <a:solidFill>
                  <a:schemeClr val="bg1"/>
                </a:solidFill>
              </a:defRPr>
            </a:lvl1pPr>
          </a:lstStyle>
          <a:p>
            <a:r>
              <a:rPr lang="de-DE" dirty="0"/>
              <a:t>[Insert amount]</a:t>
            </a:r>
          </a:p>
        </p:txBody>
      </p:sp>
      <p:sp>
        <p:nvSpPr>
          <p:cNvPr id="30" name="Text Placeholder 8">
            <a:extLst>
              <a:ext uri="{FF2B5EF4-FFF2-40B4-BE49-F238E27FC236}">
                <a16:creationId xmlns:a16="http://schemas.microsoft.com/office/drawing/2014/main" id="{0D6EFE7D-C762-40FC-A522-CCE72805CA26}"/>
              </a:ext>
            </a:extLst>
          </p:cNvPr>
          <p:cNvSpPr>
            <a:spLocks noGrp="1"/>
          </p:cNvSpPr>
          <p:nvPr>
            <p:ph type="body" sz="quarter" idx="47" hasCustomPrompt="1"/>
          </p:nvPr>
        </p:nvSpPr>
        <p:spPr>
          <a:xfrm>
            <a:off x="1763673"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BUDGET</a:t>
            </a:r>
          </a:p>
        </p:txBody>
      </p:sp>
      <p:sp>
        <p:nvSpPr>
          <p:cNvPr id="31" name="Text Placeholder 8">
            <a:extLst>
              <a:ext uri="{FF2B5EF4-FFF2-40B4-BE49-F238E27FC236}">
                <a16:creationId xmlns:a16="http://schemas.microsoft.com/office/drawing/2014/main" id="{523D1606-006A-4034-83E0-EEFA3480EB35}"/>
              </a:ext>
            </a:extLst>
          </p:cNvPr>
          <p:cNvSpPr>
            <a:spLocks noGrp="1"/>
          </p:cNvSpPr>
          <p:nvPr>
            <p:ph type="body" sz="quarter" idx="48" hasCustomPrompt="1"/>
          </p:nvPr>
        </p:nvSpPr>
        <p:spPr>
          <a:xfrm>
            <a:off x="7213619" y="7109796"/>
            <a:ext cx="4495662" cy="2534668"/>
          </a:xfrm>
        </p:spPr>
        <p:txBody>
          <a:bodyPr wrap="square">
            <a:noAutofit/>
          </a:bodyPr>
          <a:lstStyle>
            <a:lvl1pPr>
              <a:defRPr sz="2400">
                <a:solidFill>
                  <a:schemeClr val="bg1"/>
                </a:solidFill>
              </a:defRPr>
            </a:lvl1pPr>
          </a:lstStyle>
          <a:p>
            <a:pPr lvl="0"/>
            <a:r>
              <a:rPr lang="en-US" dirty="0"/>
              <a:t>[Select one of the following]</a:t>
            </a:r>
          </a:p>
          <a:p>
            <a:pPr lvl="0"/>
            <a:r>
              <a:rPr lang="en-US" dirty="0"/>
              <a:t>Confidential — Reach out to team to confirm</a:t>
            </a:r>
            <a:br>
              <a:rPr lang="en-US" dirty="0"/>
            </a:br>
            <a:r>
              <a:rPr lang="en-US" dirty="0"/>
              <a:t>Public — Share and leave behind as needed.</a:t>
            </a:r>
          </a:p>
        </p:txBody>
      </p:sp>
      <p:sp>
        <p:nvSpPr>
          <p:cNvPr id="32" name="Text Placeholder 8">
            <a:extLst>
              <a:ext uri="{FF2B5EF4-FFF2-40B4-BE49-F238E27FC236}">
                <a16:creationId xmlns:a16="http://schemas.microsoft.com/office/drawing/2014/main" id="{94A9D175-4309-426A-8E2A-33747D730EFC}"/>
              </a:ext>
            </a:extLst>
          </p:cNvPr>
          <p:cNvSpPr>
            <a:spLocks noGrp="1"/>
          </p:cNvSpPr>
          <p:nvPr>
            <p:ph type="body" sz="quarter" idx="49" hasCustomPrompt="1"/>
          </p:nvPr>
        </p:nvSpPr>
        <p:spPr>
          <a:xfrm>
            <a:off x="7213619"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CONFIDENTIALITY</a:t>
            </a:r>
          </a:p>
        </p:txBody>
      </p:sp>
      <p:sp>
        <p:nvSpPr>
          <p:cNvPr id="33" name="Text Placeholder 8">
            <a:extLst>
              <a:ext uri="{FF2B5EF4-FFF2-40B4-BE49-F238E27FC236}">
                <a16:creationId xmlns:a16="http://schemas.microsoft.com/office/drawing/2014/main" id="{CFDDF380-03F2-430C-A627-5A8C126E9E1E}"/>
              </a:ext>
            </a:extLst>
          </p:cNvPr>
          <p:cNvSpPr>
            <a:spLocks noGrp="1"/>
          </p:cNvSpPr>
          <p:nvPr>
            <p:ph type="body" sz="quarter" idx="50" hasCustomPrompt="1"/>
          </p:nvPr>
        </p:nvSpPr>
        <p:spPr>
          <a:xfrm>
            <a:off x="12663565" y="7109796"/>
            <a:ext cx="4495662" cy="983474"/>
          </a:xfrm>
        </p:spPr>
        <p:txBody>
          <a:bodyPr wrap="square">
            <a:noAutofit/>
          </a:bodyPr>
          <a:lstStyle>
            <a:lvl1pPr>
              <a:defRPr sz="2400">
                <a:solidFill>
                  <a:schemeClr val="bg1"/>
                </a:solidFill>
              </a:defRPr>
            </a:lvl1pPr>
          </a:lstStyle>
          <a:p>
            <a:r>
              <a:rPr lang="de-DE" dirty="0"/>
              <a:t>[Insert date XX/XXXX]</a:t>
            </a:r>
          </a:p>
        </p:txBody>
      </p:sp>
      <p:sp>
        <p:nvSpPr>
          <p:cNvPr id="34" name="Text Placeholder 8">
            <a:extLst>
              <a:ext uri="{FF2B5EF4-FFF2-40B4-BE49-F238E27FC236}">
                <a16:creationId xmlns:a16="http://schemas.microsoft.com/office/drawing/2014/main" id="{4AA80D0E-0A00-43E7-B303-FB7B78F3DA68}"/>
              </a:ext>
            </a:extLst>
          </p:cNvPr>
          <p:cNvSpPr>
            <a:spLocks noGrp="1"/>
          </p:cNvSpPr>
          <p:nvPr>
            <p:ph type="body" sz="quarter" idx="51" hasCustomPrompt="1"/>
          </p:nvPr>
        </p:nvSpPr>
        <p:spPr>
          <a:xfrm>
            <a:off x="12663565"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r>
              <a:rPr lang="de-DE" dirty="0"/>
              <a:t>launch DATE [Estimated]</a:t>
            </a:r>
          </a:p>
        </p:txBody>
      </p:sp>
      <p:sp>
        <p:nvSpPr>
          <p:cNvPr id="35" name="Text Placeholder 8">
            <a:extLst>
              <a:ext uri="{FF2B5EF4-FFF2-40B4-BE49-F238E27FC236}">
                <a16:creationId xmlns:a16="http://schemas.microsoft.com/office/drawing/2014/main" id="{3125C4DC-FC8B-4D98-883D-66D8AA3BFD69}"/>
              </a:ext>
            </a:extLst>
          </p:cNvPr>
          <p:cNvSpPr>
            <a:spLocks noGrp="1"/>
          </p:cNvSpPr>
          <p:nvPr>
            <p:ph type="body" sz="quarter" idx="52" hasCustomPrompt="1"/>
          </p:nvPr>
        </p:nvSpPr>
        <p:spPr>
          <a:xfrm>
            <a:off x="18113511" y="7109796"/>
            <a:ext cx="4495662" cy="1500539"/>
          </a:xfrm>
        </p:spPr>
        <p:txBody>
          <a:bodyPr wrap="square">
            <a:noAutofit/>
          </a:bodyPr>
          <a:lstStyle>
            <a:lvl1pPr>
              <a:defRPr sz="2400">
                <a:solidFill>
                  <a:schemeClr val="bg1"/>
                </a:solidFill>
              </a:defRPr>
            </a:lvl1pPr>
          </a:lstStyle>
          <a:p>
            <a:r>
              <a:rPr lang="en-US" dirty="0"/>
              <a:t>[Choose one: Prototype/ Alpha/ Beta/ MVP/Full-Production]</a:t>
            </a:r>
          </a:p>
        </p:txBody>
      </p:sp>
      <p:sp>
        <p:nvSpPr>
          <p:cNvPr id="36" name="Text Placeholder 8">
            <a:extLst>
              <a:ext uri="{FF2B5EF4-FFF2-40B4-BE49-F238E27FC236}">
                <a16:creationId xmlns:a16="http://schemas.microsoft.com/office/drawing/2014/main" id="{0679F2F4-0859-4CBE-B644-16BA72B362C5}"/>
              </a:ext>
            </a:extLst>
          </p:cNvPr>
          <p:cNvSpPr>
            <a:spLocks noGrp="1"/>
          </p:cNvSpPr>
          <p:nvPr>
            <p:ph type="body" sz="quarter" idx="53" hasCustomPrompt="1"/>
          </p:nvPr>
        </p:nvSpPr>
        <p:spPr>
          <a:xfrm>
            <a:off x="18113511"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RELEASED AS</a:t>
            </a:r>
          </a:p>
        </p:txBody>
      </p:sp>
      <p:sp>
        <p:nvSpPr>
          <p:cNvPr id="37" name="Text Placeholder 8">
            <a:extLst>
              <a:ext uri="{FF2B5EF4-FFF2-40B4-BE49-F238E27FC236}">
                <a16:creationId xmlns:a16="http://schemas.microsoft.com/office/drawing/2014/main" id="{621D5358-0770-4C9B-B5F9-34520DFC9A76}"/>
              </a:ext>
            </a:extLst>
          </p:cNvPr>
          <p:cNvSpPr>
            <a:spLocks noGrp="1"/>
          </p:cNvSpPr>
          <p:nvPr>
            <p:ph type="body" sz="quarter" idx="54" hasCustomPrompt="1"/>
          </p:nvPr>
        </p:nvSpPr>
        <p:spPr>
          <a:xfrm>
            <a:off x="1763674"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38" name="Text Placeholder 8">
            <a:extLst>
              <a:ext uri="{FF2B5EF4-FFF2-40B4-BE49-F238E27FC236}">
                <a16:creationId xmlns:a16="http://schemas.microsoft.com/office/drawing/2014/main" id="{2EF11EB5-6261-43E5-B063-B677AE942F4D}"/>
              </a:ext>
            </a:extLst>
          </p:cNvPr>
          <p:cNvSpPr>
            <a:spLocks noGrp="1"/>
          </p:cNvSpPr>
          <p:nvPr>
            <p:ph type="body" sz="quarter" idx="55" hasCustomPrompt="1"/>
          </p:nvPr>
        </p:nvSpPr>
        <p:spPr>
          <a:xfrm>
            <a:off x="1763673" y="10333313"/>
            <a:ext cx="4495662" cy="388633"/>
          </a:xfrm>
        </p:spPr>
        <p:txBody>
          <a:bodyPr wrap="square" anchor="t">
            <a:spAutoFit/>
          </a:bodyPr>
          <a:lstStyle>
            <a:lvl1pPr>
              <a:defRPr sz="2000" cap="all" spc="60" baseline="0">
                <a:solidFill>
                  <a:schemeClr val="bg1"/>
                </a:solidFill>
                <a:latin typeface="BentonSansF Medium" panose="02000603040000020004" pitchFamily="2" charset="0"/>
              </a:defRPr>
            </a:lvl1pPr>
          </a:lstStyle>
          <a:p>
            <a:r>
              <a:rPr lang="de-DE" dirty="0"/>
              <a:t>FROG TEAM:</a:t>
            </a:r>
          </a:p>
        </p:txBody>
      </p:sp>
      <p:sp>
        <p:nvSpPr>
          <p:cNvPr id="40" name="Text Placeholder 8">
            <a:extLst>
              <a:ext uri="{FF2B5EF4-FFF2-40B4-BE49-F238E27FC236}">
                <a16:creationId xmlns:a16="http://schemas.microsoft.com/office/drawing/2014/main" id="{FC8D9C68-8A65-4FBC-8945-922B7A780DD8}"/>
              </a:ext>
            </a:extLst>
          </p:cNvPr>
          <p:cNvSpPr>
            <a:spLocks noGrp="1"/>
          </p:cNvSpPr>
          <p:nvPr>
            <p:ph type="body" sz="quarter" idx="56" hasCustomPrompt="1"/>
          </p:nvPr>
        </p:nvSpPr>
        <p:spPr>
          <a:xfrm>
            <a:off x="4416270"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1" name="Text Placeholder 8">
            <a:extLst>
              <a:ext uri="{FF2B5EF4-FFF2-40B4-BE49-F238E27FC236}">
                <a16:creationId xmlns:a16="http://schemas.microsoft.com/office/drawing/2014/main" id="{1A9E0126-F659-4792-ADA7-CD6D397B8371}"/>
              </a:ext>
            </a:extLst>
          </p:cNvPr>
          <p:cNvSpPr>
            <a:spLocks noGrp="1"/>
          </p:cNvSpPr>
          <p:nvPr>
            <p:ph type="body" sz="quarter" idx="57" hasCustomPrompt="1"/>
          </p:nvPr>
        </p:nvSpPr>
        <p:spPr>
          <a:xfrm>
            <a:off x="7068866"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2" name="Text Placeholder 8">
            <a:extLst>
              <a:ext uri="{FF2B5EF4-FFF2-40B4-BE49-F238E27FC236}">
                <a16:creationId xmlns:a16="http://schemas.microsoft.com/office/drawing/2014/main" id="{D14F0283-63C7-4816-A630-57EE32BB9A83}"/>
              </a:ext>
            </a:extLst>
          </p:cNvPr>
          <p:cNvSpPr>
            <a:spLocks noGrp="1"/>
          </p:cNvSpPr>
          <p:nvPr>
            <p:ph type="body" sz="quarter" idx="58" hasCustomPrompt="1"/>
          </p:nvPr>
        </p:nvSpPr>
        <p:spPr>
          <a:xfrm>
            <a:off x="9721462"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3" name="Text Placeholder 8">
            <a:extLst>
              <a:ext uri="{FF2B5EF4-FFF2-40B4-BE49-F238E27FC236}">
                <a16:creationId xmlns:a16="http://schemas.microsoft.com/office/drawing/2014/main" id="{A289D1E4-743A-415C-8120-00A0F651EEF8}"/>
              </a:ext>
            </a:extLst>
          </p:cNvPr>
          <p:cNvSpPr>
            <a:spLocks noGrp="1"/>
          </p:cNvSpPr>
          <p:nvPr>
            <p:ph type="body" sz="quarter" idx="59" hasCustomPrompt="1"/>
          </p:nvPr>
        </p:nvSpPr>
        <p:spPr>
          <a:xfrm>
            <a:off x="12374058"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4" name="Text Placeholder 8">
            <a:extLst>
              <a:ext uri="{FF2B5EF4-FFF2-40B4-BE49-F238E27FC236}">
                <a16:creationId xmlns:a16="http://schemas.microsoft.com/office/drawing/2014/main" id="{7E5588CA-63C7-45CC-ACAD-D96A7C573691}"/>
              </a:ext>
            </a:extLst>
          </p:cNvPr>
          <p:cNvSpPr>
            <a:spLocks noGrp="1"/>
          </p:cNvSpPr>
          <p:nvPr>
            <p:ph type="body" sz="quarter" idx="60" hasCustomPrompt="1"/>
          </p:nvPr>
        </p:nvSpPr>
        <p:spPr>
          <a:xfrm>
            <a:off x="15026654"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5" name="Text Placeholder 8">
            <a:extLst>
              <a:ext uri="{FF2B5EF4-FFF2-40B4-BE49-F238E27FC236}">
                <a16:creationId xmlns:a16="http://schemas.microsoft.com/office/drawing/2014/main" id="{F96A358D-F778-46FF-8767-56318C459EBE}"/>
              </a:ext>
            </a:extLst>
          </p:cNvPr>
          <p:cNvSpPr>
            <a:spLocks noGrp="1"/>
          </p:cNvSpPr>
          <p:nvPr>
            <p:ph type="body" sz="quarter" idx="61" hasCustomPrompt="1"/>
          </p:nvPr>
        </p:nvSpPr>
        <p:spPr>
          <a:xfrm>
            <a:off x="17679250"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6" name="Text Placeholder 8">
            <a:extLst>
              <a:ext uri="{FF2B5EF4-FFF2-40B4-BE49-F238E27FC236}">
                <a16:creationId xmlns:a16="http://schemas.microsoft.com/office/drawing/2014/main" id="{4F9E6162-836F-4E5D-908C-1F1A8523B23A}"/>
              </a:ext>
            </a:extLst>
          </p:cNvPr>
          <p:cNvSpPr>
            <a:spLocks noGrp="1"/>
          </p:cNvSpPr>
          <p:nvPr>
            <p:ph type="body" sz="quarter" idx="62" hasCustomPrompt="1"/>
          </p:nvPr>
        </p:nvSpPr>
        <p:spPr>
          <a:xfrm>
            <a:off x="20331846"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7" name="Text Placeholder 4">
            <a:extLst>
              <a:ext uri="{FF2B5EF4-FFF2-40B4-BE49-F238E27FC236}">
                <a16:creationId xmlns:a16="http://schemas.microsoft.com/office/drawing/2014/main" id="{DCDC0E95-4FFD-4544-A1F2-F344881786BF}"/>
              </a:ext>
            </a:extLst>
          </p:cNvPr>
          <p:cNvSpPr>
            <a:spLocks noGrp="1"/>
          </p:cNvSpPr>
          <p:nvPr>
            <p:ph type="body" sz="quarter" idx="63" hasCustomPrompt="1"/>
          </p:nvPr>
        </p:nvSpPr>
        <p:spPr>
          <a:xfrm rot="16200000">
            <a:off x="6101476" y="7211398"/>
            <a:ext cx="1270001" cy="72000"/>
          </a:xfrm>
          <a:solidFill>
            <a:srgbClr val="313131"/>
          </a:solidFill>
        </p:spPr>
        <p:txBody>
          <a:bodyPr>
            <a:noAutofit/>
          </a:bodyPr>
          <a:lstStyle>
            <a:lvl1pPr>
              <a:defRPr/>
            </a:lvl1pPr>
          </a:lstStyle>
          <a:p>
            <a:pPr lvl="0"/>
            <a:r>
              <a:rPr lang="en-US" dirty="0"/>
              <a:t> </a:t>
            </a:r>
            <a:endParaRPr lang="de-DE" dirty="0"/>
          </a:p>
        </p:txBody>
      </p:sp>
      <p:sp>
        <p:nvSpPr>
          <p:cNvPr id="48" name="Text Placeholder 4">
            <a:extLst>
              <a:ext uri="{FF2B5EF4-FFF2-40B4-BE49-F238E27FC236}">
                <a16:creationId xmlns:a16="http://schemas.microsoft.com/office/drawing/2014/main" id="{1BB04D2F-7E2B-4E11-BB98-C5CD5D03A300}"/>
              </a:ext>
            </a:extLst>
          </p:cNvPr>
          <p:cNvSpPr>
            <a:spLocks noGrp="1"/>
          </p:cNvSpPr>
          <p:nvPr>
            <p:ph type="body" sz="quarter" idx="64" hasCustomPrompt="1"/>
          </p:nvPr>
        </p:nvSpPr>
        <p:spPr>
          <a:xfrm rot="16200000">
            <a:off x="11551422" y="7211399"/>
            <a:ext cx="1270001" cy="72000"/>
          </a:xfrm>
          <a:solidFill>
            <a:srgbClr val="313131"/>
          </a:solidFill>
        </p:spPr>
        <p:txBody>
          <a:bodyPr>
            <a:noAutofit/>
          </a:bodyPr>
          <a:lstStyle>
            <a:lvl1pPr>
              <a:defRPr/>
            </a:lvl1pPr>
          </a:lstStyle>
          <a:p>
            <a:pPr lvl="0"/>
            <a:r>
              <a:rPr lang="en-US" dirty="0"/>
              <a:t> </a:t>
            </a:r>
            <a:endParaRPr lang="de-DE" dirty="0"/>
          </a:p>
        </p:txBody>
      </p:sp>
      <p:sp>
        <p:nvSpPr>
          <p:cNvPr id="49" name="Text Placeholder 4">
            <a:extLst>
              <a:ext uri="{FF2B5EF4-FFF2-40B4-BE49-F238E27FC236}">
                <a16:creationId xmlns:a16="http://schemas.microsoft.com/office/drawing/2014/main" id="{E0CCFE03-5193-4BDA-BF31-6B744888E2D3}"/>
              </a:ext>
            </a:extLst>
          </p:cNvPr>
          <p:cNvSpPr>
            <a:spLocks noGrp="1"/>
          </p:cNvSpPr>
          <p:nvPr>
            <p:ph type="body" sz="quarter" idx="65" hasCustomPrompt="1"/>
          </p:nvPr>
        </p:nvSpPr>
        <p:spPr>
          <a:xfrm rot="16200000">
            <a:off x="17001368" y="7211400"/>
            <a:ext cx="1270001" cy="72000"/>
          </a:xfrm>
          <a:solidFill>
            <a:srgbClr val="313131"/>
          </a:solidFill>
        </p:spPr>
        <p:txBody>
          <a:bodyPr>
            <a:noAutofit/>
          </a:bodyPr>
          <a:lstStyle>
            <a:lvl1pPr>
              <a:defRPr/>
            </a:lvl1pPr>
          </a:lstStyle>
          <a:p>
            <a:pPr lvl="0"/>
            <a:r>
              <a:rPr lang="en-US" dirty="0"/>
              <a:t> </a:t>
            </a:r>
            <a:endParaRPr lang="de-DE" dirty="0"/>
          </a:p>
        </p:txBody>
      </p:sp>
      <p:sp>
        <p:nvSpPr>
          <p:cNvPr id="50" name="Text Placeholder 4">
            <a:extLst>
              <a:ext uri="{FF2B5EF4-FFF2-40B4-BE49-F238E27FC236}">
                <a16:creationId xmlns:a16="http://schemas.microsoft.com/office/drawing/2014/main" id="{47238217-23B6-4553-9FB0-3EA578FD04F3}"/>
              </a:ext>
            </a:extLst>
          </p:cNvPr>
          <p:cNvSpPr>
            <a:spLocks noGrp="1"/>
          </p:cNvSpPr>
          <p:nvPr>
            <p:ph type="body" sz="quarter" idx="66" hasCustomPrompt="1"/>
          </p:nvPr>
        </p:nvSpPr>
        <p:spPr>
          <a:xfrm rot="16200000">
            <a:off x="6101477" y="4858979"/>
            <a:ext cx="1270001" cy="72000"/>
          </a:xfrm>
          <a:solidFill>
            <a:srgbClr val="313131"/>
          </a:solidFill>
        </p:spPr>
        <p:txBody>
          <a:bodyPr>
            <a:noAutofit/>
          </a:bodyPr>
          <a:lstStyle>
            <a:lvl1pPr>
              <a:defRPr/>
            </a:lvl1pPr>
          </a:lstStyle>
          <a:p>
            <a:pPr lvl="0"/>
            <a:r>
              <a:rPr lang="en-US" dirty="0"/>
              <a:t> </a:t>
            </a:r>
            <a:endParaRPr lang="de-DE" dirty="0"/>
          </a:p>
        </p:txBody>
      </p:sp>
      <p:sp>
        <p:nvSpPr>
          <p:cNvPr id="51" name="Text Placeholder 4">
            <a:extLst>
              <a:ext uri="{FF2B5EF4-FFF2-40B4-BE49-F238E27FC236}">
                <a16:creationId xmlns:a16="http://schemas.microsoft.com/office/drawing/2014/main" id="{11722615-7DB6-4F55-9153-9E466CA44772}"/>
              </a:ext>
            </a:extLst>
          </p:cNvPr>
          <p:cNvSpPr>
            <a:spLocks noGrp="1"/>
          </p:cNvSpPr>
          <p:nvPr>
            <p:ph type="body" sz="quarter" idx="67" hasCustomPrompt="1"/>
          </p:nvPr>
        </p:nvSpPr>
        <p:spPr>
          <a:xfrm rot="16200000">
            <a:off x="11551423" y="4858978"/>
            <a:ext cx="1270001" cy="72000"/>
          </a:xfrm>
          <a:solidFill>
            <a:srgbClr val="313131"/>
          </a:solidFill>
        </p:spPr>
        <p:txBody>
          <a:bodyPr>
            <a:noAutofit/>
          </a:bodyPr>
          <a:lstStyle>
            <a:lvl1pPr>
              <a:defRPr/>
            </a:lvl1pPr>
          </a:lstStyle>
          <a:p>
            <a:pPr lvl="0"/>
            <a:r>
              <a:rPr lang="en-US" dirty="0"/>
              <a:t> </a:t>
            </a:r>
            <a:endParaRPr lang="de-DE" dirty="0"/>
          </a:p>
        </p:txBody>
      </p:sp>
      <p:sp>
        <p:nvSpPr>
          <p:cNvPr id="52" name="Text Placeholder 4">
            <a:extLst>
              <a:ext uri="{FF2B5EF4-FFF2-40B4-BE49-F238E27FC236}">
                <a16:creationId xmlns:a16="http://schemas.microsoft.com/office/drawing/2014/main" id="{3BBF230E-21EB-4D7E-8DDC-6DCF8B76A792}"/>
              </a:ext>
            </a:extLst>
          </p:cNvPr>
          <p:cNvSpPr>
            <a:spLocks noGrp="1"/>
          </p:cNvSpPr>
          <p:nvPr>
            <p:ph type="body" sz="quarter" idx="68" hasCustomPrompt="1"/>
          </p:nvPr>
        </p:nvSpPr>
        <p:spPr>
          <a:xfrm rot="16200000">
            <a:off x="17001369" y="4858981"/>
            <a:ext cx="1270001" cy="72000"/>
          </a:xfrm>
          <a:solidFill>
            <a:srgbClr val="313131"/>
          </a:solidFill>
        </p:spPr>
        <p:txBody>
          <a:bodyPr>
            <a:noAutofit/>
          </a:bodyPr>
          <a:lstStyle>
            <a:lvl1pPr>
              <a:defRPr/>
            </a:lvl1pPr>
          </a:lstStyle>
          <a:p>
            <a:pPr lvl="0"/>
            <a:r>
              <a:rPr lang="en-US" dirty="0"/>
              <a:t> </a:t>
            </a:r>
            <a:endParaRPr lang="de-DE" dirty="0"/>
          </a:p>
        </p:txBody>
      </p:sp>
      <p:grpSp>
        <p:nvGrpSpPr>
          <p:cNvPr id="56" name="Group">
            <a:extLst>
              <a:ext uri="{FF2B5EF4-FFF2-40B4-BE49-F238E27FC236}">
                <a16:creationId xmlns:a16="http://schemas.microsoft.com/office/drawing/2014/main" id="{26F88C42-B556-4407-B5EE-8965DE3ED21D}"/>
              </a:ext>
            </a:extLst>
          </p:cNvPr>
          <p:cNvGrpSpPr/>
          <p:nvPr/>
        </p:nvGrpSpPr>
        <p:grpSpPr>
          <a:xfrm>
            <a:off x="885450" y="12829819"/>
            <a:ext cx="885653" cy="885653"/>
            <a:chOff x="0" y="0"/>
            <a:chExt cx="885651" cy="885651"/>
          </a:xfrm>
        </p:grpSpPr>
        <p:sp>
          <p:nvSpPr>
            <p:cNvPr id="57" name="Square">
              <a:extLst>
                <a:ext uri="{FF2B5EF4-FFF2-40B4-BE49-F238E27FC236}">
                  <a16:creationId xmlns:a16="http://schemas.microsoft.com/office/drawing/2014/main" id="{937074F6-A0EE-4443-AF7B-AF34CC31F3C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58" name="Image">
              <a:extLst>
                <a:ext uri="{FF2B5EF4-FFF2-40B4-BE49-F238E27FC236}">
                  <a16:creationId xmlns:a16="http://schemas.microsoft.com/office/drawing/2014/main" id="{811D38C5-EEA2-4A12-879D-C9AF1534D09E}"/>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044596363"/>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ongform case study outcome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CE3A-4C96-4DAD-80BF-8FB6DD1D639B}"/>
              </a:ext>
            </a:extLst>
          </p:cNvPr>
          <p:cNvSpPr>
            <a:spLocks noGrp="1"/>
          </p:cNvSpPr>
          <p:nvPr>
            <p:ph type="title" hasCustomPrompt="1"/>
          </p:nvPr>
        </p:nvSpPr>
        <p:spPr/>
        <p:txBody>
          <a:bodyPr/>
          <a:lstStyle/>
          <a:p>
            <a:r>
              <a:rPr lang="en-US" dirty="0"/>
              <a:t>Client Outcomes</a:t>
            </a:r>
          </a:p>
        </p:txBody>
      </p:sp>
      <p:sp>
        <p:nvSpPr>
          <p:cNvPr id="4" name="Footer Placeholder 3">
            <a:extLst>
              <a:ext uri="{FF2B5EF4-FFF2-40B4-BE49-F238E27FC236}">
                <a16:creationId xmlns:a16="http://schemas.microsoft.com/office/drawing/2014/main" id="{160F333E-C700-458D-935D-3825DC771B5A}"/>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4989D531-1830-41BC-BA29-870456D5194D}"/>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81A4494D-3193-4E13-9C44-722E599565C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8" name="Text Placeholder 8">
            <a:extLst>
              <a:ext uri="{FF2B5EF4-FFF2-40B4-BE49-F238E27FC236}">
                <a16:creationId xmlns:a16="http://schemas.microsoft.com/office/drawing/2014/main" id="{63CAC65F-22CE-4D43-AB26-EA5F35B2118B}"/>
              </a:ext>
            </a:extLst>
          </p:cNvPr>
          <p:cNvSpPr>
            <a:spLocks noGrp="1"/>
          </p:cNvSpPr>
          <p:nvPr>
            <p:ph type="body" sz="quarter" idx="29" hasCustomPrompt="1"/>
          </p:nvPr>
        </p:nvSpPr>
        <p:spPr>
          <a:xfrm>
            <a:off x="1763673" y="7695829"/>
            <a:ext cx="6055578" cy="388633"/>
          </a:xfrm>
        </p:spPr>
        <p:txBody>
          <a:bodyPr wrap="square" anchor="t">
            <a:spAutoFit/>
          </a:bodyPr>
          <a:lstStyle>
            <a:lvl1pPr>
              <a:defRPr sz="2000" cap="all" spc="200" baseline="0">
                <a:solidFill>
                  <a:schemeClr val="tx1"/>
                </a:solidFill>
                <a:latin typeface="BentonSansF Medium" panose="02000603040000020004" pitchFamily="2" charset="0"/>
              </a:defRPr>
            </a:lvl1pPr>
          </a:lstStyle>
          <a:p>
            <a:pPr lvl="0"/>
            <a:r>
              <a:rPr lang="en-US" dirty="0"/>
              <a:t>SUPPORTING DESCRIPTOR</a:t>
            </a:r>
          </a:p>
        </p:txBody>
      </p:sp>
      <p:sp>
        <p:nvSpPr>
          <p:cNvPr id="7" name="Text Placeholder 8">
            <a:extLst>
              <a:ext uri="{FF2B5EF4-FFF2-40B4-BE49-F238E27FC236}">
                <a16:creationId xmlns:a16="http://schemas.microsoft.com/office/drawing/2014/main" id="{53A5EBFD-096D-478E-B3EB-B8BE38A56A35}"/>
              </a:ext>
            </a:extLst>
          </p:cNvPr>
          <p:cNvSpPr>
            <a:spLocks noGrp="1"/>
          </p:cNvSpPr>
          <p:nvPr>
            <p:ph type="body" sz="quarter" idx="27" hasCustomPrompt="1"/>
          </p:nvPr>
        </p:nvSpPr>
        <p:spPr>
          <a:xfrm>
            <a:off x="1761449" y="9462033"/>
            <a:ext cx="6055578" cy="1750607"/>
          </a:xfrm>
        </p:spPr>
        <p:txBody>
          <a:bodyPr wrap="square">
            <a:spAutoFit/>
          </a:bodyPr>
          <a:lstStyle>
            <a:lvl1pPr>
              <a:defRPr sz="2800">
                <a:solidFill>
                  <a:schemeClr val="tx1"/>
                </a:solidFill>
              </a:defRPr>
            </a:lvl1pPr>
          </a:lstStyle>
          <a:p>
            <a:pPr lvl="0"/>
            <a:r>
              <a:rPr lang="en-US" dirty="0"/>
              <a:t>Multi-line description of key data point or figure from the program that represents an outcome or KPI.</a:t>
            </a:r>
          </a:p>
        </p:txBody>
      </p:sp>
      <p:sp>
        <p:nvSpPr>
          <p:cNvPr id="13" name="Text Placeholder 8">
            <a:extLst>
              <a:ext uri="{FF2B5EF4-FFF2-40B4-BE49-F238E27FC236}">
                <a16:creationId xmlns:a16="http://schemas.microsoft.com/office/drawing/2014/main" id="{ABFA24E5-6993-494F-A8E5-6A1A1D034CA3}"/>
              </a:ext>
            </a:extLst>
          </p:cNvPr>
          <p:cNvSpPr>
            <a:spLocks noGrp="1"/>
          </p:cNvSpPr>
          <p:nvPr>
            <p:ph type="body" sz="quarter" idx="30" hasCustomPrompt="1"/>
          </p:nvPr>
        </p:nvSpPr>
        <p:spPr>
          <a:xfrm>
            <a:off x="9158634" y="7695829"/>
            <a:ext cx="6055578" cy="388633"/>
          </a:xfrm>
        </p:spPr>
        <p:txBody>
          <a:bodyPr wrap="square" anchor="t">
            <a:spAutoFit/>
          </a:bodyPr>
          <a:lstStyle>
            <a:lvl1pPr>
              <a:defRPr sz="2000" cap="all" spc="200" baseline="0">
                <a:solidFill>
                  <a:schemeClr val="tx1"/>
                </a:solidFill>
                <a:latin typeface="BentonSansF Medium" panose="02000603040000020004" pitchFamily="2" charset="0"/>
              </a:defRPr>
            </a:lvl1pPr>
          </a:lstStyle>
          <a:p>
            <a:pPr lvl="0"/>
            <a:r>
              <a:rPr lang="en-US" dirty="0"/>
              <a:t>SUPPORTING DESCRIPTOR</a:t>
            </a:r>
          </a:p>
        </p:txBody>
      </p:sp>
      <p:sp>
        <p:nvSpPr>
          <p:cNvPr id="14" name="Text Placeholder 8">
            <a:extLst>
              <a:ext uri="{FF2B5EF4-FFF2-40B4-BE49-F238E27FC236}">
                <a16:creationId xmlns:a16="http://schemas.microsoft.com/office/drawing/2014/main" id="{EF1B4F0F-AC8B-48F9-A5E8-FFD4B7EA7219}"/>
              </a:ext>
            </a:extLst>
          </p:cNvPr>
          <p:cNvSpPr>
            <a:spLocks noGrp="1"/>
          </p:cNvSpPr>
          <p:nvPr>
            <p:ph type="body" sz="quarter" idx="31" hasCustomPrompt="1"/>
          </p:nvPr>
        </p:nvSpPr>
        <p:spPr>
          <a:xfrm>
            <a:off x="9157522" y="9462033"/>
            <a:ext cx="6055578" cy="1750607"/>
          </a:xfrm>
        </p:spPr>
        <p:txBody>
          <a:bodyPr wrap="square">
            <a:spAutoFit/>
          </a:bodyPr>
          <a:lstStyle>
            <a:lvl1pPr>
              <a:defRPr sz="2800">
                <a:solidFill>
                  <a:schemeClr val="tx1"/>
                </a:solidFill>
              </a:defRPr>
            </a:lvl1pPr>
          </a:lstStyle>
          <a:p>
            <a:pPr lvl="0"/>
            <a:r>
              <a:rPr lang="en-US" dirty="0"/>
              <a:t>Multi-line description of key data point or figure from the program that represents an outcome or KPI.</a:t>
            </a:r>
          </a:p>
        </p:txBody>
      </p:sp>
      <p:sp>
        <p:nvSpPr>
          <p:cNvPr id="15" name="Text Placeholder 8">
            <a:extLst>
              <a:ext uri="{FF2B5EF4-FFF2-40B4-BE49-F238E27FC236}">
                <a16:creationId xmlns:a16="http://schemas.microsoft.com/office/drawing/2014/main" id="{6FE8566F-9C88-4025-800B-C6D4661D701A}"/>
              </a:ext>
            </a:extLst>
          </p:cNvPr>
          <p:cNvSpPr>
            <a:spLocks noGrp="1"/>
          </p:cNvSpPr>
          <p:nvPr>
            <p:ph type="body" sz="quarter" idx="32" hasCustomPrompt="1"/>
          </p:nvPr>
        </p:nvSpPr>
        <p:spPr>
          <a:xfrm>
            <a:off x="16553594" y="7695829"/>
            <a:ext cx="6055578" cy="388633"/>
          </a:xfrm>
        </p:spPr>
        <p:txBody>
          <a:bodyPr wrap="square" anchor="t">
            <a:spAutoFit/>
          </a:bodyPr>
          <a:lstStyle>
            <a:lvl1pPr>
              <a:defRPr sz="2000" cap="all" spc="200" baseline="0">
                <a:solidFill>
                  <a:schemeClr val="tx1"/>
                </a:solidFill>
                <a:latin typeface="BentonSansF Medium" panose="02000603040000020004" pitchFamily="2" charset="0"/>
              </a:defRPr>
            </a:lvl1pPr>
          </a:lstStyle>
          <a:p>
            <a:pPr lvl="0"/>
            <a:r>
              <a:rPr lang="en-US" dirty="0"/>
              <a:t>SUPPORTING DESCRIPTOR</a:t>
            </a:r>
          </a:p>
        </p:txBody>
      </p:sp>
      <p:sp>
        <p:nvSpPr>
          <p:cNvPr id="16" name="Text Placeholder 8">
            <a:extLst>
              <a:ext uri="{FF2B5EF4-FFF2-40B4-BE49-F238E27FC236}">
                <a16:creationId xmlns:a16="http://schemas.microsoft.com/office/drawing/2014/main" id="{B263E98D-DBAF-4766-A9A5-8684208C9AF0}"/>
              </a:ext>
            </a:extLst>
          </p:cNvPr>
          <p:cNvSpPr>
            <a:spLocks noGrp="1"/>
          </p:cNvSpPr>
          <p:nvPr>
            <p:ph type="body" sz="quarter" idx="33" hasCustomPrompt="1"/>
          </p:nvPr>
        </p:nvSpPr>
        <p:spPr>
          <a:xfrm>
            <a:off x="16553594" y="9462033"/>
            <a:ext cx="6055578" cy="1750607"/>
          </a:xfrm>
        </p:spPr>
        <p:txBody>
          <a:bodyPr wrap="square">
            <a:spAutoFit/>
          </a:bodyPr>
          <a:lstStyle>
            <a:lvl1pPr>
              <a:defRPr sz="2800">
                <a:solidFill>
                  <a:schemeClr val="tx1"/>
                </a:solidFill>
              </a:defRPr>
            </a:lvl1pPr>
          </a:lstStyle>
          <a:p>
            <a:pPr lvl="0"/>
            <a:r>
              <a:rPr lang="en-US" dirty="0"/>
              <a:t>Multi-line description of key data point or figure from the program that represents an outcome or KPI.</a:t>
            </a:r>
          </a:p>
        </p:txBody>
      </p:sp>
      <p:sp>
        <p:nvSpPr>
          <p:cNvPr id="18" name="Text Placeholder 4">
            <a:extLst>
              <a:ext uri="{FF2B5EF4-FFF2-40B4-BE49-F238E27FC236}">
                <a16:creationId xmlns:a16="http://schemas.microsoft.com/office/drawing/2014/main" id="{828217A3-D77B-4812-8E52-61821D1AB97D}"/>
              </a:ext>
            </a:extLst>
          </p:cNvPr>
          <p:cNvSpPr>
            <a:spLocks noGrp="1"/>
          </p:cNvSpPr>
          <p:nvPr>
            <p:ph type="body" sz="quarter" idx="63" hasCustomPrompt="1"/>
          </p:nvPr>
        </p:nvSpPr>
        <p:spPr>
          <a:xfrm rot="10800000">
            <a:off x="1763673" y="8669932"/>
            <a:ext cx="648693" cy="72000"/>
          </a:xfrm>
          <a:solidFill>
            <a:srgbClr val="CCCCCC"/>
          </a:solidFill>
        </p:spPr>
        <p:txBody>
          <a:bodyPr>
            <a:noAutofit/>
          </a:bodyPr>
          <a:lstStyle>
            <a:lvl1pPr>
              <a:defRPr/>
            </a:lvl1pPr>
          </a:lstStyle>
          <a:p>
            <a:pPr lvl="0"/>
            <a:r>
              <a:rPr lang="en-US" dirty="0"/>
              <a:t> </a:t>
            </a:r>
            <a:endParaRPr lang="de-DE" dirty="0"/>
          </a:p>
        </p:txBody>
      </p:sp>
      <p:sp>
        <p:nvSpPr>
          <p:cNvPr id="19" name="Text Placeholder 4">
            <a:extLst>
              <a:ext uri="{FF2B5EF4-FFF2-40B4-BE49-F238E27FC236}">
                <a16:creationId xmlns:a16="http://schemas.microsoft.com/office/drawing/2014/main" id="{E0A7EBEF-D443-4EBD-A2A0-88511CC27DFA}"/>
              </a:ext>
            </a:extLst>
          </p:cNvPr>
          <p:cNvSpPr>
            <a:spLocks noGrp="1"/>
          </p:cNvSpPr>
          <p:nvPr>
            <p:ph type="body" sz="quarter" idx="64" hasCustomPrompt="1"/>
          </p:nvPr>
        </p:nvSpPr>
        <p:spPr>
          <a:xfrm rot="10800000">
            <a:off x="9158632" y="8669932"/>
            <a:ext cx="648693" cy="72000"/>
          </a:xfrm>
          <a:solidFill>
            <a:srgbClr val="CCCCCC"/>
          </a:solidFill>
        </p:spPr>
        <p:txBody>
          <a:bodyPr>
            <a:noAutofit/>
          </a:bodyPr>
          <a:lstStyle>
            <a:lvl1pPr>
              <a:defRPr/>
            </a:lvl1pPr>
          </a:lstStyle>
          <a:p>
            <a:pPr lvl="0"/>
            <a:r>
              <a:rPr lang="en-US" dirty="0"/>
              <a:t> </a:t>
            </a:r>
            <a:endParaRPr lang="de-DE" dirty="0"/>
          </a:p>
        </p:txBody>
      </p:sp>
      <p:sp>
        <p:nvSpPr>
          <p:cNvPr id="20" name="Text Placeholder 4">
            <a:extLst>
              <a:ext uri="{FF2B5EF4-FFF2-40B4-BE49-F238E27FC236}">
                <a16:creationId xmlns:a16="http://schemas.microsoft.com/office/drawing/2014/main" id="{B3BEA46B-7846-4F5E-8471-96BD5258EFE6}"/>
              </a:ext>
            </a:extLst>
          </p:cNvPr>
          <p:cNvSpPr>
            <a:spLocks noGrp="1"/>
          </p:cNvSpPr>
          <p:nvPr>
            <p:ph type="body" sz="quarter" idx="65" hasCustomPrompt="1"/>
          </p:nvPr>
        </p:nvSpPr>
        <p:spPr>
          <a:xfrm rot="10800000">
            <a:off x="16553596" y="8669932"/>
            <a:ext cx="648693" cy="72000"/>
          </a:xfrm>
          <a:solidFill>
            <a:srgbClr val="CCCCCC"/>
          </a:solidFill>
        </p:spPr>
        <p:txBody>
          <a:bodyPr>
            <a:noAutofit/>
          </a:bodyPr>
          <a:lstStyle>
            <a:lvl1pPr>
              <a:defRPr/>
            </a:lvl1pPr>
          </a:lstStyle>
          <a:p>
            <a:pPr lvl="0"/>
            <a:r>
              <a:rPr lang="en-US" dirty="0"/>
              <a:t> </a:t>
            </a:r>
            <a:endParaRPr lang="de-DE" dirty="0"/>
          </a:p>
        </p:txBody>
      </p:sp>
      <p:sp>
        <p:nvSpPr>
          <p:cNvPr id="21" name="Text Placeholder 8">
            <a:extLst>
              <a:ext uri="{FF2B5EF4-FFF2-40B4-BE49-F238E27FC236}">
                <a16:creationId xmlns:a16="http://schemas.microsoft.com/office/drawing/2014/main" id="{28AC4E19-9886-4A6C-B456-53E919430CCA}"/>
              </a:ext>
            </a:extLst>
          </p:cNvPr>
          <p:cNvSpPr>
            <a:spLocks noGrp="1"/>
          </p:cNvSpPr>
          <p:nvPr>
            <p:ph type="body" sz="quarter" idx="66" hasCustomPrompt="1"/>
          </p:nvPr>
        </p:nvSpPr>
        <p:spPr>
          <a:xfrm>
            <a:off x="1763673" y="4253967"/>
            <a:ext cx="6055578" cy="2827127"/>
          </a:xfrm>
        </p:spPr>
        <p:txBody>
          <a:bodyPr wrap="square" anchor="b">
            <a:noAutofit/>
          </a:bodyPr>
          <a:lstStyle>
            <a:lvl1pPr>
              <a:defRPr sz="18200">
                <a:solidFill>
                  <a:schemeClr val="tx1"/>
                </a:solidFill>
                <a:latin typeface="+mj-lt"/>
              </a:defRPr>
            </a:lvl1pPr>
          </a:lstStyle>
          <a:p>
            <a:pPr lvl="0"/>
            <a:r>
              <a:rPr lang="en-US" dirty="0"/>
              <a:t>+x%</a:t>
            </a:r>
          </a:p>
        </p:txBody>
      </p:sp>
      <p:sp>
        <p:nvSpPr>
          <p:cNvPr id="23" name="Text Placeholder 8">
            <a:extLst>
              <a:ext uri="{FF2B5EF4-FFF2-40B4-BE49-F238E27FC236}">
                <a16:creationId xmlns:a16="http://schemas.microsoft.com/office/drawing/2014/main" id="{D463160F-8E7F-4CC8-A6F2-A36BE4105FE1}"/>
              </a:ext>
            </a:extLst>
          </p:cNvPr>
          <p:cNvSpPr>
            <a:spLocks noGrp="1"/>
          </p:cNvSpPr>
          <p:nvPr>
            <p:ph type="body" sz="quarter" idx="67" hasCustomPrompt="1"/>
          </p:nvPr>
        </p:nvSpPr>
        <p:spPr>
          <a:xfrm>
            <a:off x="9158633" y="4253967"/>
            <a:ext cx="6055578" cy="2827127"/>
          </a:xfrm>
        </p:spPr>
        <p:txBody>
          <a:bodyPr wrap="square" anchor="b">
            <a:noAutofit/>
          </a:bodyPr>
          <a:lstStyle>
            <a:lvl1pPr>
              <a:defRPr sz="18200">
                <a:solidFill>
                  <a:schemeClr val="tx1"/>
                </a:solidFill>
                <a:latin typeface="+mj-lt"/>
              </a:defRPr>
            </a:lvl1pPr>
          </a:lstStyle>
          <a:p>
            <a:pPr lvl="0"/>
            <a:r>
              <a:rPr lang="en-US" dirty="0" err="1"/>
              <a:t>xk</a:t>
            </a:r>
            <a:endParaRPr lang="en-US" dirty="0"/>
          </a:p>
        </p:txBody>
      </p:sp>
      <p:sp>
        <p:nvSpPr>
          <p:cNvPr id="24" name="Text Placeholder 8">
            <a:extLst>
              <a:ext uri="{FF2B5EF4-FFF2-40B4-BE49-F238E27FC236}">
                <a16:creationId xmlns:a16="http://schemas.microsoft.com/office/drawing/2014/main" id="{00C2B73F-3340-401B-83CB-D19615E33E77}"/>
              </a:ext>
            </a:extLst>
          </p:cNvPr>
          <p:cNvSpPr>
            <a:spLocks noGrp="1"/>
          </p:cNvSpPr>
          <p:nvPr>
            <p:ph type="body" sz="quarter" idx="68" hasCustomPrompt="1"/>
          </p:nvPr>
        </p:nvSpPr>
        <p:spPr>
          <a:xfrm>
            <a:off x="16553596" y="4253967"/>
            <a:ext cx="6055578" cy="2827127"/>
          </a:xfrm>
        </p:spPr>
        <p:txBody>
          <a:bodyPr wrap="square" anchor="b">
            <a:noAutofit/>
          </a:bodyPr>
          <a:lstStyle>
            <a:lvl1pPr>
              <a:defRPr sz="18200">
                <a:solidFill>
                  <a:schemeClr val="tx1"/>
                </a:solidFill>
                <a:latin typeface="+mj-lt"/>
              </a:defRPr>
            </a:lvl1pPr>
          </a:lstStyle>
          <a:p>
            <a:pPr lvl="0"/>
            <a:r>
              <a:rPr lang="en-US" dirty="0"/>
              <a:t>xx</a:t>
            </a:r>
          </a:p>
        </p:txBody>
      </p:sp>
      <p:pic>
        <p:nvPicPr>
          <p:cNvPr id="25" name="friedolin_WB.jpg">
            <a:extLst>
              <a:ext uri="{FF2B5EF4-FFF2-40B4-BE49-F238E27FC236}">
                <a16:creationId xmlns:a16="http://schemas.microsoft.com/office/drawing/2014/main" id="{3A7611C2-D204-4FB8-B41E-ACA08E8B43E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1102543944"/>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ongform case study outcome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CE3A-4C96-4DAD-80BF-8FB6DD1D639B}"/>
              </a:ext>
            </a:extLst>
          </p:cNvPr>
          <p:cNvSpPr>
            <a:spLocks noGrp="1"/>
          </p:cNvSpPr>
          <p:nvPr>
            <p:ph type="title" hasCustomPrompt="1"/>
          </p:nvPr>
        </p:nvSpPr>
        <p:spPr/>
        <p:txBody>
          <a:bodyPr/>
          <a:lstStyle>
            <a:lvl1pPr>
              <a:defRPr>
                <a:solidFill>
                  <a:schemeClr val="bg1"/>
                </a:solidFill>
              </a:defRPr>
            </a:lvl1pPr>
          </a:lstStyle>
          <a:p>
            <a:r>
              <a:rPr lang="en-US" dirty="0"/>
              <a:t>Client Outcomes</a:t>
            </a:r>
          </a:p>
        </p:txBody>
      </p:sp>
      <p:sp>
        <p:nvSpPr>
          <p:cNvPr id="4" name="Footer Placeholder 3">
            <a:extLst>
              <a:ext uri="{FF2B5EF4-FFF2-40B4-BE49-F238E27FC236}">
                <a16:creationId xmlns:a16="http://schemas.microsoft.com/office/drawing/2014/main" id="{160F333E-C700-458D-935D-3825DC771B5A}"/>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4989D531-1830-41BC-BA29-870456D5194D}"/>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81A4494D-3193-4E13-9C44-722E599565C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8" name="Text Placeholder 8">
            <a:extLst>
              <a:ext uri="{FF2B5EF4-FFF2-40B4-BE49-F238E27FC236}">
                <a16:creationId xmlns:a16="http://schemas.microsoft.com/office/drawing/2014/main" id="{63CAC65F-22CE-4D43-AB26-EA5F35B2118B}"/>
              </a:ext>
            </a:extLst>
          </p:cNvPr>
          <p:cNvSpPr>
            <a:spLocks noGrp="1"/>
          </p:cNvSpPr>
          <p:nvPr>
            <p:ph type="body" sz="quarter" idx="29" hasCustomPrompt="1"/>
          </p:nvPr>
        </p:nvSpPr>
        <p:spPr>
          <a:xfrm>
            <a:off x="1763673" y="7695829"/>
            <a:ext cx="6055578" cy="388633"/>
          </a:xfrm>
        </p:spPr>
        <p:txBody>
          <a:bodyPr wrap="square" anchor="t">
            <a:spAutoFit/>
          </a:bodyPr>
          <a:lstStyle>
            <a:lvl1pPr>
              <a:defRPr sz="2000" cap="all" spc="200" baseline="0">
                <a:solidFill>
                  <a:schemeClr val="bg1"/>
                </a:solidFill>
                <a:latin typeface="BentonSansF Medium" panose="02000603040000020004" pitchFamily="2" charset="0"/>
              </a:defRPr>
            </a:lvl1pPr>
          </a:lstStyle>
          <a:p>
            <a:pPr lvl="0"/>
            <a:r>
              <a:rPr lang="en-US" dirty="0"/>
              <a:t>SUPPORTING DESCRIPTOR</a:t>
            </a:r>
          </a:p>
        </p:txBody>
      </p:sp>
      <p:sp>
        <p:nvSpPr>
          <p:cNvPr id="7" name="Text Placeholder 8">
            <a:extLst>
              <a:ext uri="{FF2B5EF4-FFF2-40B4-BE49-F238E27FC236}">
                <a16:creationId xmlns:a16="http://schemas.microsoft.com/office/drawing/2014/main" id="{53A5EBFD-096D-478E-B3EB-B8BE38A56A35}"/>
              </a:ext>
            </a:extLst>
          </p:cNvPr>
          <p:cNvSpPr>
            <a:spLocks noGrp="1"/>
          </p:cNvSpPr>
          <p:nvPr>
            <p:ph type="body" sz="quarter" idx="27" hasCustomPrompt="1"/>
          </p:nvPr>
        </p:nvSpPr>
        <p:spPr>
          <a:xfrm>
            <a:off x="1761449" y="9462033"/>
            <a:ext cx="6055578" cy="1750607"/>
          </a:xfrm>
        </p:spPr>
        <p:txBody>
          <a:bodyPr wrap="square">
            <a:spAutoFit/>
          </a:bodyPr>
          <a:lstStyle>
            <a:lvl1pPr>
              <a:defRPr sz="2800">
                <a:solidFill>
                  <a:schemeClr val="bg1"/>
                </a:solidFill>
              </a:defRPr>
            </a:lvl1pPr>
          </a:lstStyle>
          <a:p>
            <a:pPr lvl="0"/>
            <a:r>
              <a:rPr lang="en-US" dirty="0"/>
              <a:t>Multi-line description of key data point or figure from the program that represents an outcome or KPI.</a:t>
            </a:r>
          </a:p>
        </p:txBody>
      </p:sp>
      <p:sp>
        <p:nvSpPr>
          <p:cNvPr id="13" name="Text Placeholder 8">
            <a:extLst>
              <a:ext uri="{FF2B5EF4-FFF2-40B4-BE49-F238E27FC236}">
                <a16:creationId xmlns:a16="http://schemas.microsoft.com/office/drawing/2014/main" id="{ABFA24E5-6993-494F-A8E5-6A1A1D034CA3}"/>
              </a:ext>
            </a:extLst>
          </p:cNvPr>
          <p:cNvSpPr>
            <a:spLocks noGrp="1"/>
          </p:cNvSpPr>
          <p:nvPr>
            <p:ph type="body" sz="quarter" idx="30" hasCustomPrompt="1"/>
          </p:nvPr>
        </p:nvSpPr>
        <p:spPr>
          <a:xfrm>
            <a:off x="9158634" y="7695829"/>
            <a:ext cx="6055578" cy="388633"/>
          </a:xfrm>
        </p:spPr>
        <p:txBody>
          <a:bodyPr wrap="square" anchor="t">
            <a:spAutoFit/>
          </a:bodyPr>
          <a:lstStyle>
            <a:lvl1pPr>
              <a:defRPr sz="2000" cap="all" spc="200" baseline="0">
                <a:solidFill>
                  <a:schemeClr val="bg1"/>
                </a:solidFill>
                <a:latin typeface="BentonSansF Medium" panose="02000603040000020004" pitchFamily="2" charset="0"/>
              </a:defRPr>
            </a:lvl1pPr>
          </a:lstStyle>
          <a:p>
            <a:pPr lvl="0"/>
            <a:r>
              <a:rPr lang="en-US" dirty="0"/>
              <a:t>SUPPORTING DESCRIPTOR</a:t>
            </a:r>
          </a:p>
        </p:txBody>
      </p:sp>
      <p:sp>
        <p:nvSpPr>
          <p:cNvPr id="14" name="Text Placeholder 8">
            <a:extLst>
              <a:ext uri="{FF2B5EF4-FFF2-40B4-BE49-F238E27FC236}">
                <a16:creationId xmlns:a16="http://schemas.microsoft.com/office/drawing/2014/main" id="{EF1B4F0F-AC8B-48F9-A5E8-FFD4B7EA7219}"/>
              </a:ext>
            </a:extLst>
          </p:cNvPr>
          <p:cNvSpPr>
            <a:spLocks noGrp="1"/>
          </p:cNvSpPr>
          <p:nvPr>
            <p:ph type="body" sz="quarter" idx="31" hasCustomPrompt="1"/>
          </p:nvPr>
        </p:nvSpPr>
        <p:spPr>
          <a:xfrm>
            <a:off x="9157522" y="9462033"/>
            <a:ext cx="6055578" cy="1750607"/>
          </a:xfrm>
        </p:spPr>
        <p:txBody>
          <a:bodyPr wrap="square">
            <a:spAutoFit/>
          </a:bodyPr>
          <a:lstStyle>
            <a:lvl1pPr>
              <a:defRPr sz="2800">
                <a:solidFill>
                  <a:schemeClr val="bg1"/>
                </a:solidFill>
              </a:defRPr>
            </a:lvl1pPr>
          </a:lstStyle>
          <a:p>
            <a:pPr lvl="0"/>
            <a:r>
              <a:rPr lang="en-US" dirty="0"/>
              <a:t>Multi-line description of key data point or figure from the program that represents an outcome or KPI.</a:t>
            </a:r>
          </a:p>
        </p:txBody>
      </p:sp>
      <p:sp>
        <p:nvSpPr>
          <p:cNvPr id="15" name="Text Placeholder 8">
            <a:extLst>
              <a:ext uri="{FF2B5EF4-FFF2-40B4-BE49-F238E27FC236}">
                <a16:creationId xmlns:a16="http://schemas.microsoft.com/office/drawing/2014/main" id="{6FE8566F-9C88-4025-800B-C6D4661D701A}"/>
              </a:ext>
            </a:extLst>
          </p:cNvPr>
          <p:cNvSpPr>
            <a:spLocks noGrp="1"/>
          </p:cNvSpPr>
          <p:nvPr>
            <p:ph type="body" sz="quarter" idx="32" hasCustomPrompt="1"/>
          </p:nvPr>
        </p:nvSpPr>
        <p:spPr>
          <a:xfrm>
            <a:off x="16553594" y="7695829"/>
            <a:ext cx="6055578" cy="388633"/>
          </a:xfrm>
        </p:spPr>
        <p:txBody>
          <a:bodyPr wrap="square" anchor="t">
            <a:spAutoFit/>
          </a:bodyPr>
          <a:lstStyle>
            <a:lvl1pPr>
              <a:defRPr sz="2000" cap="all" spc="200" baseline="0">
                <a:solidFill>
                  <a:schemeClr val="bg1"/>
                </a:solidFill>
                <a:latin typeface="BentonSansF Medium" panose="02000603040000020004" pitchFamily="2" charset="0"/>
              </a:defRPr>
            </a:lvl1pPr>
          </a:lstStyle>
          <a:p>
            <a:pPr lvl="0"/>
            <a:r>
              <a:rPr lang="en-US" dirty="0"/>
              <a:t>SUPPORTING DESCRIPTOR</a:t>
            </a:r>
          </a:p>
        </p:txBody>
      </p:sp>
      <p:sp>
        <p:nvSpPr>
          <p:cNvPr id="16" name="Text Placeholder 8">
            <a:extLst>
              <a:ext uri="{FF2B5EF4-FFF2-40B4-BE49-F238E27FC236}">
                <a16:creationId xmlns:a16="http://schemas.microsoft.com/office/drawing/2014/main" id="{B263E98D-DBAF-4766-A9A5-8684208C9AF0}"/>
              </a:ext>
            </a:extLst>
          </p:cNvPr>
          <p:cNvSpPr>
            <a:spLocks noGrp="1"/>
          </p:cNvSpPr>
          <p:nvPr>
            <p:ph type="body" sz="quarter" idx="33" hasCustomPrompt="1"/>
          </p:nvPr>
        </p:nvSpPr>
        <p:spPr>
          <a:xfrm>
            <a:off x="16553594" y="9462033"/>
            <a:ext cx="6055578" cy="1750607"/>
          </a:xfrm>
        </p:spPr>
        <p:txBody>
          <a:bodyPr wrap="square">
            <a:spAutoFit/>
          </a:bodyPr>
          <a:lstStyle>
            <a:lvl1pPr>
              <a:defRPr sz="2800">
                <a:solidFill>
                  <a:schemeClr val="bg1"/>
                </a:solidFill>
              </a:defRPr>
            </a:lvl1pPr>
          </a:lstStyle>
          <a:p>
            <a:pPr lvl="0"/>
            <a:r>
              <a:rPr lang="en-US" dirty="0"/>
              <a:t>Multi-line description of key data point or figure from the program that represents an outcome or KPI.</a:t>
            </a:r>
          </a:p>
        </p:txBody>
      </p:sp>
      <p:sp>
        <p:nvSpPr>
          <p:cNvPr id="18" name="Text Placeholder 4">
            <a:extLst>
              <a:ext uri="{FF2B5EF4-FFF2-40B4-BE49-F238E27FC236}">
                <a16:creationId xmlns:a16="http://schemas.microsoft.com/office/drawing/2014/main" id="{828217A3-D77B-4812-8E52-61821D1AB97D}"/>
              </a:ext>
            </a:extLst>
          </p:cNvPr>
          <p:cNvSpPr>
            <a:spLocks noGrp="1"/>
          </p:cNvSpPr>
          <p:nvPr>
            <p:ph type="body" sz="quarter" idx="63" hasCustomPrompt="1"/>
          </p:nvPr>
        </p:nvSpPr>
        <p:spPr>
          <a:xfrm rot="10800000">
            <a:off x="1763673" y="8669932"/>
            <a:ext cx="648693" cy="72000"/>
          </a:xfrm>
          <a:solidFill>
            <a:srgbClr val="CCCCCC"/>
          </a:solidFill>
        </p:spPr>
        <p:txBody>
          <a:bodyPr>
            <a:noAutofit/>
          </a:bodyPr>
          <a:lstStyle>
            <a:lvl1pPr>
              <a:defRPr/>
            </a:lvl1pPr>
          </a:lstStyle>
          <a:p>
            <a:pPr lvl="0"/>
            <a:r>
              <a:rPr lang="en-US" dirty="0"/>
              <a:t> </a:t>
            </a:r>
            <a:endParaRPr lang="de-DE" dirty="0"/>
          </a:p>
        </p:txBody>
      </p:sp>
      <p:sp>
        <p:nvSpPr>
          <p:cNvPr id="19" name="Text Placeholder 4">
            <a:extLst>
              <a:ext uri="{FF2B5EF4-FFF2-40B4-BE49-F238E27FC236}">
                <a16:creationId xmlns:a16="http://schemas.microsoft.com/office/drawing/2014/main" id="{E0A7EBEF-D443-4EBD-A2A0-88511CC27DFA}"/>
              </a:ext>
            </a:extLst>
          </p:cNvPr>
          <p:cNvSpPr>
            <a:spLocks noGrp="1"/>
          </p:cNvSpPr>
          <p:nvPr>
            <p:ph type="body" sz="quarter" idx="64" hasCustomPrompt="1"/>
          </p:nvPr>
        </p:nvSpPr>
        <p:spPr>
          <a:xfrm rot="10800000">
            <a:off x="9158632" y="8669932"/>
            <a:ext cx="648693" cy="72000"/>
          </a:xfrm>
          <a:solidFill>
            <a:srgbClr val="CCCCCC"/>
          </a:solidFill>
        </p:spPr>
        <p:txBody>
          <a:bodyPr>
            <a:noAutofit/>
          </a:bodyPr>
          <a:lstStyle>
            <a:lvl1pPr>
              <a:defRPr/>
            </a:lvl1pPr>
          </a:lstStyle>
          <a:p>
            <a:pPr lvl="0"/>
            <a:r>
              <a:rPr lang="en-US" dirty="0"/>
              <a:t> </a:t>
            </a:r>
            <a:endParaRPr lang="de-DE" dirty="0"/>
          </a:p>
        </p:txBody>
      </p:sp>
      <p:sp>
        <p:nvSpPr>
          <p:cNvPr id="20" name="Text Placeholder 4">
            <a:extLst>
              <a:ext uri="{FF2B5EF4-FFF2-40B4-BE49-F238E27FC236}">
                <a16:creationId xmlns:a16="http://schemas.microsoft.com/office/drawing/2014/main" id="{B3BEA46B-7846-4F5E-8471-96BD5258EFE6}"/>
              </a:ext>
            </a:extLst>
          </p:cNvPr>
          <p:cNvSpPr>
            <a:spLocks noGrp="1"/>
          </p:cNvSpPr>
          <p:nvPr>
            <p:ph type="body" sz="quarter" idx="65" hasCustomPrompt="1"/>
          </p:nvPr>
        </p:nvSpPr>
        <p:spPr>
          <a:xfrm rot="10800000">
            <a:off x="16553596" y="8669932"/>
            <a:ext cx="648693" cy="72000"/>
          </a:xfrm>
          <a:solidFill>
            <a:srgbClr val="CCCCCC"/>
          </a:solidFill>
        </p:spPr>
        <p:txBody>
          <a:bodyPr>
            <a:noAutofit/>
          </a:bodyPr>
          <a:lstStyle>
            <a:lvl1pPr>
              <a:defRPr/>
            </a:lvl1pPr>
          </a:lstStyle>
          <a:p>
            <a:pPr lvl="0"/>
            <a:r>
              <a:rPr lang="en-US" dirty="0"/>
              <a:t> </a:t>
            </a:r>
            <a:endParaRPr lang="de-DE" dirty="0"/>
          </a:p>
        </p:txBody>
      </p:sp>
      <p:sp>
        <p:nvSpPr>
          <p:cNvPr id="21" name="Text Placeholder 8">
            <a:extLst>
              <a:ext uri="{FF2B5EF4-FFF2-40B4-BE49-F238E27FC236}">
                <a16:creationId xmlns:a16="http://schemas.microsoft.com/office/drawing/2014/main" id="{28AC4E19-9886-4A6C-B456-53E919430CCA}"/>
              </a:ext>
            </a:extLst>
          </p:cNvPr>
          <p:cNvSpPr>
            <a:spLocks noGrp="1"/>
          </p:cNvSpPr>
          <p:nvPr>
            <p:ph type="body" sz="quarter" idx="66" hasCustomPrompt="1"/>
          </p:nvPr>
        </p:nvSpPr>
        <p:spPr>
          <a:xfrm>
            <a:off x="1763673" y="4253967"/>
            <a:ext cx="6055578" cy="2827127"/>
          </a:xfrm>
        </p:spPr>
        <p:txBody>
          <a:bodyPr wrap="square" anchor="b">
            <a:noAutofit/>
          </a:bodyPr>
          <a:lstStyle>
            <a:lvl1pPr>
              <a:defRPr sz="18200">
                <a:solidFill>
                  <a:schemeClr val="bg1"/>
                </a:solidFill>
                <a:latin typeface="+mj-lt"/>
              </a:defRPr>
            </a:lvl1pPr>
          </a:lstStyle>
          <a:p>
            <a:pPr lvl="0"/>
            <a:r>
              <a:rPr lang="en-US" dirty="0"/>
              <a:t>+x%</a:t>
            </a:r>
          </a:p>
        </p:txBody>
      </p:sp>
      <p:sp>
        <p:nvSpPr>
          <p:cNvPr id="23" name="Text Placeholder 8">
            <a:extLst>
              <a:ext uri="{FF2B5EF4-FFF2-40B4-BE49-F238E27FC236}">
                <a16:creationId xmlns:a16="http://schemas.microsoft.com/office/drawing/2014/main" id="{D463160F-8E7F-4CC8-A6F2-A36BE4105FE1}"/>
              </a:ext>
            </a:extLst>
          </p:cNvPr>
          <p:cNvSpPr>
            <a:spLocks noGrp="1"/>
          </p:cNvSpPr>
          <p:nvPr>
            <p:ph type="body" sz="quarter" idx="67" hasCustomPrompt="1"/>
          </p:nvPr>
        </p:nvSpPr>
        <p:spPr>
          <a:xfrm>
            <a:off x="9158633" y="4253967"/>
            <a:ext cx="6055578" cy="2827127"/>
          </a:xfrm>
        </p:spPr>
        <p:txBody>
          <a:bodyPr wrap="square" anchor="b">
            <a:noAutofit/>
          </a:bodyPr>
          <a:lstStyle>
            <a:lvl1pPr>
              <a:defRPr sz="18200">
                <a:solidFill>
                  <a:schemeClr val="bg1"/>
                </a:solidFill>
                <a:latin typeface="+mj-lt"/>
              </a:defRPr>
            </a:lvl1pPr>
          </a:lstStyle>
          <a:p>
            <a:pPr lvl="0"/>
            <a:r>
              <a:rPr lang="en-US" dirty="0" err="1"/>
              <a:t>xk</a:t>
            </a:r>
            <a:endParaRPr lang="en-US" dirty="0"/>
          </a:p>
        </p:txBody>
      </p:sp>
      <p:sp>
        <p:nvSpPr>
          <p:cNvPr id="24" name="Text Placeholder 8">
            <a:extLst>
              <a:ext uri="{FF2B5EF4-FFF2-40B4-BE49-F238E27FC236}">
                <a16:creationId xmlns:a16="http://schemas.microsoft.com/office/drawing/2014/main" id="{00C2B73F-3340-401B-83CB-D19615E33E77}"/>
              </a:ext>
            </a:extLst>
          </p:cNvPr>
          <p:cNvSpPr>
            <a:spLocks noGrp="1"/>
          </p:cNvSpPr>
          <p:nvPr>
            <p:ph type="body" sz="quarter" idx="68" hasCustomPrompt="1"/>
          </p:nvPr>
        </p:nvSpPr>
        <p:spPr>
          <a:xfrm>
            <a:off x="16553596" y="4253967"/>
            <a:ext cx="6055578" cy="2827127"/>
          </a:xfrm>
        </p:spPr>
        <p:txBody>
          <a:bodyPr wrap="square" anchor="b">
            <a:noAutofit/>
          </a:bodyPr>
          <a:lstStyle>
            <a:lvl1pPr>
              <a:defRPr sz="18200">
                <a:solidFill>
                  <a:schemeClr val="bg1"/>
                </a:solidFill>
                <a:latin typeface="+mj-lt"/>
              </a:defRPr>
            </a:lvl1pPr>
          </a:lstStyle>
          <a:p>
            <a:pPr lvl="0"/>
            <a:r>
              <a:rPr lang="en-US" dirty="0"/>
              <a:t>xx</a:t>
            </a:r>
          </a:p>
        </p:txBody>
      </p:sp>
      <p:grpSp>
        <p:nvGrpSpPr>
          <p:cNvPr id="25" name="Group">
            <a:extLst>
              <a:ext uri="{FF2B5EF4-FFF2-40B4-BE49-F238E27FC236}">
                <a16:creationId xmlns:a16="http://schemas.microsoft.com/office/drawing/2014/main" id="{DD722FEE-16C9-4E6E-BBA4-15BCBA5B57C8}"/>
              </a:ext>
            </a:extLst>
          </p:cNvPr>
          <p:cNvGrpSpPr/>
          <p:nvPr/>
        </p:nvGrpSpPr>
        <p:grpSpPr>
          <a:xfrm>
            <a:off x="885450" y="12829819"/>
            <a:ext cx="885653" cy="885653"/>
            <a:chOff x="0" y="0"/>
            <a:chExt cx="885651" cy="885651"/>
          </a:xfrm>
        </p:grpSpPr>
        <p:sp>
          <p:nvSpPr>
            <p:cNvPr id="26" name="Square">
              <a:extLst>
                <a:ext uri="{FF2B5EF4-FFF2-40B4-BE49-F238E27FC236}">
                  <a16:creationId xmlns:a16="http://schemas.microsoft.com/office/drawing/2014/main" id="{D57F9C72-6311-41D4-AA0B-9CBF04632A3B}"/>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7" name="Image">
              <a:extLst>
                <a:ext uri="{FF2B5EF4-FFF2-40B4-BE49-F238E27FC236}">
                  <a16:creationId xmlns:a16="http://schemas.microsoft.com/office/drawing/2014/main" id="{746A527F-FEA6-492C-88CC-AF5ADBEFEC39}"/>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745292088"/>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CE3A-4C96-4DAD-80BF-8FB6DD1D639B}"/>
              </a:ext>
            </a:extLst>
          </p:cNvPr>
          <p:cNvSpPr>
            <a:spLocks noGrp="1"/>
          </p:cNvSpPr>
          <p:nvPr>
            <p:ph type="title" hasCustomPrompt="1"/>
          </p:nvPr>
        </p:nvSpPr>
        <p:spPr>
          <a:xfrm>
            <a:off x="10462259" y="4999563"/>
            <a:ext cx="12146913" cy="1092201"/>
          </a:xfrm>
        </p:spPr>
        <p:txBody>
          <a:bodyPr/>
          <a:lstStyle>
            <a:lvl1pPr>
              <a:defRPr/>
            </a:lvl1pPr>
          </a:lstStyle>
          <a:p>
            <a:r>
              <a:rPr lang="en-US" dirty="0"/>
              <a:t>Name Surname</a:t>
            </a:r>
          </a:p>
        </p:txBody>
      </p:sp>
      <p:sp>
        <p:nvSpPr>
          <p:cNvPr id="4" name="Footer Placeholder 3">
            <a:extLst>
              <a:ext uri="{FF2B5EF4-FFF2-40B4-BE49-F238E27FC236}">
                <a16:creationId xmlns:a16="http://schemas.microsoft.com/office/drawing/2014/main" id="{160F333E-C700-458D-935D-3825DC771B5A}"/>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4989D531-1830-41BC-BA29-870456D5194D}"/>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81A4494D-3193-4E13-9C44-722E599565C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5" name="Text Placeholder 8">
            <a:extLst>
              <a:ext uri="{FF2B5EF4-FFF2-40B4-BE49-F238E27FC236}">
                <a16:creationId xmlns:a16="http://schemas.microsoft.com/office/drawing/2014/main" id="{6FE8566F-9C88-4025-800B-C6D4661D701A}"/>
              </a:ext>
            </a:extLst>
          </p:cNvPr>
          <p:cNvSpPr>
            <a:spLocks noGrp="1"/>
          </p:cNvSpPr>
          <p:nvPr>
            <p:ph type="body" sz="quarter" idx="32" hasCustomPrompt="1"/>
          </p:nvPr>
        </p:nvSpPr>
        <p:spPr>
          <a:xfrm>
            <a:off x="10462258" y="6334744"/>
            <a:ext cx="9466883" cy="388633"/>
          </a:xfrm>
        </p:spPr>
        <p:txBody>
          <a:bodyPr wrap="square" anchor="t">
            <a:spAutoFit/>
          </a:bodyPr>
          <a:lstStyle>
            <a:lvl1pPr>
              <a:defRPr sz="2000" cap="none" spc="0" baseline="0">
                <a:solidFill>
                  <a:schemeClr val="tx1"/>
                </a:solidFill>
                <a:latin typeface="BentonSansF Medium" panose="02000603040000020004" pitchFamily="2" charset="0"/>
              </a:defRPr>
            </a:lvl1pPr>
          </a:lstStyle>
          <a:p>
            <a:pPr lvl="0"/>
            <a:r>
              <a:rPr lang="en-US" dirty="0"/>
              <a:t>Role Description</a:t>
            </a:r>
          </a:p>
        </p:txBody>
      </p:sp>
      <p:sp>
        <p:nvSpPr>
          <p:cNvPr id="16" name="Text Placeholder 8">
            <a:extLst>
              <a:ext uri="{FF2B5EF4-FFF2-40B4-BE49-F238E27FC236}">
                <a16:creationId xmlns:a16="http://schemas.microsoft.com/office/drawing/2014/main" id="{B263E98D-DBAF-4766-A9A5-8684208C9AF0}"/>
              </a:ext>
            </a:extLst>
          </p:cNvPr>
          <p:cNvSpPr>
            <a:spLocks noGrp="1"/>
          </p:cNvSpPr>
          <p:nvPr>
            <p:ph type="body" sz="quarter" idx="33" hasCustomPrompt="1"/>
          </p:nvPr>
        </p:nvSpPr>
        <p:spPr>
          <a:xfrm>
            <a:off x="10462258" y="7238671"/>
            <a:ext cx="9466882" cy="3855693"/>
          </a:xfrm>
        </p:spPr>
        <p:txBody>
          <a:bodyPr wrap="square">
            <a:noAutofit/>
          </a:bodyPr>
          <a:lstStyle>
            <a:lvl1pPr>
              <a:lnSpc>
                <a:spcPct val="130000"/>
              </a:lnSpc>
              <a:defRPr sz="2400">
                <a:solidFill>
                  <a:schemeClr val="tx1"/>
                </a:solidFill>
              </a:defRPr>
            </a:lvl1pPr>
          </a:lstStyle>
          <a:p>
            <a:pPr lvl="0"/>
            <a:r>
              <a:rPr lang="en-US" dirty="0"/>
              <a:t>Description text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tempor</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a:t>
            </a:r>
            <a:r>
              <a:rPr lang="en-US" dirty="0"/>
              <a:t>.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a:t>
            </a:r>
            <a:r>
              <a:rPr lang="en-US" dirty="0"/>
              <a:t>. Lorem ipsum dolor.</a:t>
            </a:r>
          </a:p>
        </p:txBody>
      </p:sp>
      <p:pic>
        <p:nvPicPr>
          <p:cNvPr id="25" name="friedolin_WB.jpg">
            <a:extLst>
              <a:ext uri="{FF2B5EF4-FFF2-40B4-BE49-F238E27FC236}">
                <a16:creationId xmlns:a16="http://schemas.microsoft.com/office/drawing/2014/main" id="{3A7611C2-D204-4FB8-B41E-ACA08E8B43E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7" name="Image">
            <a:extLst>
              <a:ext uri="{FF2B5EF4-FFF2-40B4-BE49-F238E27FC236}">
                <a16:creationId xmlns:a16="http://schemas.microsoft.com/office/drawing/2014/main" id="{29BB5D42-C1ED-4DF9-B4CF-ED578ADE6688}"/>
              </a:ext>
            </a:extLst>
          </p:cNvPr>
          <p:cNvSpPr>
            <a:spLocks noGrp="1"/>
          </p:cNvSpPr>
          <p:nvPr>
            <p:ph type="pic" idx="49"/>
          </p:nvPr>
        </p:nvSpPr>
        <p:spPr>
          <a:xfrm>
            <a:off x="1763672" y="4999564"/>
            <a:ext cx="6094800" cy="60948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1831985166"/>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am 1 ro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3"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26" name="Text Placeholder 8">
            <a:extLst>
              <a:ext uri="{FF2B5EF4-FFF2-40B4-BE49-F238E27FC236}">
                <a16:creationId xmlns:a16="http://schemas.microsoft.com/office/drawing/2014/main" id="{BE738CC7-F58A-4BC9-9225-8221C1132D1C}"/>
              </a:ext>
            </a:extLst>
          </p:cNvPr>
          <p:cNvSpPr>
            <a:spLocks noGrp="1"/>
          </p:cNvSpPr>
          <p:nvPr>
            <p:ph type="body" sz="quarter" idx="41" hasCustomPrompt="1"/>
          </p:nvPr>
        </p:nvSpPr>
        <p:spPr>
          <a:xfrm>
            <a:off x="1771633"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7115356"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12459079"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7802802"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42" name="Text Placeholder 8">
            <a:extLst>
              <a:ext uri="{FF2B5EF4-FFF2-40B4-BE49-F238E27FC236}">
                <a16:creationId xmlns:a16="http://schemas.microsoft.com/office/drawing/2014/main" id="{7A38E54B-F409-446C-B1D6-29A2A067520A}"/>
              </a:ext>
            </a:extLst>
          </p:cNvPr>
          <p:cNvSpPr>
            <a:spLocks noGrp="1"/>
          </p:cNvSpPr>
          <p:nvPr>
            <p:ph type="body" sz="quarter" idx="45" hasCustomPrompt="1"/>
          </p:nvPr>
        </p:nvSpPr>
        <p:spPr>
          <a:xfrm>
            <a:off x="7115356"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
        <p:nvSpPr>
          <p:cNvPr id="43" name="Text Placeholder 8">
            <a:extLst>
              <a:ext uri="{FF2B5EF4-FFF2-40B4-BE49-F238E27FC236}">
                <a16:creationId xmlns:a16="http://schemas.microsoft.com/office/drawing/2014/main" id="{55309F3C-B857-4274-AD7E-6F28FD95D09C}"/>
              </a:ext>
            </a:extLst>
          </p:cNvPr>
          <p:cNvSpPr>
            <a:spLocks noGrp="1"/>
          </p:cNvSpPr>
          <p:nvPr>
            <p:ph type="body" sz="quarter" idx="46" hasCustomPrompt="1"/>
          </p:nvPr>
        </p:nvSpPr>
        <p:spPr>
          <a:xfrm>
            <a:off x="12459079"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
        <p:nvSpPr>
          <p:cNvPr id="44" name="Text Placeholder 8">
            <a:extLst>
              <a:ext uri="{FF2B5EF4-FFF2-40B4-BE49-F238E27FC236}">
                <a16:creationId xmlns:a16="http://schemas.microsoft.com/office/drawing/2014/main" id="{574E10BA-6C1F-4FB6-A1F3-B08615F3B9EC}"/>
              </a:ext>
            </a:extLst>
          </p:cNvPr>
          <p:cNvSpPr>
            <a:spLocks noGrp="1"/>
          </p:cNvSpPr>
          <p:nvPr>
            <p:ph type="body" sz="quarter" idx="47" hasCustomPrompt="1"/>
          </p:nvPr>
        </p:nvSpPr>
        <p:spPr>
          <a:xfrm>
            <a:off x="17802802"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Tree>
    <p:extLst>
      <p:ext uri="{BB962C8B-B14F-4D97-AF65-F5344CB8AC3E}">
        <p14:creationId xmlns:p14="http://schemas.microsoft.com/office/powerpoint/2010/main" val="359061794"/>
      </p:ext>
    </p:extLst>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image" Target="../media/image24.emf"/><Relationship Id="rId5" Type="http://schemas.openxmlformats.org/officeDocument/2006/relationships/slideLayout" Target="../slideLayouts/slideLayout124.xml"/><Relationship Id="rId10" Type="http://schemas.openxmlformats.org/officeDocument/2006/relationships/oleObject" Target="../embeddings/oleObject1.bin"/><Relationship Id="rId4" Type="http://schemas.openxmlformats.org/officeDocument/2006/relationships/slideLayout" Target="../slideLayouts/slideLayout123.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itle Placeholder 5">
            <a:extLst>
              <a:ext uri="{FF2B5EF4-FFF2-40B4-BE49-F238E27FC236}">
                <a16:creationId xmlns:a16="http://schemas.microsoft.com/office/drawing/2014/main" id="{B4B37482-4AF7-4523-B8A9-AF0AC6457E42}"/>
              </a:ext>
            </a:extLst>
          </p:cNvPr>
          <p:cNvSpPr>
            <a:spLocks noGrp="1"/>
          </p:cNvSpPr>
          <p:nvPr>
            <p:ph type="title"/>
          </p:nvPr>
        </p:nvSpPr>
        <p:spPr>
          <a:xfrm>
            <a:off x="1763673" y="2313081"/>
            <a:ext cx="20845501" cy="997196"/>
          </a:xfrm>
          <a:prstGeom prst="rect">
            <a:avLst/>
          </a:prstGeom>
        </p:spPr>
        <p:txBody>
          <a:bodyPr vert="horz" wrap="square" lIns="0" tIns="0" rIns="0" bIns="0" rtlCol="0" anchor="ctr" anchorCtr="0">
            <a:noAutofit/>
          </a:bodyPr>
          <a:lstStyle/>
          <a:p>
            <a:r>
              <a:rPr lang="fr-FR"/>
              <a:t>Modifiez le style du titre</a:t>
            </a:r>
            <a:endParaRPr lang="de-DE" dirty="0"/>
          </a:p>
        </p:txBody>
      </p:sp>
      <p:sp>
        <p:nvSpPr>
          <p:cNvPr id="7" name="Text Placeholder 6">
            <a:extLst>
              <a:ext uri="{FF2B5EF4-FFF2-40B4-BE49-F238E27FC236}">
                <a16:creationId xmlns:a16="http://schemas.microsoft.com/office/drawing/2014/main" id="{BED10F38-1C1B-4DA9-A322-DB65686FFAED}"/>
              </a:ext>
            </a:extLst>
          </p:cNvPr>
          <p:cNvSpPr>
            <a:spLocks noGrp="1"/>
          </p:cNvSpPr>
          <p:nvPr>
            <p:ph type="body" idx="1"/>
          </p:nvPr>
        </p:nvSpPr>
        <p:spPr>
          <a:xfrm>
            <a:off x="1763673" y="4259263"/>
            <a:ext cx="20845500" cy="7475537"/>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dirty="0"/>
          </a:p>
        </p:txBody>
      </p:sp>
      <p:sp>
        <p:nvSpPr>
          <p:cNvPr id="9" name="Footer Placeholder 8">
            <a:extLst>
              <a:ext uri="{FF2B5EF4-FFF2-40B4-BE49-F238E27FC236}">
                <a16:creationId xmlns:a16="http://schemas.microsoft.com/office/drawing/2014/main" id="{ED7759F0-2172-466B-B3CD-E6E15052F029}"/>
              </a:ext>
            </a:extLst>
          </p:cNvPr>
          <p:cNvSpPr>
            <a:spLocks noGrp="1"/>
          </p:cNvSpPr>
          <p:nvPr>
            <p:ph type="ftr" sz="quarter" idx="3"/>
          </p:nvPr>
        </p:nvSpPr>
        <p:spPr>
          <a:xfrm>
            <a:off x="17403229" y="13025875"/>
            <a:ext cx="5205944" cy="369328"/>
          </a:xfrm>
          <a:prstGeom prst="rect">
            <a:avLst/>
          </a:prstGeom>
        </p:spPr>
        <p:txBody>
          <a:bodyPr vert="horz" wrap="square" lIns="0" tIns="0" rIns="0" bIns="0" rtlCol="0" anchor="ctr" anchorCtr="0">
            <a:noAutofit/>
          </a:bodyPr>
          <a:lstStyle>
            <a:lvl1pPr algn="r">
              <a:lnSpc>
                <a:spcPct val="100000"/>
              </a:lnSpc>
              <a:defRPr sz="1600" spc="48">
                <a:solidFill>
                  <a:schemeClr val="bg1">
                    <a:lumMod val="65000"/>
                  </a:schemeClr>
                </a:solidFill>
              </a:defRPr>
            </a:lvl1pPr>
          </a:lstStyle>
          <a:p>
            <a:r>
              <a:rPr lang="en-US"/>
              <a:t>© confidential 2022 | frog Part of Capgemini Invent</a:t>
            </a:r>
            <a:endParaRPr lang="de-DE" dirty="0"/>
          </a:p>
        </p:txBody>
      </p:sp>
      <p:sp>
        <p:nvSpPr>
          <p:cNvPr id="10" name="Slide Number Placeholder 9">
            <a:extLst>
              <a:ext uri="{FF2B5EF4-FFF2-40B4-BE49-F238E27FC236}">
                <a16:creationId xmlns:a16="http://schemas.microsoft.com/office/drawing/2014/main" id="{BD7048FB-734D-42B6-B88F-F7F9D4DAFFF0}"/>
              </a:ext>
            </a:extLst>
          </p:cNvPr>
          <p:cNvSpPr>
            <a:spLocks noGrp="1"/>
          </p:cNvSpPr>
          <p:nvPr>
            <p:ph type="sldNum" sz="quarter" idx="4"/>
          </p:nvPr>
        </p:nvSpPr>
        <p:spPr>
          <a:xfrm>
            <a:off x="23160901" y="13025876"/>
            <a:ext cx="554315" cy="369328"/>
          </a:xfrm>
          <a:prstGeom prst="rect">
            <a:avLst/>
          </a:prstGeom>
        </p:spPr>
        <p:txBody>
          <a:bodyPr vert="horz" wrap="none" lIns="45718" tIns="45718" rIns="45718" bIns="45718" rtlCol="0" anchor="ctr" anchorCtr="0">
            <a:noAutofit/>
          </a:bodyPr>
          <a:lstStyle>
            <a:lvl1pPr algn="l">
              <a:lnSpc>
                <a:spcPct val="100000"/>
              </a:lnSpc>
              <a:defRPr sz="1800" spc="180">
                <a:solidFill>
                  <a:schemeClr val="bg1">
                    <a:lumMod val="65000"/>
                  </a:schemeClr>
                </a:solidFill>
                <a:latin typeface="+mn-lt"/>
              </a:defRPr>
            </a:lvl1pPr>
          </a:lstStyle>
          <a:p>
            <a:fld id="{F4562D32-726A-4413-ACA3-4E6BD640C7C8}" type="slidenum">
              <a:rPr lang="de-DE" smtClean="0"/>
              <a:pPr/>
              <a:t>‹N°›</a:t>
            </a:fld>
            <a:endParaRPr lang="de-DE" dirty="0"/>
          </a:p>
        </p:txBody>
      </p:sp>
    </p:spTree>
  </p:cSld>
  <p:clrMap bg1="lt1" tx1="dk1" bg2="lt2" tx2="dk2" accent1="accent1" accent2="accent2" accent3="accent3" accent4="accent4" accent5="accent5" accent6="accent6" hlink="hlink" folHlink="folHlink"/>
  <p:sldLayoutIdLst>
    <p:sldLayoutId id="2147483805" r:id="rId1"/>
    <p:sldLayoutId id="2147483804" r:id="rId2"/>
    <p:sldLayoutId id="2147483906" r:id="rId3"/>
    <p:sldLayoutId id="2147483650" r:id="rId4"/>
    <p:sldLayoutId id="2147483811" r:id="rId5"/>
    <p:sldLayoutId id="2147483907" r:id="rId6"/>
    <p:sldLayoutId id="2147483806" r:id="rId7"/>
    <p:sldLayoutId id="2147483807" r:id="rId8"/>
    <p:sldLayoutId id="2147483808" r:id="rId9"/>
    <p:sldLayoutId id="2147483809" r:id="rId10"/>
    <p:sldLayoutId id="2147483810"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673" r:id="rId23"/>
    <p:sldLayoutId id="2147483674" r:id="rId24"/>
    <p:sldLayoutId id="2147483675"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 id="2147483833" r:id="rId36"/>
    <p:sldLayoutId id="2147483834" r:id="rId37"/>
    <p:sldLayoutId id="2147483835" r:id="rId38"/>
    <p:sldLayoutId id="2147483836" r:id="rId39"/>
    <p:sldLayoutId id="2147483837" r:id="rId40"/>
    <p:sldLayoutId id="2147483838" r:id="rId41"/>
    <p:sldLayoutId id="2147483839" r:id="rId42"/>
    <p:sldLayoutId id="2147483840" r:id="rId43"/>
    <p:sldLayoutId id="2147483841" r:id="rId44"/>
    <p:sldLayoutId id="2147483842" r:id="rId45"/>
    <p:sldLayoutId id="2147483843" r:id="rId46"/>
    <p:sldLayoutId id="2147483845" r:id="rId47"/>
    <p:sldLayoutId id="2147483844" r:id="rId48"/>
    <p:sldLayoutId id="2147483846" r:id="rId49"/>
    <p:sldLayoutId id="2147483847" r:id="rId50"/>
    <p:sldLayoutId id="2147483848" r:id="rId51"/>
    <p:sldLayoutId id="2147483849" r:id="rId52"/>
    <p:sldLayoutId id="2147483850" r:id="rId53"/>
    <p:sldLayoutId id="2147483851" r:id="rId54"/>
    <p:sldLayoutId id="2147483852" r:id="rId55"/>
    <p:sldLayoutId id="2147483853" r:id="rId56"/>
    <p:sldLayoutId id="2147483854" r:id="rId57"/>
    <p:sldLayoutId id="2147483855" r:id="rId58"/>
    <p:sldLayoutId id="2147483856" r:id="rId59"/>
    <p:sldLayoutId id="2147483857" r:id="rId60"/>
    <p:sldLayoutId id="2147483858" r:id="rId61"/>
    <p:sldLayoutId id="2147483859" r:id="rId62"/>
    <p:sldLayoutId id="2147483860" r:id="rId63"/>
    <p:sldLayoutId id="2147483861" r:id="rId64"/>
    <p:sldLayoutId id="2147483862" r:id="rId65"/>
    <p:sldLayoutId id="2147483863" r:id="rId66"/>
    <p:sldLayoutId id="2147483864" r:id="rId67"/>
    <p:sldLayoutId id="2147483865" r:id="rId68"/>
    <p:sldLayoutId id="2147483866" r:id="rId69"/>
    <p:sldLayoutId id="2147483867" r:id="rId70"/>
    <p:sldLayoutId id="2147483868" r:id="rId71"/>
    <p:sldLayoutId id="2147483869" r:id="rId72"/>
    <p:sldLayoutId id="2147483870" r:id="rId73"/>
    <p:sldLayoutId id="2147483871" r:id="rId74"/>
    <p:sldLayoutId id="2147483872" r:id="rId75"/>
    <p:sldLayoutId id="2147483873" r:id="rId76"/>
    <p:sldLayoutId id="2147483874" r:id="rId77"/>
    <p:sldLayoutId id="2147483875" r:id="rId78"/>
    <p:sldLayoutId id="2147483877" r:id="rId79"/>
    <p:sldLayoutId id="2147483878" r:id="rId80"/>
    <p:sldLayoutId id="2147483735" r:id="rId81"/>
    <p:sldLayoutId id="2147483736" r:id="rId82"/>
    <p:sldLayoutId id="2147483737" r:id="rId83"/>
    <p:sldLayoutId id="2147483738" r:id="rId84"/>
    <p:sldLayoutId id="2147483739" r:id="rId85"/>
    <p:sldLayoutId id="2147483740" r:id="rId86"/>
    <p:sldLayoutId id="2147483790" r:id="rId87"/>
    <p:sldLayoutId id="2147483791" r:id="rId88"/>
    <p:sldLayoutId id="2147483744" r:id="rId89"/>
    <p:sldLayoutId id="2147483879" r:id="rId90"/>
    <p:sldLayoutId id="2147483880" r:id="rId91"/>
    <p:sldLayoutId id="2147483881" r:id="rId92"/>
    <p:sldLayoutId id="2147483882" r:id="rId93"/>
    <p:sldLayoutId id="2147483883" r:id="rId94"/>
    <p:sldLayoutId id="2147483884" r:id="rId95"/>
    <p:sldLayoutId id="2147483885" r:id="rId96"/>
    <p:sldLayoutId id="2147483886" r:id="rId97"/>
    <p:sldLayoutId id="2147483887" r:id="rId98"/>
    <p:sldLayoutId id="2147483888" r:id="rId99"/>
    <p:sldLayoutId id="2147483889" r:id="rId100"/>
    <p:sldLayoutId id="2147483890" r:id="rId101"/>
    <p:sldLayoutId id="2147483891" r:id="rId102"/>
    <p:sldLayoutId id="2147483892" r:id="rId103"/>
    <p:sldLayoutId id="2147483893" r:id="rId104"/>
    <p:sldLayoutId id="2147483894" r:id="rId105"/>
    <p:sldLayoutId id="2147483895" r:id="rId106"/>
    <p:sldLayoutId id="2147483896" r:id="rId107"/>
    <p:sldLayoutId id="2147483898" r:id="rId108"/>
    <p:sldLayoutId id="2147483899" r:id="rId109"/>
    <p:sldLayoutId id="2147483900" r:id="rId110"/>
    <p:sldLayoutId id="2147483901" r:id="rId111"/>
    <p:sldLayoutId id="2147483902" r:id="rId112"/>
    <p:sldLayoutId id="2147483903" r:id="rId113"/>
    <p:sldLayoutId id="2147483904" r:id="rId114"/>
    <p:sldLayoutId id="2147483908" r:id="rId115"/>
    <p:sldLayoutId id="2147483909" r:id="rId116"/>
    <p:sldLayoutId id="2147483785" r:id="rId117"/>
    <p:sldLayoutId id="2147483905" r:id="rId118"/>
    <p:sldLayoutId id="2147483801" r:id="rId119"/>
  </p:sldLayoutIdLst>
  <p:transition spd="med"/>
  <p:hf hdr="0"/>
  <p:txStyles>
    <p:titleStyle>
      <a:lvl1pPr marL="0" marR="0" indent="0" algn="l" defTabSz="1130300" eaLnBrk="1" latinLnBrk="0" hangingPunct="1">
        <a:lnSpc>
          <a:spcPct val="90000"/>
        </a:lnSpc>
        <a:spcBef>
          <a:spcPts val="0"/>
        </a:spcBef>
        <a:spcAft>
          <a:spcPts val="0"/>
        </a:spcAft>
        <a:buClrTx/>
        <a:buSzTx/>
        <a:buFontTx/>
        <a:buNone/>
        <a:tabLst/>
        <a:defRPr sz="7200" b="0" i="0"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p:titleStyle>
    <p:body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p:bodyStyle>
    <p:otherStyle>
      <a:lvl1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1pPr>
      <a:lvl2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2pPr>
      <a:lvl3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3pPr>
      <a:lvl4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4pPr>
      <a:lvl5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5pPr>
      <a:lvl6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6pPr>
      <a:lvl7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7pPr>
      <a:lvl8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8pPr>
      <a:lvl9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9pPr>
    </p:otherStyle>
  </p:txStyles>
  <p:extLst>
    <p:ext uri="{27BBF7A9-308A-43DC-89C8-2F10F3537804}">
      <p15:sldGuideLst xmlns:p15="http://schemas.microsoft.com/office/powerpoint/2012/main">
        <p15:guide id="1" orient="horz" pos="2683">
          <p15:clr>
            <a:srgbClr val="F26B43"/>
          </p15:clr>
        </p15:guide>
        <p15:guide id="2" orient="horz" pos="7392">
          <p15:clr>
            <a:srgbClr val="F26B43"/>
          </p15:clr>
        </p15:guide>
        <p15:guide id="3" pos="1104">
          <p15:clr>
            <a:srgbClr val="F26B43"/>
          </p15:clr>
        </p15:guide>
        <p15:guide id="4" pos="142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extLst>
              <p:ext uri="{D42A27DB-BD31-4B8C-83A1-F6EECF244321}">
                <p14:modId xmlns:p14="http://schemas.microsoft.com/office/powerpoint/2010/main" val="677423033"/>
              </p:ext>
            </p:ext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21" name="Object 20"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p:nvSpPr>
        <p:spPr>
          <a:xfrm>
            <a:off x="23347849" y="13325945"/>
            <a:ext cx="508151" cy="196977"/>
          </a:xfrm>
          <a:prstGeom prst="rect">
            <a:avLst/>
          </a:prstGeom>
        </p:spPr>
        <p:txBody>
          <a:bodyPr wrap="none" lIns="0" tIns="0" rIns="0" bIns="0" anchor="ctr" anchorCtr="0">
            <a:spAutoFit/>
          </a:bodyPr>
          <a:lstStyle/>
          <a:p>
            <a:pPr algn="r"/>
            <a:fld id="{0502E5A9-B53C-401E-A0E0-4A359BB0A9E5}" type="slidenum">
              <a:rPr lang="en-US" sz="1600" smtClean="0">
                <a:solidFill>
                  <a:schemeClr val="bg1">
                    <a:lumMod val="65000"/>
                  </a:schemeClr>
                </a:solidFill>
                <a:latin typeface="Verdana" panose="020B0604030504040204" pitchFamily="34" charset="0"/>
                <a:cs typeface="Verdana" panose="020B0604030504040204" pitchFamily="34" charset="0"/>
              </a:rPr>
              <a:pPr algn="r"/>
              <a:t>‹N°›</a:t>
            </a:fld>
            <a:endParaRPr lang="en-US" sz="1600">
              <a:solidFill>
                <a:schemeClr val="bg1">
                  <a:lumMod val="65000"/>
                </a:schemeClr>
              </a:solidFill>
              <a:latin typeface="Verdana" panose="020B0604030504040204" pitchFamily="34" charset="0"/>
              <a:cs typeface="Verdana" panose="020B060403050404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18034447" y="13301323"/>
            <a:ext cx="5328594" cy="246222"/>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1828800" rtl="0" eaLnBrk="1" fontAlgn="auto" latinLnBrk="0" hangingPunct="1">
              <a:lnSpc>
                <a:spcPct val="100000"/>
              </a:lnSpc>
              <a:spcBef>
                <a:spcPts val="2000"/>
              </a:spcBef>
              <a:spcAft>
                <a:spcPts val="0"/>
              </a:spcAft>
              <a:buClrTx/>
              <a:buSzTx/>
              <a:buFont typeface="Arial" panose="020B0604020202020204" pitchFamily="34" charset="0"/>
              <a:buNone/>
              <a:tabLst/>
              <a:defRPr/>
            </a:pPr>
            <a:r>
              <a:rPr lang="en-US" sz="1600" dirty="0">
                <a:solidFill>
                  <a:schemeClr val="bg1">
                    <a:lumMod val="65000"/>
                  </a:schemeClr>
                </a:solidFill>
              </a:rPr>
              <a:t>Capgemini Invent 2022. All rights reserved </a:t>
            </a:r>
            <a:r>
              <a:rPr lang="en-US" sz="16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557380" y="13301323"/>
            <a:ext cx="9433048" cy="246222"/>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a:solidFill>
                  <a:schemeClr val="bg1">
                    <a:lumMod val="65000"/>
                  </a:schemeClr>
                </a:solidFill>
              </a:rPr>
              <a:t>Presentation Title | Author | Date</a:t>
            </a:r>
          </a:p>
        </p:txBody>
      </p:sp>
      <p:sp>
        <p:nvSpPr>
          <p:cNvPr id="4" name="Espace réservé du texte 3"/>
          <p:cNvSpPr>
            <a:spLocks noGrp="1"/>
          </p:cNvSpPr>
          <p:nvPr>
            <p:ph type="body" idx="1"/>
          </p:nvPr>
        </p:nvSpPr>
        <p:spPr>
          <a:xfrm>
            <a:off x="454696" y="3630705"/>
            <a:ext cx="23400000" cy="8932402"/>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1100400" y="0"/>
            <a:ext cx="22183200" cy="2209800"/>
          </a:xfrm>
          <a:prstGeom prst="rect">
            <a:avLst/>
          </a:prstGeom>
        </p:spPr>
        <p:txBody>
          <a:bodyPr vert="horz" lIns="0" tIns="216000" rIns="0" bIns="0" rtlCol="0" anchor="t">
            <a:noAutofit/>
          </a:bodyPr>
          <a:lstStyle/>
          <a:p>
            <a:pPr marL="0" marR="0" lvl="0" indent="0" algn="l" defTabSz="18288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grpSp>
        <p:nvGrpSpPr>
          <p:cNvPr id="3" name="Groupe 2">
            <a:extLst>
              <a:ext uri="{FF2B5EF4-FFF2-40B4-BE49-F238E27FC236}">
                <a16:creationId xmlns:a16="http://schemas.microsoft.com/office/drawing/2014/main" id="{231F4250-75BE-456B-A9D8-680BA4145249}"/>
              </a:ext>
            </a:extLst>
          </p:cNvPr>
          <p:cNvGrpSpPr/>
          <p:nvPr/>
        </p:nvGrpSpPr>
        <p:grpSpPr>
          <a:xfrm>
            <a:off x="24710080" y="66322"/>
            <a:ext cx="720000" cy="36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2" name="Rectangle 11">
              <a:extLst>
                <a:ext uri="{FF2B5EF4-FFF2-40B4-BE49-F238E27FC236}">
                  <a16:creationId xmlns:a16="http://schemas.microsoft.com/office/drawing/2014/main" id="{22B40C78-6F20-4C95-AB26-B29FEC0FF747}"/>
                </a:ext>
              </a:extLst>
            </p:cNvPr>
            <p:cNvSpPr/>
            <p:nvPr/>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3" name="Rectangle 12">
              <a:extLst>
                <a:ext uri="{FF2B5EF4-FFF2-40B4-BE49-F238E27FC236}">
                  <a16:creationId xmlns:a16="http://schemas.microsoft.com/office/drawing/2014/main" id="{1AED4E7D-39CE-49AE-9D4C-16EA940CBE5F}"/>
                </a:ext>
              </a:extLst>
            </p:cNvPr>
            <p:cNvSpPr/>
            <p:nvPr/>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4" name="Rectangle 13">
              <a:extLst>
                <a:ext uri="{FF2B5EF4-FFF2-40B4-BE49-F238E27FC236}">
                  <a16:creationId xmlns:a16="http://schemas.microsoft.com/office/drawing/2014/main" id="{392DC803-B0F7-4D0E-81CA-9DDCB14FA42C}"/>
                </a:ext>
              </a:extLst>
            </p:cNvPr>
            <p:cNvSpPr/>
            <p:nvPr/>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5" name="Rectangle 14">
              <a:extLst>
                <a:ext uri="{FF2B5EF4-FFF2-40B4-BE49-F238E27FC236}">
                  <a16:creationId xmlns:a16="http://schemas.microsoft.com/office/drawing/2014/main" id="{03C5671A-353B-4887-BEEF-56CEFAE8D83D}"/>
                </a:ext>
              </a:extLst>
            </p:cNvPr>
            <p:cNvSpPr/>
            <p:nvPr/>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24710080" y="3908958"/>
            <a:ext cx="720000" cy="9751544"/>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117476" algn="ctr">
                <a:spcAft>
                  <a:spcPts val="600"/>
                </a:spcAft>
              </a:pPr>
              <a:endParaRPr lang="en-GB" sz="1800"/>
            </a:p>
          </p:txBody>
        </p:sp>
        <p:sp>
          <p:nvSpPr>
            <p:cNvPr id="17" name="Rectangle 16">
              <a:extLst>
                <a:ext uri="{FF2B5EF4-FFF2-40B4-BE49-F238E27FC236}">
                  <a16:creationId xmlns:a16="http://schemas.microsoft.com/office/drawing/2014/main" id="{0DDEBD8A-CA0B-4D62-9426-DFB2D4742184}"/>
                </a:ext>
              </a:extLst>
            </p:cNvPr>
            <p:cNvSpPr/>
            <p:nvPr/>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117476" algn="ctr">
                <a:spcAft>
                  <a:spcPts val="600"/>
                </a:spcAft>
              </a:pPr>
              <a:endParaRPr lang="en-GB" sz="1800"/>
            </a:p>
          </p:txBody>
        </p:sp>
        <p:sp>
          <p:nvSpPr>
            <p:cNvPr id="18" name="Rectangle 17">
              <a:extLst>
                <a:ext uri="{FF2B5EF4-FFF2-40B4-BE49-F238E27FC236}">
                  <a16:creationId xmlns:a16="http://schemas.microsoft.com/office/drawing/2014/main" id="{65515214-3AFD-4A2B-95C5-2FDFF59A1BE2}"/>
                </a:ext>
              </a:extLst>
            </p:cNvPr>
            <p:cNvSpPr/>
            <p:nvPr/>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9" name="Rectangle 18">
              <a:extLst>
                <a:ext uri="{FF2B5EF4-FFF2-40B4-BE49-F238E27FC236}">
                  <a16:creationId xmlns:a16="http://schemas.microsoft.com/office/drawing/2014/main" id="{D674829A-E5EF-4140-B9ED-AC7745AB028D}"/>
                </a:ext>
              </a:extLst>
            </p:cNvPr>
            <p:cNvSpPr/>
            <p:nvPr/>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0" name="Rectangle 19">
              <a:extLst>
                <a:ext uri="{FF2B5EF4-FFF2-40B4-BE49-F238E27FC236}">
                  <a16:creationId xmlns:a16="http://schemas.microsoft.com/office/drawing/2014/main" id="{E59B3FCE-0262-45FE-BE39-9459C5BC7FEE}"/>
                </a:ext>
              </a:extLst>
            </p:cNvPr>
            <p:cNvSpPr/>
            <p:nvPr/>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2" name="Rectangle 21">
              <a:extLst>
                <a:ext uri="{FF2B5EF4-FFF2-40B4-BE49-F238E27FC236}">
                  <a16:creationId xmlns:a16="http://schemas.microsoft.com/office/drawing/2014/main" id="{F5D692DE-D6DE-4022-9F2F-5F8C1403E4D0}"/>
                </a:ext>
              </a:extLst>
            </p:cNvPr>
            <p:cNvSpPr/>
            <p:nvPr/>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3" name="Rectangle 22">
              <a:extLst>
                <a:ext uri="{FF2B5EF4-FFF2-40B4-BE49-F238E27FC236}">
                  <a16:creationId xmlns:a16="http://schemas.microsoft.com/office/drawing/2014/main" id="{35EEF2F0-E01D-4851-96E7-30214EC78A3B}"/>
                </a:ext>
              </a:extLst>
            </p:cNvPr>
            <p:cNvSpPr/>
            <p:nvPr/>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4" name="Rectangle 23">
              <a:extLst>
                <a:ext uri="{FF2B5EF4-FFF2-40B4-BE49-F238E27FC236}">
                  <a16:creationId xmlns:a16="http://schemas.microsoft.com/office/drawing/2014/main" id="{468B1DDD-74B0-4453-A996-5BA8693FF545}"/>
                </a:ext>
              </a:extLst>
            </p:cNvPr>
            <p:cNvSpPr/>
            <p:nvPr/>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5" name="Rectangle 24">
              <a:extLst>
                <a:ext uri="{FF2B5EF4-FFF2-40B4-BE49-F238E27FC236}">
                  <a16:creationId xmlns:a16="http://schemas.microsoft.com/office/drawing/2014/main" id="{8809D5E9-1B2A-4D30-A4DD-47B7C9BBCEDC}"/>
                </a:ext>
              </a:extLst>
            </p:cNvPr>
            <p:cNvSpPr/>
            <p:nvPr/>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6" name="Rectangle 25">
              <a:extLst>
                <a:ext uri="{FF2B5EF4-FFF2-40B4-BE49-F238E27FC236}">
                  <a16:creationId xmlns:a16="http://schemas.microsoft.com/office/drawing/2014/main" id="{995FF3A0-94CA-40BA-AF81-B777FF5FD489}"/>
                </a:ext>
              </a:extLst>
            </p:cNvPr>
            <p:cNvSpPr/>
            <p:nvPr/>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7" name="Rectangle 26">
              <a:extLst>
                <a:ext uri="{FF2B5EF4-FFF2-40B4-BE49-F238E27FC236}">
                  <a16:creationId xmlns:a16="http://schemas.microsoft.com/office/drawing/2014/main" id="{9F83F12C-5135-43B7-B1D8-A0A72DB85AED}"/>
                </a:ext>
              </a:extLst>
            </p:cNvPr>
            <p:cNvSpPr/>
            <p:nvPr/>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8" name="Rectangle 27">
              <a:extLst>
                <a:ext uri="{FF2B5EF4-FFF2-40B4-BE49-F238E27FC236}">
                  <a16:creationId xmlns:a16="http://schemas.microsoft.com/office/drawing/2014/main" id="{256CA1CF-2C4A-42DA-94F5-CB5E5B47F24B}"/>
                </a:ext>
              </a:extLst>
            </p:cNvPr>
            <p:cNvSpPr/>
            <p:nvPr/>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9" name="Rectangle 28">
              <a:extLst>
                <a:ext uri="{FF2B5EF4-FFF2-40B4-BE49-F238E27FC236}">
                  <a16:creationId xmlns:a16="http://schemas.microsoft.com/office/drawing/2014/main" id="{47F07AFA-8569-4B3B-854A-60B26629D96D}"/>
                </a:ext>
              </a:extLst>
            </p:cNvPr>
            <p:cNvSpPr/>
            <p:nvPr/>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30" name="Rectangle 29">
              <a:extLst>
                <a:ext uri="{FF2B5EF4-FFF2-40B4-BE49-F238E27FC236}">
                  <a16:creationId xmlns:a16="http://schemas.microsoft.com/office/drawing/2014/main" id="{8103554C-8B73-4C9A-AFFF-55D6E47A0E76}"/>
                </a:ext>
              </a:extLst>
            </p:cNvPr>
            <p:cNvSpPr/>
            <p:nvPr/>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grpSp>
      <p:grpSp>
        <p:nvGrpSpPr>
          <p:cNvPr id="31" name="Groupe 1">
            <a:extLst>
              <a:ext uri="{FF2B5EF4-FFF2-40B4-BE49-F238E27FC236}">
                <a16:creationId xmlns:a16="http://schemas.microsoft.com/office/drawing/2014/main" id="{F31688C0-3AAB-457C-86FA-4177A059CF79}"/>
              </a:ext>
            </a:extLst>
          </p:cNvPr>
          <p:cNvGrpSpPr/>
          <p:nvPr/>
        </p:nvGrpSpPr>
        <p:grpSpPr>
          <a:xfrm>
            <a:off x="23002204" y="343146"/>
            <a:ext cx="838872" cy="777976"/>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4800">
                <a:latin typeface="Verdana" panose="020B0604030504040204" pitchFamily="34" charset="0"/>
                <a:cs typeface="Verdana" panose="020B0604030504040204" pitchFamily="34" charset="0"/>
              </a:endParaRPr>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4800">
                <a:latin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380731709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Lst>
  <p:transition spd="med">
    <p:fade/>
  </p:transition>
  <p:hf sldNum="0" hdr="0" ftr="0" dt="0"/>
  <p:txStyles>
    <p:titleStyle>
      <a:lvl1pPr marL="0" marR="0" indent="0" algn="l" defTabSz="1828800" rtl="0" eaLnBrk="1" fontAlgn="auto" latinLnBrk="0" hangingPunct="1">
        <a:lnSpc>
          <a:spcPct val="100000"/>
        </a:lnSpc>
        <a:spcBef>
          <a:spcPct val="0"/>
        </a:spcBef>
        <a:spcAft>
          <a:spcPts val="0"/>
        </a:spcAft>
        <a:buClrTx/>
        <a:buSzTx/>
        <a:buFontTx/>
        <a:buNone/>
        <a:tabLst/>
        <a:defRPr kumimoji="0" lang="en-US" sz="6000" b="0" i="0" u="none" strike="noStrike" kern="1200" cap="none" spc="400" normalizeH="0" baseline="0" noProof="0" dirty="0">
          <a:ln>
            <a:noFill/>
          </a:ln>
          <a:solidFill>
            <a:schemeClr val="tx2"/>
          </a:solidFill>
          <a:effectLst/>
          <a:uLnTx/>
          <a:uFillTx/>
          <a:latin typeface="+mj-lt"/>
          <a:ea typeface="+mj-ea"/>
          <a:cs typeface="+mj-cs"/>
        </a:defRPr>
      </a:lvl1pPr>
    </p:titleStyle>
    <p:body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pt-PT"/>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824773FE-0E40-9EAB-3265-0DDD76553876}"/>
              </a:ext>
            </a:extLst>
          </p:cNvPr>
          <p:cNvSpPr>
            <a:spLocks noGrp="1"/>
          </p:cNvSpPr>
          <p:nvPr>
            <p:ph type="subTitle" idx="1"/>
          </p:nvPr>
        </p:nvSpPr>
        <p:spPr/>
        <p:txBody>
          <a:bodyPr/>
          <a:lstStyle/>
          <a:p>
            <a:r>
              <a:rPr lang="fr-FR" dirty="0"/>
              <a:t>Rôle - Titre  </a:t>
            </a:r>
          </a:p>
        </p:txBody>
      </p:sp>
      <p:sp>
        <p:nvSpPr>
          <p:cNvPr id="3" name="Espace réservé de la date 2">
            <a:extLst>
              <a:ext uri="{FF2B5EF4-FFF2-40B4-BE49-F238E27FC236}">
                <a16:creationId xmlns:a16="http://schemas.microsoft.com/office/drawing/2014/main" id="{E462431A-83F4-5AB3-DCCE-3C779293ADE2}"/>
              </a:ext>
            </a:extLst>
          </p:cNvPr>
          <p:cNvSpPr>
            <a:spLocks noGrp="1"/>
          </p:cNvSpPr>
          <p:nvPr>
            <p:ph type="dt" sz="half" idx="25"/>
          </p:nvPr>
        </p:nvSpPr>
        <p:spPr/>
        <p:txBody>
          <a:bodyPr/>
          <a:lstStyle/>
          <a:p>
            <a:fld id="{77AD1684-0BBB-6B4D-B56B-E5324B6F951C}" type="datetime6">
              <a:rPr lang="en-US" smtClean="0"/>
              <a:t>August 24</a:t>
            </a:fld>
            <a:endParaRPr lang="de-DE" dirty="0"/>
          </a:p>
        </p:txBody>
      </p:sp>
      <p:sp>
        <p:nvSpPr>
          <p:cNvPr id="5" name="Titre 4">
            <a:extLst>
              <a:ext uri="{FF2B5EF4-FFF2-40B4-BE49-F238E27FC236}">
                <a16:creationId xmlns:a16="http://schemas.microsoft.com/office/drawing/2014/main" id="{1C89B3D8-2629-A031-04A4-D707ABC48B4F}"/>
              </a:ext>
            </a:extLst>
          </p:cNvPr>
          <p:cNvSpPr>
            <a:spLocks noGrp="1"/>
          </p:cNvSpPr>
          <p:nvPr>
            <p:ph type="title"/>
          </p:nvPr>
        </p:nvSpPr>
        <p:spPr/>
        <p:txBody>
          <a:bodyPr/>
          <a:lstStyle/>
          <a:p>
            <a:r>
              <a:rPr lang="fr-FR" dirty="0"/>
              <a:t>Prénom Nom</a:t>
            </a:r>
          </a:p>
        </p:txBody>
      </p:sp>
    </p:spTree>
    <p:extLst>
      <p:ext uri="{BB962C8B-B14F-4D97-AF65-F5344CB8AC3E}">
        <p14:creationId xmlns:p14="http://schemas.microsoft.com/office/powerpoint/2010/main" val="186407462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ABBD0DE-AF97-2854-F7C5-F5F525837B2D}"/>
              </a:ext>
            </a:extLst>
          </p:cNvPr>
          <p:cNvSpPr>
            <a:spLocks noGrp="1"/>
          </p:cNvSpPr>
          <p:nvPr>
            <p:ph type="body" sz="quarter" idx="10"/>
          </p:nvPr>
        </p:nvSpPr>
        <p:spPr/>
        <p:txBody>
          <a:bodyPr/>
          <a:lstStyle/>
          <a:p>
            <a:r>
              <a:rPr lang="fr-FR" dirty="0" err="1"/>
              <a:t>Fullname</a:t>
            </a:r>
            <a:endParaRPr lang="fr-FR" dirty="0"/>
          </a:p>
        </p:txBody>
      </p:sp>
      <p:sp>
        <p:nvSpPr>
          <p:cNvPr id="8" name="Espace réservé du texte 5">
            <a:extLst>
              <a:ext uri="{FF2B5EF4-FFF2-40B4-BE49-F238E27FC236}">
                <a16:creationId xmlns:a16="http://schemas.microsoft.com/office/drawing/2014/main" id="{F93A319C-5356-B34D-5DA9-408B9D815D7B}"/>
              </a:ext>
            </a:extLst>
          </p:cNvPr>
          <p:cNvSpPr txBox="1">
            <a:spLocks/>
          </p:cNvSpPr>
          <p:nvPr/>
        </p:nvSpPr>
        <p:spPr>
          <a:xfrm>
            <a:off x="811958" y="5423674"/>
            <a:ext cx="4852874" cy="7751999"/>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defRPr/>
            </a:pPr>
            <a:r>
              <a:rPr lang="fr-FR" sz="1800" b="1">
                <a:solidFill>
                  <a:prstClr val="black">
                    <a:lumMod val="75000"/>
                    <a:lumOff val="25000"/>
                  </a:prstClr>
                </a:solidFill>
                <a:uFillTx/>
                <a:latin typeface="+mn-lt"/>
                <a:ea typeface="ＭＳ Ｐゴシック"/>
                <a:cs typeface="Verdana" panose="020B0604030504040204" pitchFamily="34" charset="0"/>
                <a:sym typeface="BentonSansF Book"/>
              </a:rPr>
              <a:t>Resume</a:t>
            </a:r>
            <a:endParaRPr lang="fr-FR" sz="1800" dirty="0">
              <a:solidFill>
                <a:prstClr val="black">
                  <a:lumMod val="75000"/>
                  <a:lumOff val="25000"/>
                </a:prstClr>
              </a:solidFill>
              <a:uFillTx/>
              <a:latin typeface="+mn-lt"/>
              <a:ea typeface="ＭＳ Ｐゴシック"/>
              <a:cs typeface="Verdana" panose="020B0604030504040204" pitchFamily="34" charset="0"/>
              <a:sym typeface="BentonSansF Book"/>
            </a:endParaRPr>
          </a:p>
        </p:txBody>
      </p:sp>
      <p:sp>
        <p:nvSpPr>
          <p:cNvPr id="9" name="Espace réservé du texte 2">
            <a:extLst>
              <a:ext uri="{FF2B5EF4-FFF2-40B4-BE49-F238E27FC236}">
                <a16:creationId xmlns:a16="http://schemas.microsoft.com/office/drawing/2014/main" id="{F139F432-19B5-48DA-A942-5570ADB47E1C}"/>
              </a:ext>
            </a:extLst>
          </p:cNvPr>
          <p:cNvSpPr txBox="1">
            <a:spLocks/>
          </p:cNvSpPr>
          <p:nvPr/>
        </p:nvSpPr>
        <p:spPr>
          <a:xfrm>
            <a:off x="8610600" y="1219199"/>
            <a:ext cx="14120418" cy="11956474"/>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fontAlgn="base">
              <a:spcBef>
                <a:spcPts val="0"/>
              </a:spcBef>
              <a:buFontTx/>
              <a:buNone/>
              <a:defRPr/>
            </a:pPr>
            <a:r>
              <a:rPr lang="fr-FR" sz="2000" b="1" dirty="0" err="1">
                <a:solidFill>
                  <a:srgbClr val="404040"/>
                </a:solidFill>
                <a:uFillTx/>
                <a:latin typeface="+mn-lt"/>
                <a:ea typeface="Verdana"/>
                <a:cs typeface="Calibri"/>
                <a:sym typeface="BentonSansF Book"/>
              </a:rPr>
              <a:t>Experiences</a:t>
            </a:r>
            <a:endParaRPr lang="fr-FR" sz="2000" dirty="0">
              <a:solidFill>
                <a:srgbClr val="404040"/>
              </a:solidFill>
              <a:uFillTx/>
              <a:latin typeface="+mn-lt"/>
            </a:endParaRPr>
          </a:p>
        </p:txBody>
      </p:sp>
      <p:sp>
        <p:nvSpPr>
          <p:cNvPr id="12" name="Espace réservé du texte 1">
            <a:extLst>
              <a:ext uri="{FF2B5EF4-FFF2-40B4-BE49-F238E27FC236}">
                <a16:creationId xmlns:a16="http://schemas.microsoft.com/office/drawing/2014/main" id="{1A27AF75-E7B2-98F9-4910-1BBC00E04D28}"/>
              </a:ext>
            </a:extLst>
          </p:cNvPr>
          <p:cNvSpPr txBox="1">
            <a:spLocks/>
          </p:cNvSpPr>
          <p:nvPr/>
        </p:nvSpPr>
        <p:spPr>
          <a:xfrm>
            <a:off x="577670" y="4443454"/>
            <a:ext cx="5132003" cy="369332"/>
          </a:xfrm>
          <a:prstGeom prst="rect">
            <a:avLst/>
          </a:prstGeom>
        </p:spPr>
        <p:txBody>
          <a:bodyPr vert="horz" lIns="0" tIns="0" rIns="0" bIns="0" rtlCol="0">
            <a:spAutoFit/>
          </a:bodyPr>
          <a:lstStyle>
            <a:lvl1pPr marL="0" indent="0" algn="ctr" defTabSz="1828800" rtl="0" eaLnBrk="1" latinLnBrk="0" hangingPunct="1">
              <a:lnSpc>
                <a:spcPct val="100000"/>
              </a:lnSpc>
              <a:spcBef>
                <a:spcPts val="1200"/>
              </a:spcBef>
              <a:buFont typeface="Arial" panose="020B0604020202020204" pitchFamily="34" charset="0"/>
              <a:buNone/>
              <a:defRPr lang="fr-FR" sz="3200" b="1" kern="1200" dirty="0" err="1" smtClean="0">
                <a:solidFill>
                  <a:srgbClr val="404040"/>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r>
              <a:rPr lang="fr-FR" sz="2400" dirty="0">
                <a:uFillTx/>
              </a:rPr>
              <a:t>Grade and </a:t>
            </a:r>
            <a:r>
              <a:rPr lang="fr-FR" sz="2400" dirty="0" err="1">
                <a:uFillTx/>
              </a:rPr>
              <a:t>entity</a:t>
            </a:r>
            <a:endParaRPr lang="fr-FR" sz="2400" dirty="0">
              <a:uFillTx/>
            </a:endParaRPr>
          </a:p>
        </p:txBody>
      </p:sp>
      <p:sp>
        <p:nvSpPr>
          <p:cNvPr id="3" name="Espace réservé pour une image  319">
            <a:extLst>
              <a:ext uri="{FF2B5EF4-FFF2-40B4-BE49-F238E27FC236}">
                <a16:creationId xmlns:a16="http://schemas.microsoft.com/office/drawing/2014/main" id="{C746C36C-2484-4EE1-A765-7D3C26FDC959}"/>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normAutofit/>
          </a:bodyPr>
          <a:lstStyle/>
          <a:p>
            <a:r>
              <a:rPr lang="fr-FR" noProof="0" dirty="0"/>
              <a:t>Picture</a:t>
            </a:r>
          </a:p>
        </p:txBody>
      </p:sp>
    </p:spTree>
    <p:extLst>
      <p:ext uri="{BB962C8B-B14F-4D97-AF65-F5344CB8AC3E}">
        <p14:creationId xmlns:p14="http://schemas.microsoft.com/office/powerpoint/2010/main" val="387642143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1">
            <a:extLst>
              <a:ext uri="{FF2B5EF4-FFF2-40B4-BE49-F238E27FC236}">
                <a16:creationId xmlns:a16="http://schemas.microsoft.com/office/drawing/2014/main" id="{9E3D4CDF-69DE-4819-B275-7D457A2DB538}"/>
              </a:ext>
            </a:extLst>
          </p:cNvPr>
          <p:cNvCxnSpPr>
            <a:cxnSpLocks/>
          </p:cNvCxnSpPr>
          <p:nvPr/>
        </p:nvCxnSpPr>
        <p:spPr>
          <a:xfrm>
            <a:off x="10096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71" name="TextBox 9">
            <a:extLst>
              <a:ext uri="{FF2B5EF4-FFF2-40B4-BE49-F238E27FC236}">
                <a16:creationId xmlns:a16="http://schemas.microsoft.com/office/drawing/2014/main" id="{1A1766AC-EC66-483A-8AD3-5AE02CC6A784}"/>
              </a:ext>
            </a:extLst>
          </p:cNvPr>
          <p:cNvSpPr txBox="1"/>
          <p:nvPr/>
        </p:nvSpPr>
        <p:spPr>
          <a:xfrm>
            <a:off x="15592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Experiences_2</a:t>
            </a:r>
            <a:endParaRPr lang="fr-FR" sz="3600" dirty="0"/>
          </a:p>
        </p:txBody>
      </p:sp>
      <p:sp>
        <p:nvSpPr>
          <p:cNvPr id="69" name="Rectangle 68">
            <a:extLst>
              <a:ext uri="{FF2B5EF4-FFF2-40B4-BE49-F238E27FC236}">
                <a16:creationId xmlns:a16="http://schemas.microsoft.com/office/drawing/2014/main" id="{D41224C4-D5CA-445A-BCD7-D72328515BEB}"/>
              </a:ext>
            </a:extLst>
          </p:cNvPr>
          <p:cNvSpPr/>
          <p:nvPr/>
        </p:nvSpPr>
        <p:spPr>
          <a:xfrm>
            <a:off x="13471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Digital mission</a:t>
            </a:r>
          </a:p>
        </p:txBody>
      </p:sp>
      <p:sp>
        <p:nvSpPr>
          <p:cNvPr id="84" name="Rectangle 83">
            <a:extLst>
              <a:ext uri="{FF2B5EF4-FFF2-40B4-BE49-F238E27FC236}">
                <a16:creationId xmlns:a16="http://schemas.microsoft.com/office/drawing/2014/main" id="{6EA55AD4-D9B9-415D-8103-92DC20AAA70B}"/>
              </a:ext>
            </a:extLst>
          </p:cNvPr>
          <p:cNvSpPr/>
          <p:nvPr/>
        </p:nvSpPr>
        <p:spPr>
          <a:xfrm>
            <a:off x="3223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2" name="Groupe 1">
            <a:extLst>
              <a:ext uri="{FF2B5EF4-FFF2-40B4-BE49-F238E27FC236}">
                <a16:creationId xmlns:a16="http://schemas.microsoft.com/office/drawing/2014/main" id="{AA71902A-79F4-4781-5868-477DB9A783FB}"/>
              </a:ext>
            </a:extLst>
          </p:cNvPr>
          <p:cNvGrpSpPr/>
          <p:nvPr/>
        </p:nvGrpSpPr>
        <p:grpSpPr>
          <a:xfrm>
            <a:off x="322380" y="1507215"/>
            <a:ext cx="1368048" cy="936000"/>
            <a:chOff x="7154980" y="3728350"/>
            <a:chExt cx="1368048" cy="936000"/>
          </a:xfrm>
        </p:grpSpPr>
        <p:sp>
          <p:nvSpPr>
            <p:cNvPr id="39" name="Ellipse 73">
              <a:extLst>
                <a:ext uri="{FF2B5EF4-FFF2-40B4-BE49-F238E27FC236}">
                  <a16:creationId xmlns:a16="http://schemas.microsoft.com/office/drawing/2014/main" id="{F622D807-9214-4B86-A5A5-0AB006155A9C}"/>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42" name="Rectangle 41">
              <a:extLst>
                <a:ext uri="{FF2B5EF4-FFF2-40B4-BE49-F238E27FC236}">
                  <a16:creationId xmlns:a16="http://schemas.microsoft.com/office/drawing/2014/main" id="{B067DFC8-C48E-4E99-9855-23DFFC5A213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33" name="Ellipse 73">
            <a:extLst>
              <a:ext uri="{FF2B5EF4-FFF2-40B4-BE49-F238E27FC236}">
                <a16:creationId xmlns:a16="http://schemas.microsoft.com/office/drawing/2014/main" id="{5EB0B5C1-FE50-48C5-9B58-3540907E335C}"/>
              </a:ext>
            </a:extLst>
          </p:cNvPr>
          <p:cNvSpPr>
            <a:spLocks noChangeAspect="1"/>
          </p:cNvSpPr>
          <p:nvPr/>
        </p:nvSpPr>
        <p:spPr>
          <a:xfrm>
            <a:off x="5652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8" name="Ellipse 73">
            <a:extLst>
              <a:ext uri="{FF2B5EF4-FFF2-40B4-BE49-F238E27FC236}">
                <a16:creationId xmlns:a16="http://schemas.microsoft.com/office/drawing/2014/main" id="{F4E6B589-8BF4-CFAE-5E1B-57918AD7C4D9}"/>
              </a:ext>
            </a:extLst>
          </p:cNvPr>
          <p:cNvSpPr>
            <a:spLocks noChangeAspect="1"/>
          </p:cNvSpPr>
          <p:nvPr/>
        </p:nvSpPr>
        <p:spPr>
          <a:xfrm>
            <a:off x="5652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9" name="Ellipse 73">
            <a:extLst>
              <a:ext uri="{FF2B5EF4-FFF2-40B4-BE49-F238E27FC236}">
                <a16:creationId xmlns:a16="http://schemas.microsoft.com/office/drawing/2014/main" id="{7F7CE0CC-1D57-C686-227B-3A049807F1B5}"/>
              </a:ext>
            </a:extLst>
          </p:cNvPr>
          <p:cNvSpPr>
            <a:spLocks noChangeAspect="1"/>
          </p:cNvSpPr>
          <p:nvPr/>
        </p:nvSpPr>
        <p:spPr>
          <a:xfrm>
            <a:off x="5652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0" name="Ellipse 73">
            <a:extLst>
              <a:ext uri="{FF2B5EF4-FFF2-40B4-BE49-F238E27FC236}">
                <a16:creationId xmlns:a16="http://schemas.microsoft.com/office/drawing/2014/main" id="{12EF780C-20D1-7A9D-930A-9AEE0EF75C34}"/>
              </a:ext>
            </a:extLst>
          </p:cNvPr>
          <p:cNvSpPr>
            <a:spLocks noChangeAspect="1"/>
          </p:cNvSpPr>
          <p:nvPr/>
        </p:nvSpPr>
        <p:spPr>
          <a:xfrm>
            <a:off x="5652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1" name="Ellipse 73">
            <a:extLst>
              <a:ext uri="{FF2B5EF4-FFF2-40B4-BE49-F238E27FC236}">
                <a16:creationId xmlns:a16="http://schemas.microsoft.com/office/drawing/2014/main" id="{19104100-48B9-AED7-0049-8C19EF01B63E}"/>
              </a:ext>
            </a:extLst>
          </p:cNvPr>
          <p:cNvSpPr>
            <a:spLocks noChangeAspect="1"/>
          </p:cNvSpPr>
          <p:nvPr/>
        </p:nvSpPr>
        <p:spPr>
          <a:xfrm>
            <a:off x="5652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2" name="Ellipse 73">
            <a:extLst>
              <a:ext uri="{FF2B5EF4-FFF2-40B4-BE49-F238E27FC236}">
                <a16:creationId xmlns:a16="http://schemas.microsoft.com/office/drawing/2014/main" id="{F487B7DC-E8D5-15A9-1E70-F28675292115}"/>
              </a:ext>
            </a:extLst>
          </p:cNvPr>
          <p:cNvSpPr>
            <a:spLocks noChangeAspect="1"/>
          </p:cNvSpPr>
          <p:nvPr/>
        </p:nvSpPr>
        <p:spPr>
          <a:xfrm>
            <a:off x="5652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cxnSp>
        <p:nvCxnSpPr>
          <p:cNvPr id="4" name="Straight Connector 1">
            <a:extLst>
              <a:ext uri="{FF2B5EF4-FFF2-40B4-BE49-F238E27FC236}">
                <a16:creationId xmlns:a16="http://schemas.microsoft.com/office/drawing/2014/main" id="{DD653EF4-D087-B3D5-9508-AFF5C94A7787}"/>
              </a:ext>
            </a:extLst>
          </p:cNvPr>
          <p:cNvCxnSpPr>
            <a:cxnSpLocks/>
          </p:cNvCxnSpPr>
          <p:nvPr/>
        </p:nvCxnSpPr>
        <p:spPr>
          <a:xfrm>
            <a:off x="125920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6" name="TextBox 9">
            <a:extLst>
              <a:ext uri="{FF2B5EF4-FFF2-40B4-BE49-F238E27FC236}">
                <a16:creationId xmlns:a16="http://schemas.microsoft.com/office/drawing/2014/main" id="{71D3373D-FC22-8C23-9526-5A3216A78B6C}"/>
              </a:ext>
            </a:extLst>
          </p:cNvPr>
          <p:cNvSpPr txBox="1"/>
          <p:nvPr/>
        </p:nvSpPr>
        <p:spPr>
          <a:xfrm>
            <a:off x="131416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Experiences_3</a:t>
            </a:r>
            <a:endParaRPr lang="fr-FR" sz="3600" dirty="0"/>
          </a:p>
        </p:txBody>
      </p:sp>
      <p:sp>
        <p:nvSpPr>
          <p:cNvPr id="7" name="Rectangle 6">
            <a:extLst>
              <a:ext uri="{FF2B5EF4-FFF2-40B4-BE49-F238E27FC236}">
                <a16:creationId xmlns:a16="http://schemas.microsoft.com/office/drawing/2014/main" id="{EAD43F9F-7532-6DDA-2DCA-F148F305AC38}"/>
              </a:ext>
            </a:extLst>
          </p:cNvPr>
          <p:cNvSpPr/>
          <p:nvPr/>
        </p:nvSpPr>
        <p:spPr>
          <a:xfrm>
            <a:off x="129295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Digital mission</a:t>
            </a:r>
          </a:p>
        </p:txBody>
      </p:sp>
      <p:sp>
        <p:nvSpPr>
          <p:cNvPr id="13" name="Rectangle 12">
            <a:extLst>
              <a:ext uri="{FF2B5EF4-FFF2-40B4-BE49-F238E27FC236}">
                <a16:creationId xmlns:a16="http://schemas.microsoft.com/office/drawing/2014/main" id="{AEDB11D6-6FD9-1E30-7D1F-1499C411ABD9}"/>
              </a:ext>
            </a:extLst>
          </p:cNvPr>
          <p:cNvSpPr/>
          <p:nvPr/>
        </p:nvSpPr>
        <p:spPr>
          <a:xfrm>
            <a:off x="119047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14" name="Groupe 13">
            <a:extLst>
              <a:ext uri="{FF2B5EF4-FFF2-40B4-BE49-F238E27FC236}">
                <a16:creationId xmlns:a16="http://schemas.microsoft.com/office/drawing/2014/main" id="{F63FF294-5075-ECC1-B64D-86E3881FB4CD}"/>
              </a:ext>
            </a:extLst>
          </p:cNvPr>
          <p:cNvGrpSpPr/>
          <p:nvPr/>
        </p:nvGrpSpPr>
        <p:grpSpPr>
          <a:xfrm>
            <a:off x="11904780" y="1507215"/>
            <a:ext cx="1368048" cy="936000"/>
            <a:chOff x="7154980" y="3728350"/>
            <a:chExt cx="1368048" cy="936000"/>
          </a:xfrm>
        </p:grpSpPr>
        <p:sp>
          <p:nvSpPr>
            <p:cNvPr id="15" name="Ellipse 73">
              <a:extLst>
                <a:ext uri="{FF2B5EF4-FFF2-40B4-BE49-F238E27FC236}">
                  <a16:creationId xmlns:a16="http://schemas.microsoft.com/office/drawing/2014/main" id="{3886767B-714A-794D-74A1-95D95E3D73F2}"/>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6" name="Rectangle 15">
              <a:extLst>
                <a:ext uri="{FF2B5EF4-FFF2-40B4-BE49-F238E27FC236}">
                  <a16:creationId xmlns:a16="http://schemas.microsoft.com/office/drawing/2014/main" id="{B41374BA-2F6D-4255-25C0-4457042D1E0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17" name="Ellipse 73">
            <a:extLst>
              <a:ext uri="{FF2B5EF4-FFF2-40B4-BE49-F238E27FC236}">
                <a16:creationId xmlns:a16="http://schemas.microsoft.com/office/drawing/2014/main" id="{6D7609A7-4683-359E-C08F-6C9E342AF994}"/>
              </a:ext>
            </a:extLst>
          </p:cNvPr>
          <p:cNvSpPr>
            <a:spLocks noChangeAspect="1"/>
          </p:cNvSpPr>
          <p:nvPr/>
        </p:nvSpPr>
        <p:spPr>
          <a:xfrm>
            <a:off x="121476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8" name="Ellipse 73">
            <a:extLst>
              <a:ext uri="{FF2B5EF4-FFF2-40B4-BE49-F238E27FC236}">
                <a16:creationId xmlns:a16="http://schemas.microsoft.com/office/drawing/2014/main" id="{D75F75D1-541F-6713-2036-BAD53C22149D}"/>
              </a:ext>
            </a:extLst>
          </p:cNvPr>
          <p:cNvSpPr>
            <a:spLocks noChangeAspect="1"/>
          </p:cNvSpPr>
          <p:nvPr/>
        </p:nvSpPr>
        <p:spPr>
          <a:xfrm>
            <a:off x="121476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9" name="Ellipse 73">
            <a:extLst>
              <a:ext uri="{FF2B5EF4-FFF2-40B4-BE49-F238E27FC236}">
                <a16:creationId xmlns:a16="http://schemas.microsoft.com/office/drawing/2014/main" id="{2E70F5E0-2264-F08B-3C62-A3FE2DF5612F}"/>
              </a:ext>
            </a:extLst>
          </p:cNvPr>
          <p:cNvSpPr>
            <a:spLocks noChangeAspect="1"/>
          </p:cNvSpPr>
          <p:nvPr/>
        </p:nvSpPr>
        <p:spPr>
          <a:xfrm>
            <a:off x="121476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Ellipse 73">
            <a:extLst>
              <a:ext uri="{FF2B5EF4-FFF2-40B4-BE49-F238E27FC236}">
                <a16:creationId xmlns:a16="http://schemas.microsoft.com/office/drawing/2014/main" id="{31F57DD4-0DF5-48DF-2A3B-161299B09C71}"/>
              </a:ext>
            </a:extLst>
          </p:cNvPr>
          <p:cNvSpPr>
            <a:spLocks noChangeAspect="1"/>
          </p:cNvSpPr>
          <p:nvPr/>
        </p:nvSpPr>
        <p:spPr>
          <a:xfrm>
            <a:off x="121476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1" name="Ellipse 73">
            <a:extLst>
              <a:ext uri="{FF2B5EF4-FFF2-40B4-BE49-F238E27FC236}">
                <a16:creationId xmlns:a16="http://schemas.microsoft.com/office/drawing/2014/main" id="{9572E028-5EE0-20D1-B2E7-1360F6B06056}"/>
              </a:ext>
            </a:extLst>
          </p:cNvPr>
          <p:cNvSpPr>
            <a:spLocks noChangeAspect="1"/>
          </p:cNvSpPr>
          <p:nvPr/>
        </p:nvSpPr>
        <p:spPr>
          <a:xfrm>
            <a:off x="121476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7A030301-D04A-DB12-02CC-36215797CCE0}"/>
              </a:ext>
            </a:extLst>
          </p:cNvPr>
          <p:cNvSpPr>
            <a:spLocks noChangeAspect="1"/>
          </p:cNvSpPr>
          <p:nvPr/>
        </p:nvSpPr>
        <p:spPr>
          <a:xfrm>
            <a:off x="121476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Tree>
    <p:extLst>
      <p:ext uri="{BB962C8B-B14F-4D97-AF65-F5344CB8AC3E}">
        <p14:creationId xmlns:p14="http://schemas.microsoft.com/office/powerpoint/2010/main" val="196129651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36832-2EDF-C813-384B-A75D949E7B54}"/>
              </a:ext>
            </a:extLst>
          </p:cNvPr>
          <p:cNvSpPr>
            <a:spLocks noGrp="1"/>
          </p:cNvSpPr>
          <p:nvPr>
            <p:ph type="title"/>
          </p:nvPr>
        </p:nvSpPr>
        <p:spPr/>
        <p:txBody>
          <a:bodyPr/>
          <a:lstStyle/>
          <a:p>
            <a:r>
              <a:rPr lang="fr-FR" dirty="0"/>
              <a:t>CV </a:t>
            </a:r>
            <a:r>
              <a:rPr lang="fr-FR" dirty="0" err="1"/>
              <a:t>frog</a:t>
            </a:r>
            <a:br>
              <a:rPr lang="fr-FR" dirty="0"/>
            </a:br>
            <a:r>
              <a:rPr lang="fr-FR" dirty="0"/>
              <a:t>FR + EN</a:t>
            </a:r>
          </a:p>
        </p:txBody>
      </p:sp>
      <p:sp>
        <p:nvSpPr>
          <p:cNvPr id="3" name="Espace réservé du pied de page 2">
            <a:extLst>
              <a:ext uri="{FF2B5EF4-FFF2-40B4-BE49-F238E27FC236}">
                <a16:creationId xmlns:a16="http://schemas.microsoft.com/office/drawing/2014/main" id="{117886DC-0CE9-FB82-439C-4A044B9AC5FF}"/>
              </a:ext>
            </a:extLst>
          </p:cNvPr>
          <p:cNvSpPr>
            <a:spLocks noGrp="1"/>
          </p:cNvSpPr>
          <p:nvPr>
            <p:ph type="ftr" sz="quarter" idx="11"/>
          </p:nvPr>
        </p:nvSpPr>
        <p:spPr/>
        <p:txBody>
          <a:bodyPr/>
          <a:lstStyle/>
          <a:p>
            <a:r>
              <a:rPr lang="en-US"/>
              <a:t>© confidential 2022 | frog Part of Capgemini Invent</a:t>
            </a:r>
            <a:endParaRPr lang="de-DE" dirty="0"/>
          </a:p>
        </p:txBody>
      </p:sp>
      <p:sp>
        <p:nvSpPr>
          <p:cNvPr id="4" name="Espace réservé du numéro de diapositive 3">
            <a:extLst>
              <a:ext uri="{FF2B5EF4-FFF2-40B4-BE49-F238E27FC236}">
                <a16:creationId xmlns:a16="http://schemas.microsoft.com/office/drawing/2014/main" id="{EC1FF10F-6831-ECD6-AC54-9C723666FC22}"/>
              </a:ext>
            </a:extLst>
          </p:cNvPr>
          <p:cNvSpPr>
            <a:spLocks noGrp="1"/>
          </p:cNvSpPr>
          <p:nvPr>
            <p:ph type="sldNum" sz="quarter" idx="12"/>
          </p:nvPr>
        </p:nvSpPr>
        <p:spPr/>
        <p:txBody>
          <a:bodyPr/>
          <a:lstStyle/>
          <a:p>
            <a:fld id="{F4562D32-726A-4413-ACA3-4E6BD640C7C8}" type="slidenum">
              <a:rPr lang="de-DE" smtClean="0"/>
              <a:pPr/>
              <a:t>2</a:t>
            </a:fld>
            <a:endParaRPr lang="de-DE" dirty="0"/>
          </a:p>
        </p:txBody>
      </p:sp>
      <p:sp>
        <p:nvSpPr>
          <p:cNvPr id="5" name="Espace réservé du texte 4">
            <a:extLst>
              <a:ext uri="{FF2B5EF4-FFF2-40B4-BE49-F238E27FC236}">
                <a16:creationId xmlns:a16="http://schemas.microsoft.com/office/drawing/2014/main" id="{B7A81862-AA25-E37A-CB57-87A662875A7E}"/>
              </a:ext>
            </a:extLst>
          </p:cNvPr>
          <p:cNvSpPr>
            <a:spLocks noGrp="1"/>
          </p:cNvSpPr>
          <p:nvPr>
            <p:ph type="body" sz="quarter" idx="26"/>
          </p:nvPr>
        </p:nvSpPr>
        <p:spPr/>
        <p:txBody>
          <a:bodyPr/>
          <a:lstStyle/>
          <a:p>
            <a:r>
              <a:rPr lang="fr-FR" dirty="0"/>
              <a:t>CV charte </a:t>
            </a:r>
            <a:r>
              <a:rPr lang="fr-FR" dirty="0" err="1"/>
              <a:t>frog</a:t>
            </a:r>
            <a:endParaRPr lang="fr-FR" dirty="0"/>
          </a:p>
        </p:txBody>
      </p:sp>
    </p:spTree>
    <p:extLst>
      <p:ext uri="{BB962C8B-B14F-4D97-AF65-F5344CB8AC3E}">
        <p14:creationId xmlns:p14="http://schemas.microsoft.com/office/powerpoint/2010/main" val="19257131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pour une image  13">
            <a:extLst>
              <a:ext uri="{FF2B5EF4-FFF2-40B4-BE49-F238E27FC236}">
                <a16:creationId xmlns:a16="http://schemas.microsoft.com/office/drawing/2014/main" id="{F7B7D7E9-3DAE-00B4-E0B3-6AA648FAEFAC}"/>
              </a:ext>
            </a:extLst>
          </p:cNvPr>
          <p:cNvSpPr>
            <a:spLocks noGrp="1"/>
          </p:cNvSpPr>
          <p:nvPr>
            <p:ph type="pic" sz="quarter" idx="35"/>
          </p:nvPr>
        </p:nvSpPr>
        <p:spPr/>
        <p:txBody>
          <a:bodyPr/>
          <a:lstStyle/>
          <a:p>
            <a:r>
              <a:rPr lang="fr-FR" dirty="0"/>
              <a:t>Picture</a:t>
            </a:r>
          </a:p>
        </p:txBody>
      </p:sp>
      <p:sp>
        <p:nvSpPr>
          <p:cNvPr id="5" name="Espace réservé du texte 4">
            <a:extLst>
              <a:ext uri="{FF2B5EF4-FFF2-40B4-BE49-F238E27FC236}">
                <a16:creationId xmlns:a16="http://schemas.microsoft.com/office/drawing/2014/main" id="{489BD87F-E3F2-87CE-ACA8-53E47ECD45A8}"/>
              </a:ext>
            </a:extLst>
          </p:cNvPr>
          <p:cNvSpPr>
            <a:spLocks noGrp="1"/>
          </p:cNvSpPr>
          <p:nvPr>
            <p:ph type="body" sz="quarter" idx="26"/>
          </p:nvPr>
        </p:nvSpPr>
        <p:spPr/>
        <p:txBody>
          <a:bodyPr/>
          <a:lstStyle/>
          <a:p>
            <a:r>
              <a:rPr lang="fr-FR" dirty="0"/>
              <a:t>Team</a:t>
            </a:r>
          </a:p>
        </p:txBody>
      </p:sp>
      <p:sp>
        <p:nvSpPr>
          <p:cNvPr id="2" name="Espace réservé du pied de page 1">
            <a:extLst>
              <a:ext uri="{FF2B5EF4-FFF2-40B4-BE49-F238E27FC236}">
                <a16:creationId xmlns:a16="http://schemas.microsoft.com/office/drawing/2014/main" id="{4B08DC5D-2A66-6BD9-A2F1-1CE5F3EF5434}"/>
              </a:ext>
            </a:extLst>
          </p:cNvPr>
          <p:cNvSpPr>
            <a:spLocks noGrp="1"/>
          </p:cNvSpPr>
          <p:nvPr>
            <p:ph type="ftr" sz="quarter" idx="23"/>
          </p:nvPr>
        </p:nvSpPr>
        <p:spPr/>
        <p:txBody>
          <a:bodyPr/>
          <a:lstStyle/>
          <a:p>
            <a:r>
              <a:rPr lang="en-US" dirty="0"/>
              <a:t>© confidential 2022 | frog Part of Capgemini Invent</a:t>
            </a:r>
            <a:endParaRPr lang="de-DE" dirty="0"/>
          </a:p>
        </p:txBody>
      </p:sp>
      <p:sp>
        <p:nvSpPr>
          <p:cNvPr id="6" name="Espace réservé du texte 5">
            <a:extLst>
              <a:ext uri="{FF2B5EF4-FFF2-40B4-BE49-F238E27FC236}">
                <a16:creationId xmlns:a16="http://schemas.microsoft.com/office/drawing/2014/main" id="{DFAE4EEF-9380-FC14-C233-CAC564A68EE0}"/>
              </a:ext>
            </a:extLst>
          </p:cNvPr>
          <p:cNvSpPr>
            <a:spLocks noGrp="1"/>
          </p:cNvSpPr>
          <p:nvPr>
            <p:ph type="body" sz="quarter" idx="27"/>
          </p:nvPr>
        </p:nvSpPr>
        <p:spPr/>
        <p:txBody>
          <a:bodyPr/>
          <a:lstStyle/>
          <a:p>
            <a:pPr lvl="0">
              <a:buSzTx/>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Resume</a:t>
            </a:r>
            <a:endParaRPr lang="fr-FR" dirty="0">
              <a:solidFill>
                <a:srgbClr val="F7580E">
                  <a:lumOff val="-57413"/>
                </a:srgbClr>
              </a:solidFill>
              <a:latin typeface="BentonSansF Book"/>
              <a:sym typeface="BentonSansF Book"/>
            </a:endParaRPr>
          </a:p>
        </p:txBody>
      </p:sp>
      <p:sp>
        <p:nvSpPr>
          <p:cNvPr id="7" name="Espace réservé du texte 6">
            <a:extLst>
              <a:ext uri="{FF2B5EF4-FFF2-40B4-BE49-F238E27FC236}">
                <a16:creationId xmlns:a16="http://schemas.microsoft.com/office/drawing/2014/main" id="{EB48FFB9-A1BE-B212-6815-B87F6FC79116}"/>
              </a:ext>
            </a:extLst>
          </p:cNvPr>
          <p:cNvSpPr>
            <a:spLocks noGrp="1"/>
          </p:cNvSpPr>
          <p:nvPr>
            <p:ph type="body" sz="quarter" idx="28"/>
          </p:nvPr>
        </p:nvSpPr>
        <p:spPr/>
        <p:txBody>
          <a:bodyPr/>
          <a:lstStyle/>
          <a:p>
            <a:pPr marL="0" indent="0">
              <a:buNone/>
            </a:pPr>
            <a:r>
              <a:rPr lang="fr-FR" dirty="0" err="1"/>
              <a:t>Skills</a:t>
            </a:r>
            <a:endParaRPr lang="fr-FR" dirty="0"/>
          </a:p>
        </p:txBody>
      </p:sp>
      <p:sp>
        <p:nvSpPr>
          <p:cNvPr id="8" name="Espace réservé du texte 7">
            <a:extLst>
              <a:ext uri="{FF2B5EF4-FFF2-40B4-BE49-F238E27FC236}">
                <a16:creationId xmlns:a16="http://schemas.microsoft.com/office/drawing/2014/main" id="{524CAC47-2D57-3DFC-6E77-2E87B68CD181}"/>
              </a:ext>
            </a:extLst>
          </p:cNvPr>
          <p:cNvSpPr>
            <a:spLocks noGrp="1"/>
          </p:cNvSpPr>
          <p:nvPr>
            <p:ph type="body" sz="quarter" idx="29"/>
          </p:nvPr>
        </p:nvSpPr>
        <p:spPr/>
        <p:txBody>
          <a:bodyPr/>
          <a:lstStyle/>
          <a:p>
            <a:r>
              <a:rPr lang="fr-FR" dirty="0" err="1"/>
              <a:t>Experiences</a:t>
            </a:r>
            <a:endParaRPr lang="fr-FR" dirty="0"/>
          </a:p>
        </p:txBody>
      </p:sp>
      <p:sp>
        <p:nvSpPr>
          <p:cNvPr id="9" name="Espace réservé du texte 8">
            <a:extLst>
              <a:ext uri="{FF2B5EF4-FFF2-40B4-BE49-F238E27FC236}">
                <a16:creationId xmlns:a16="http://schemas.microsoft.com/office/drawing/2014/main" id="{DB1F1C41-CF0D-579E-9D18-EA200577D555}"/>
              </a:ext>
            </a:extLst>
          </p:cNvPr>
          <p:cNvSpPr>
            <a:spLocks noGrp="1"/>
          </p:cNvSpPr>
          <p:nvPr>
            <p:ph type="body" sz="quarter" idx="30"/>
          </p:nvPr>
        </p:nvSpPr>
        <p:spPr/>
        <p:txBody>
          <a:bodyPr/>
          <a:lstStyle/>
          <a:p>
            <a:r>
              <a:rPr lang="fr-FR" dirty="0"/>
              <a:t>Description</a:t>
            </a:r>
          </a:p>
        </p:txBody>
      </p:sp>
      <p:sp>
        <p:nvSpPr>
          <p:cNvPr id="10" name="Espace réservé du texte 9">
            <a:extLst>
              <a:ext uri="{FF2B5EF4-FFF2-40B4-BE49-F238E27FC236}">
                <a16:creationId xmlns:a16="http://schemas.microsoft.com/office/drawing/2014/main" id="{807BF329-FE0B-8A1F-64DF-1EC3A1134B8C}"/>
              </a:ext>
            </a:extLst>
          </p:cNvPr>
          <p:cNvSpPr>
            <a:spLocks noGrp="1"/>
          </p:cNvSpPr>
          <p:nvPr>
            <p:ph type="body" sz="quarter" idx="31"/>
          </p:nvPr>
        </p:nvSpPr>
        <p:spPr/>
        <p:txBody>
          <a:bodyPr/>
          <a:lstStyle/>
          <a:p>
            <a:r>
              <a:rPr lang="fr-FR" dirty="0" err="1"/>
              <a:t>Fullname</a:t>
            </a:r>
            <a:endParaRPr lang="fr-FR" dirty="0"/>
          </a:p>
        </p:txBody>
      </p:sp>
      <p:sp>
        <p:nvSpPr>
          <p:cNvPr id="12" name="Espace réservé du texte 11">
            <a:extLst>
              <a:ext uri="{FF2B5EF4-FFF2-40B4-BE49-F238E27FC236}">
                <a16:creationId xmlns:a16="http://schemas.microsoft.com/office/drawing/2014/main" id="{E193E0D3-6910-4FA7-237C-C0EF1639EFFE}"/>
              </a:ext>
            </a:extLst>
          </p:cNvPr>
          <p:cNvSpPr>
            <a:spLocks noGrp="1"/>
          </p:cNvSpPr>
          <p:nvPr>
            <p:ph type="body" sz="quarter" idx="33"/>
          </p:nvPr>
        </p:nvSpPr>
        <p:spPr>
          <a:xfrm>
            <a:off x="2310524" y="7141211"/>
            <a:ext cx="2183655" cy="360000"/>
          </a:xfrm>
        </p:spPr>
        <p:txBody>
          <a:bodyPr/>
          <a:lstStyle/>
          <a:p>
            <a:r>
              <a:rPr lang="fr-FR" dirty="0" err="1"/>
              <a:t>Linkedin</a:t>
            </a:r>
            <a:endParaRPr lang="fr-FR" dirty="0"/>
          </a:p>
        </p:txBody>
      </p:sp>
      <p:sp>
        <p:nvSpPr>
          <p:cNvPr id="13" name="Espace réservé du texte 12">
            <a:extLst>
              <a:ext uri="{FF2B5EF4-FFF2-40B4-BE49-F238E27FC236}">
                <a16:creationId xmlns:a16="http://schemas.microsoft.com/office/drawing/2014/main" id="{997CD9AB-BC8A-96E1-F245-9074F9CA43D3}"/>
              </a:ext>
            </a:extLst>
          </p:cNvPr>
          <p:cNvSpPr>
            <a:spLocks noGrp="1"/>
          </p:cNvSpPr>
          <p:nvPr>
            <p:ph type="body" sz="quarter" idx="34"/>
          </p:nvPr>
        </p:nvSpPr>
        <p:spPr/>
        <p:txBody>
          <a:bodyPr/>
          <a:lstStyle/>
          <a:p>
            <a:r>
              <a:rPr lang="fr-FR" dirty="0" err="1"/>
              <a:t>Role</a:t>
            </a:r>
            <a:endParaRPr lang="fr-FR" dirty="0"/>
          </a:p>
        </p:txBody>
      </p:sp>
      <p:sp>
        <p:nvSpPr>
          <p:cNvPr id="3" name="ZoneTexte 2">
            <a:extLst>
              <a:ext uri="{FF2B5EF4-FFF2-40B4-BE49-F238E27FC236}">
                <a16:creationId xmlns:a16="http://schemas.microsoft.com/office/drawing/2014/main" id="{824E2F5F-D278-1919-5F3E-A9E9CB13198C}"/>
              </a:ext>
            </a:extLst>
          </p:cNvPr>
          <p:cNvSpPr txBox="1"/>
          <p:nvPr/>
        </p:nvSpPr>
        <p:spPr>
          <a:xfrm>
            <a:off x="6297283" y="731520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57150" indent="0" algn="l" defTabSz="1282700" rtl="0" fontAlgn="auto" latinLnBrk="0" hangingPunct="0">
              <a:lnSpc>
                <a:spcPct val="140000"/>
              </a:lnSpc>
              <a:spcBef>
                <a:spcPts val="0"/>
              </a:spcBef>
              <a:spcAft>
                <a:spcPts val="0"/>
              </a:spcAft>
              <a:buClrTx/>
              <a:buSzTx/>
              <a:buFontTx/>
              <a:buNone/>
              <a:tabLst/>
            </a:pPr>
            <a:endParaRPr kumimoji="0" lang="fr-FR" sz="2800" b="0" i="0" u="none" strike="noStrike" cap="none" spc="0" normalizeH="0" baseline="0" dirty="0">
              <a:ln>
                <a:noFill/>
              </a:ln>
              <a:solidFill>
                <a:schemeClr val="accent1">
                  <a:lumOff val="-57413"/>
                </a:schemeClr>
              </a:solidFill>
              <a:effectLst/>
              <a:uFill>
                <a:solidFill>
                  <a:schemeClr val="accent1">
                    <a:lumOff val="-57413"/>
                  </a:schemeClr>
                </a:solidFill>
              </a:uFill>
              <a:latin typeface="+mn-lt"/>
              <a:ea typeface="+mn-ea"/>
              <a:cs typeface="+mn-cs"/>
              <a:sym typeface="BentonSansF Book"/>
            </a:endParaRPr>
          </a:p>
        </p:txBody>
      </p:sp>
      <p:sp>
        <p:nvSpPr>
          <p:cNvPr id="4" name="ZoneTexte 3">
            <a:extLst>
              <a:ext uri="{FF2B5EF4-FFF2-40B4-BE49-F238E27FC236}">
                <a16:creationId xmlns:a16="http://schemas.microsoft.com/office/drawing/2014/main" id="{444C4E3A-95D3-C280-5A0B-EB7F7E13DA22}"/>
              </a:ext>
            </a:extLst>
          </p:cNvPr>
          <p:cNvSpPr txBox="1"/>
          <p:nvPr/>
        </p:nvSpPr>
        <p:spPr>
          <a:xfrm>
            <a:off x="10682868" y="923321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57150" indent="0" algn="l" defTabSz="1282700" rtl="0" fontAlgn="auto" latinLnBrk="0" hangingPunct="0">
              <a:lnSpc>
                <a:spcPct val="140000"/>
              </a:lnSpc>
              <a:spcBef>
                <a:spcPts val="0"/>
              </a:spcBef>
              <a:spcAft>
                <a:spcPts val="0"/>
              </a:spcAft>
              <a:buClrTx/>
              <a:buSzTx/>
              <a:buFontTx/>
              <a:buNone/>
              <a:tabLst/>
            </a:pPr>
            <a:endParaRPr kumimoji="0" lang="fr-FR" sz="2800" b="0" i="0" u="none" strike="noStrike" cap="none" spc="0" normalizeH="0" baseline="0" dirty="0">
              <a:ln>
                <a:noFill/>
              </a:ln>
              <a:solidFill>
                <a:schemeClr val="accent1">
                  <a:lumOff val="-57413"/>
                </a:schemeClr>
              </a:solidFill>
              <a:effectLst/>
              <a:uFill>
                <a:solidFill>
                  <a:schemeClr val="accent1">
                    <a:lumOff val="-57413"/>
                  </a:schemeClr>
                </a:solidFill>
              </a:uFill>
              <a:latin typeface="+mn-lt"/>
              <a:ea typeface="+mn-ea"/>
              <a:cs typeface="+mn-cs"/>
              <a:sym typeface="BentonSansF Book"/>
            </a:endParaRPr>
          </a:p>
        </p:txBody>
      </p:sp>
    </p:spTree>
    <p:extLst>
      <p:ext uri="{BB962C8B-B14F-4D97-AF65-F5344CB8AC3E}">
        <p14:creationId xmlns:p14="http://schemas.microsoft.com/office/powerpoint/2010/main" val="18197601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 confidential 2021 | frog Part of Capgemini Invent"/>
          <p:cNvSpPr>
            <a:spLocks noGrp="1"/>
          </p:cNvSpPr>
          <p:nvPr>
            <p:ph type="body" sz="quarter" idx="26"/>
          </p:nvPr>
        </p:nvSpPr>
        <p:spPr>
          <a:prstGeom prst="rect">
            <a:avLst/>
          </a:prstGeom>
        </p:spPr>
        <p:txBody>
          <a:bodyPr/>
          <a:lstStyle/>
          <a:p>
            <a:pPr defTabSz="914400"/>
            <a:r>
              <a:t>© confidential 2021 | frog Part of Capgemini Invent</a:t>
            </a:r>
          </a:p>
        </p:txBody>
      </p:sp>
      <p:sp>
        <p:nvSpPr>
          <p:cNvPr id="2275" name="Rectangle"/>
          <p:cNvSpPr/>
          <p:nvPr/>
        </p:nvSpPr>
        <p:spPr>
          <a:xfrm>
            <a:off x="-6796" y="0"/>
            <a:ext cx="24384000" cy="13740701"/>
          </a:xfrm>
          <a:prstGeom prst="rect">
            <a:avLst/>
          </a:prstGeom>
          <a:solidFill>
            <a:schemeClr val="bg1">
              <a:lumMod val="95000"/>
            </a:schemeClr>
          </a:solidFill>
          <a:ln w="12700">
            <a:miter lim="400000"/>
          </a:ln>
          <a:effectLst>
            <a:outerShdw blurRad="254000" dist="130452" dir="5400000" rotWithShape="0">
              <a:schemeClr val="accent1">
                <a:lumOff val="-57413"/>
                <a:alpha val="24544"/>
              </a:schemeClr>
            </a:outerShdw>
          </a:effectLst>
        </p:spPr>
        <p:txBody>
          <a:bodyPr lIns="50800" tIns="50800" rIns="50800" bIns="50800" anchor="ctr"/>
          <a:lstStyle/>
          <a:p>
            <a:pPr marR="0" defTabSz="822960">
              <a:lnSpc>
                <a:spcPct val="140000"/>
              </a:lnSpc>
              <a:defRPr>
                <a:uFillTx/>
              </a:defRPr>
            </a:pPr>
            <a:endParaRPr/>
          </a:p>
        </p:txBody>
      </p:sp>
      <p:sp>
        <p:nvSpPr>
          <p:cNvPr id="2277" name="EXPERIENCE AT FROG"/>
          <p:cNvSpPr/>
          <p:nvPr/>
        </p:nvSpPr>
        <p:spPr>
          <a:xfrm>
            <a:off x="1770918" y="1736255"/>
            <a:ext cx="534681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dirty="0"/>
              <a:t>EXPERIENCE </a:t>
            </a:r>
            <a:r>
              <a:rPr lang="fr-FR" dirty="0"/>
              <a:t>@</a:t>
            </a:r>
            <a:r>
              <a:rPr dirty="0"/>
              <a:t> FROG</a:t>
            </a:r>
          </a:p>
        </p:txBody>
      </p:sp>
      <p:sp>
        <p:nvSpPr>
          <p:cNvPr id="35" name="Name Surname">
            <a:extLst>
              <a:ext uri="{FF2B5EF4-FFF2-40B4-BE49-F238E27FC236}">
                <a16:creationId xmlns:a16="http://schemas.microsoft.com/office/drawing/2014/main" id="{1AAD0BB1-3DEB-5170-12DB-6F87337A4697}"/>
              </a:ext>
            </a:extLst>
          </p:cNvPr>
          <p:cNvSpPr/>
          <p:nvPr/>
        </p:nvSpPr>
        <p:spPr>
          <a:xfrm>
            <a:off x="1770918" y="843880"/>
            <a:ext cx="4321100" cy="53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79022" defTabSz="1828800">
              <a:lnSpc>
                <a:spcPct val="110000"/>
              </a:lnSpc>
              <a:defRPr sz="3400" spc="-34">
                <a:uFill>
                  <a:solidFill>
                    <a:srgbClr val="232323"/>
                  </a:solidFill>
                </a:uFill>
                <a:latin typeface="Quarto Light"/>
                <a:ea typeface="Quarto Light"/>
                <a:cs typeface="Quarto Light"/>
                <a:sym typeface="Quarto Light"/>
              </a:defRPr>
            </a:lvl1pPr>
          </a:lstStyle>
          <a:p>
            <a:r>
              <a:rPr lang="fr-FR" dirty="0" err="1"/>
              <a:t>Fullname</a:t>
            </a:r>
            <a:endParaRPr lang="fr-FR" dirty="0"/>
          </a:p>
        </p:txBody>
      </p:sp>
      <p:cxnSp>
        <p:nvCxnSpPr>
          <p:cNvPr id="3" name="Connecteur droit 2">
            <a:extLst>
              <a:ext uri="{FF2B5EF4-FFF2-40B4-BE49-F238E27FC236}">
                <a16:creationId xmlns:a16="http://schemas.microsoft.com/office/drawing/2014/main" id="{3DA179F5-E38F-5971-C68B-994840EDF0EF}"/>
              </a:ext>
            </a:extLst>
          </p:cNvPr>
          <p:cNvCxnSpPr>
            <a:cxnSpLocks/>
          </p:cNvCxnSpPr>
          <p:nvPr/>
        </p:nvCxnSpPr>
        <p:spPr>
          <a:xfrm>
            <a:off x="1770918" y="2272937"/>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pic>
        <p:nvPicPr>
          <p:cNvPr id="24" name="friedolin_WB.jpg">
            <a:extLst>
              <a:ext uri="{FF2B5EF4-FFF2-40B4-BE49-F238E27FC236}">
                <a16:creationId xmlns:a16="http://schemas.microsoft.com/office/drawing/2014/main" id="{39055073-7394-30A2-6AD4-0CDCA4D20D9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1" name="Espace réservé du texte 7">
            <a:extLst>
              <a:ext uri="{FF2B5EF4-FFF2-40B4-BE49-F238E27FC236}">
                <a16:creationId xmlns:a16="http://schemas.microsoft.com/office/drawing/2014/main" id="{9CBC5DE2-5F75-B7BF-8376-64A892F68D8C}"/>
              </a:ext>
            </a:extLst>
          </p:cNvPr>
          <p:cNvSpPr txBox="1">
            <a:spLocks/>
          </p:cNvSpPr>
          <p:nvPr/>
        </p:nvSpPr>
        <p:spPr>
          <a:xfrm>
            <a:off x="8938709" y="2713445"/>
            <a:ext cx="6480000" cy="902135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Experiences_3</a:t>
            </a:r>
            <a:endParaRPr lang="fr-FR" sz="1800" dirty="0">
              <a:solidFill>
                <a:srgbClr val="F7580E">
                  <a:lumOff val="-57413"/>
                </a:srgbClr>
              </a:solidFill>
              <a:uFill>
                <a:solidFill>
                  <a:srgbClr val="7F7F7F"/>
                </a:solidFill>
              </a:uFill>
              <a:latin typeface="BentonSansF Book"/>
            </a:endParaRPr>
          </a:p>
        </p:txBody>
      </p:sp>
      <p:sp>
        <p:nvSpPr>
          <p:cNvPr id="12" name="Espace réservé du texte 7">
            <a:extLst>
              <a:ext uri="{FF2B5EF4-FFF2-40B4-BE49-F238E27FC236}">
                <a16:creationId xmlns:a16="http://schemas.microsoft.com/office/drawing/2014/main" id="{A4CF962B-C171-0090-4CFA-CCE791B27100}"/>
              </a:ext>
            </a:extLst>
          </p:cNvPr>
          <p:cNvSpPr txBox="1">
            <a:spLocks/>
          </p:cNvSpPr>
          <p:nvPr/>
        </p:nvSpPr>
        <p:spPr>
          <a:xfrm>
            <a:off x="16124818" y="2713445"/>
            <a:ext cx="6480000" cy="902135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Experiences_4</a:t>
            </a:r>
            <a:endParaRPr lang="fr-FR" sz="1800" dirty="0">
              <a:solidFill>
                <a:srgbClr val="F7580E">
                  <a:lumOff val="-57413"/>
                </a:srgbClr>
              </a:solidFill>
              <a:uFill>
                <a:solidFill>
                  <a:srgbClr val="7F7F7F"/>
                </a:solidFill>
              </a:uFill>
              <a:latin typeface="BentonSansF Book"/>
            </a:endParaRPr>
          </a:p>
        </p:txBody>
      </p:sp>
      <p:sp>
        <p:nvSpPr>
          <p:cNvPr id="13" name="Espace réservé du texte 7">
            <a:extLst>
              <a:ext uri="{FF2B5EF4-FFF2-40B4-BE49-F238E27FC236}">
                <a16:creationId xmlns:a16="http://schemas.microsoft.com/office/drawing/2014/main" id="{564F46EF-EEEE-0FF0-E971-083287871974}"/>
              </a:ext>
            </a:extLst>
          </p:cNvPr>
          <p:cNvSpPr txBox="1">
            <a:spLocks/>
          </p:cNvSpPr>
          <p:nvPr/>
        </p:nvSpPr>
        <p:spPr>
          <a:xfrm>
            <a:off x="1752600" y="2713445"/>
            <a:ext cx="6480000" cy="902135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latin typeface="BentonSansF Medium"/>
                <a:ea typeface="BentonSansF Medium"/>
                <a:cs typeface="BentonSansF Medium"/>
                <a:sym typeface="BentonSansF Medium"/>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Experiences_2</a:t>
            </a:r>
            <a:endParaRPr lang="fr-FR" sz="1800" dirty="0">
              <a:solidFill>
                <a:srgbClr val="F7580E">
                  <a:lumOff val="-57413"/>
                </a:srgbClr>
              </a:solidFill>
              <a:uFill>
                <a:solidFill>
                  <a:srgbClr val="7F7F7F"/>
                </a:solidFill>
              </a:uFill>
              <a:latin typeface="BentonSansF Book"/>
            </a:endParaRPr>
          </a:p>
        </p:txBody>
      </p:sp>
    </p:spTree>
    <p:extLst>
      <p:ext uri="{BB962C8B-B14F-4D97-AF65-F5344CB8AC3E}">
        <p14:creationId xmlns:p14="http://schemas.microsoft.com/office/powerpoint/2010/main" val="101651317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pour une image  20">
            <a:extLst>
              <a:ext uri="{FF2B5EF4-FFF2-40B4-BE49-F238E27FC236}">
                <a16:creationId xmlns:a16="http://schemas.microsoft.com/office/drawing/2014/main" id="{7F2CB4E5-32D0-3929-AF0A-682731EB5901}"/>
              </a:ext>
            </a:extLst>
          </p:cNvPr>
          <p:cNvSpPr>
            <a:spLocks noGrp="1"/>
          </p:cNvSpPr>
          <p:nvPr>
            <p:ph type="pic" sz="quarter" idx="35"/>
          </p:nvPr>
        </p:nvSpPr>
        <p:spPr/>
        <p:txBody>
          <a:bodyPr/>
          <a:lstStyle/>
          <a:p>
            <a:r>
              <a:rPr lang="fr-FR" dirty="0"/>
              <a:t>Picture</a:t>
            </a:r>
          </a:p>
        </p:txBody>
      </p:sp>
      <p:sp>
        <p:nvSpPr>
          <p:cNvPr id="15" name="Espace réservé du texte 14">
            <a:extLst>
              <a:ext uri="{FF2B5EF4-FFF2-40B4-BE49-F238E27FC236}">
                <a16:creationId xmlns:a16="http://schemas.microsoft.com/office/drawing/2014/main" id="{99334BF7-185E-D5BC-7F75-AC026DEA3C70}"/>
              </a:ext>
            </a:extLst>
          </p:cNvPr>
          <p:cNvSpPr>
            <a:spLocks noGrp="1"/>
          </p:cNvSpPr>
          <p:nvPr>
            <p:ph type="body" sz="quarter" idx="26"/>
          </p:nvPr>
        </p:nvSpPr>
        <p:spPr/>
        <p:txBody>
          <a:bodyPr/>
          <a:lstStyle/>
          <a:p>
            <a:r>
              <a:rPr lang="fr-FR" dirty="0"/>
              <a:t>Team</a:t>
            </a:r>
          </a:p>
        </p:txBody>
      </p:sp>
      <p:sp>
        <p:nvSpPr>
          <p:cNvPr id="6" name="Espace réservé du texte 5">
            <a:extLst>
              <a:ext uri="{FF2B5EF4-FFF2-40B4-BE49-F238E27FC236}">
                <a16:creationId xmlns:a16="http://schemas.microsoft.com/office/drawing/2014/main" id="{7DB5B227-1275-D462-BE76-D28222AD6103}"/>
              </a:ext>
            </a:extLst>
          </p:cNvPr>
          <p:cNvSpPr>
            <a:spLocks noGrp="1"/>
          </p:cNvSpPr>
          <p:nvPr>
            <p:ph type="body" sz="quarter" idx="27"/>
          </p:nvPr>
        </p:nvSpPr>
        <p:spPr/>
        <p:txBody>
          <a:bodyPr/>
          <a:lstStyle/>
          <a:p>
            <a:pPr lvl="0">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Resume</a:t>
            </a:r>
            <a:endParaRPr lang="fr-FR" dirty="0"/>
          </a:p>
        </p:txBody>
      </p:sp>
      <p:sp>
        <p:nvSpPr>
          <p:cNvPr id="7" name="Espace réservé du texte 6">
            <a:extLst>
              <a:ext uri="{FF2B5EF4-FFF2-40B4-BE49-F238E27FC236}">
                <a16:creationId xmlns:a16="http://schemas.microsoft.com/office/drawing/2014/main" id="{2A2EA08F-4022-7118-957F-20BE1C572D6B}"/>
              </a:ext>
            </a:extLst>
          </p:cNvPr>
          <p:cNvSpPr>
            <a:spLocks noGrp="1"/>
          </p:cNvSpPr>
          <p:nvPr>
            <p:ph type="body" sz="quarter" idx="28"/>
          </p:nvPr>
        </p:nvSpPr>
        <p:spPr/>
        <p:txBody>
          <a:bodyPr/>
          <a:lstStyle/>
          <a:p>
            <a:pPr lvl="0"/>
            <a:r>
              <a:rPr lang="fr-FR" dirty="0" err="1"/>
              <a:t>Skills</a:t>
            </a:r>
            <a:endParaRPr lang="fr-FR" dirty="0"/>
          </a:p>
        </p:txBody>
      </p:sp>
      <p:sp>
        <p:nvSpPr>
          <p:cNvPr id="8" name="Espace réservé du texte 7">
            <a:extLst>
              <a:ext uri="{FF2B5EF4-FFF2-40B4-BE49-F238E27FC236}">
                <a16:creationId xmlns:a16="http://schemas.microsoft.com/office/drawing/2014/main" id="{80F2060C-2ADD-4300-222F-DF5DCFE4FC32}"/>
              </a:ext>
            </a:extLst>
          </p:cNvPr>
          <p:cNvSpPr>
            <a:spLocks noGrp="1"/>
          </p:cNvSpPr>
          <p:nvPr>
            <p:ph type="body" sz="quarter" idx="29"/>
          </p:nvPr>
        </p:nvSpPr>
        <p:spPr/>
        <p:txBody>
          <a:bodyPr/>
          <a:lstStyle/>
          <a:p>
            <a:r>
              <a:rPr lang="fr-FR" dirty="0" err="1"/>
              <a:t>Experiences</a:t>
            </a:r>
            <a:endParaRPr lang="fr-FR" dirty="0"/>
          </a:p>
        </p:txBody>
      </p:sp>
      <p:sp>
        <p:nvSpPr>
          <p:cNvPr id="16" name="Espace réservé du texte 15">
            <a:extLst>
              <a:ext uri="{FF2B5EF4-FFF2-40B4-BE49-F238E27FC236}">
                <a16:creationId xmlns:a16="http://schemas.microsoft.com/office/drawing/2014/main" id="{ACC8B928-6599-1A0C-2534-538E5EE31624}"/>
              </a:ext>
            </a:extLst>
          </p:cNvPr>
          <p:cNvSpPr>
            <a:spLocks noGrp="1"/>
          </p:cNvSpPr>
          <p:nvPr>
            <p:ph type="body" sz="quarter" idx="30"/>
          </p:nvPr>
        </p:nvSpPr>
        <p:spPr/>
        <p:txBody>
          <a:bodyPr/>
          <a:lstStyle/>
          <a:p>
            <a:r>
              <a:rPr lang="fr-FR" dirty="0"/>
              <a:t>Description</a:t>
            </a:r>
          </a:p>
        </p:txBody>
      </p:sp>
      <p:sp>
        <p:nvSpPr>
          <p:cNvPr id="17" name="Espace réservé du texte 16">
            <a:extLst>
              <a:ext uri="{FF2B5EF4-FFF2-40B4-BE49-F238E27FC236}">
                <a16:creationId xmlns:a16="http://schemas.microsoft.com/office/drawing/2014/main" id="{6BA0688C-36AE-CF99-A3BE-4A0A033F1502}"/>
              </a:ext>
            </a:extLst>
          </p:cNvPr>
          <p:cNvSpPr>
            <a:spLocks noGrp="1"/>
          </p:cNvSpPr>
          <p:nvPr>
            <p:ph type="body" sz="quarter" idx="31"/>
          </p:nvPr>
        </p:nvSpPr>
        <p:spPr/>
        <p:txBody>
          <a:bodyPr/>
          <a:lstStyle/>
          <a:p>
            <a:r>
              <a:rPr lang="fr-FR" dirty="0" err="1"/>
              <a:t>Fullname</a:t>
            </a:r>
            <a:endParaRPr lang="fr-FR" dirty="0"/>
          </a:p>
        </p:txBody>
      </p:sp>
      <p:sp>
        <p:nvSpPr>
          <p:cNvPr id="20" name="Espace réservé du texte 19">
            <a:extLst>
              <a:ext uri="{FF2B5EF4-FFF2-40B4-BE49-F238E27FC236}">
                <a16:creationId xmlns:a16="http://schemas.microsoft.com/office/drawing/2014/main" id="{1406B408-DF04-819B-8452-6F817799B66C}"/>
              </a:ext>
            </a:extLst>
          </p:cNvPr>
          <p:cNvSpPr>
            <a:spLocks noGrp="1"/>
          </p:cNvSpPr>
          <p:nvPr>
            <p:ph type="body" sz="quarter" idx="34"/>
          </p:nvPr>
        </p:nvSpPr>
        <p:spPr/>
        <p:txBody>
          <a:bodyPr/>
          <a:lstStyle/>
          <a:p>
            <a:r>
              <a:rPr lang="fr-FR" dirty="0" err="1"/>
              <a:t>Role</a:t>
            </a:r>
            <a:endParaRPr lang="fr-FR" dirty="0"/>
          </a:p>
        </p:txBody>
      </p:sp>
      <p:sp>
        <p:nvSpPr>
          <p:cNvPr id="19" name="Espace réservé du texte 18">
            <a:extLst>
              <a:ext uri="{FF2B5EF4-FFF2-40B4-BE49-F238E27FC236}">
                <a16:creationId xmlns:a16="http://schemas.microsoft.com/office/drawing/2014/main" id="{24F33273-7A0D-D354-EEB2-D8A2B4D44F2E}"/>
              </a:ext>
            </a:extLst>
          </p:cNvPr>
          <p:cNvSpPr>
            <a:spLocks noGrp="1"/>
          </p:cNvSpPr>
          <p:nvPr>
            <p:ph type="body" sz="quarter" idx="33"/>
          </p:nvPr>
        </p:nvSpPr>
        <p:spPr>
          <a:xfrm>
            <a:off x="2310524" y="7153663"/>
            <a:ext cx="2185275" cy="347548"/>
          </a:xfrm>
        </p:spPr>
        <p:txBody>
          <a:bodyPr/>
          <a:lstStyle/>
          <a:p>
            <a:r>
              <a:rPr lang="fr-FR" dirty="0" err="1"/>
              <a:t>Linkedin</a:t>
            </a:r>
            <a:endParaRPr lang="fr-FR" dirty="0"/>
          </a:p>
        </p:txBody>
      </p:sp>
      <p:sp>
        <p:nvSpPr>
          <p:cNvPr id="2" name="ZoneTexte 1">
            <a:extLst>
              <a:ext uri="{FF2B5EF4-FFF2-40B4-BE49-F238E27FC236}">
                <a16:creationId xmlns:a16="http://schemas.microsoft.com/office/drawing/2014/main" id="{EEDCBA5C-D4DE-F647-2454-15EF240ED828}"/>
              </a:ext>
            </a:extLst>
          </p:cNvPr>
          <p:cNvSpPr txBox="1"/>
          <p:nvPr/>
        </p:nvSpPr>
        <p:spPr>
          <a:xfrm>
            <a:off x="4945224" y="7277878"/>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57150" indent="0" algn="l" defTabSz="1282700" rtl="0" fontAlgn="auto" latinLnBrk="0" hangingPunct="0">
              <a:lnSpc>
                <a:spcPct val="140000"/>
              </a:lnSpc>
              <a:spcBef>
                <a:spcPts val="0"/>
              </a:spcBef>
              <a:spcAft>
                <a:spcPts val="0"/>
              </a:spcAft>
              <a:buClrTx/>
              <a:buSzTx/>
              <a:buFontTx/>
              <a:buNone/>
              <a:tabLst/>
            </a:pPr>
            <a:endParaRPr kumimoji="0" lang="fr-FR" sz="2800" b="0" i="0" u="none" strike="noStrike" cap="none" spc="0" normalizeH="0" baseline="0" dirty="0">
              <a:ln>
                <a:noFill/>
              </a:ln>
              <a:solidFill>
                <a:schemeClr val="accent1">
                  <a:lumOff val="-57413"/>
                </a:schemeClr>
              </a:solidFill>
              <a:effectLst/>
              <a:uFill>
                <a:solidFill>
                  <a:schemeClr val="accent1">
                    <a:lumOff val="-57413"/>
                  </a:schemeClr>
                </a:solidFill>
              </a:uFill>
              <a:latin typeface="+mn-lt"/>
              <a:ea typeface="+mn-ea"/>
              <a:cs typeface="+mn-cs"/>
              <a:sym typeface="BentonSansF Book"/>
            </a:endParaRPr>
          </a:p>
        </p:txBody>
      </p:sp>
    </p:spTree>
    <p:extLst>
      <p:ext uri="{BB962C8B-B14F-4D97-AF65-F5344CB8AC3E}">
        <p14:creationId xmlns:p14="http://schemas.microsoft.com/office/powerpoint/2010/main" val="34233324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 confidential 2021 | frog Part of Capgemini Invent"/>
          <p:cNvSpPr>
            <a:spLocks noGrp="1"/>
          </p:cNvSpPr>
          <p:nvPr>
            <p:ph type="body" sz="quarter" idx="26"/>
          </p:nvPr>
        </p:nvSpPr>
        <p:spPr>
          <a:prstGeom prst="rect">
            <a:avLst/>
          </a:prstGeom>
        </p:spPr>
        <p:txBody>
          <a:bodyPr/>
          <a:lstStyle/>
          <a:p>
            <a:pPr defTabSz="914400"/>
            <a:r>
              <a:t>© confidential 2021 | frog Part of Capgemini Invent</a:t>
            </a:r>
          </a:p>
        </p:txBody>
      </p:sp>
      <p:sp>
        <p:nvSpPr>
          <p:cNvPr id="2275" name="Rectangle"/>
          <p:cNvSpPr/>
          <p:nvPr/>
        </p:nvSpPr>
        <p:spPr>
          <a:xfrm>
            <a:off x="-6796" y="0"/>
            <a:ext cx="24384000" cy="13740701"/>
          </a:xfrm>
          <a:prstGeom prst="rect">
            <a:avLst/>
          </a:prstGeom>
          <a:solidFill>
            <a:schemeClr val="bg1">
              <a:lumMod val="95000"/>
            </a:schemeClr>
          </a:solidFill>
          <a:ln w="12700">
            <a:miter lim="400000"/>
          </a:ln>
          <a:effectLst>
            <a:outerShdw blurRad="254000" dist="130452" dir="5400000" rotWithShape="0">
              <a:schemeClr val="accent1">
                <a:lumOff val="-57413"/>
                <a:alpha val="24544"/>
              </a:schemeClr>
            </a:outerShdw>
          </a:effectLst>
        </p:spPr>
        <p:txBody>
          <a:bodyPr lIns="50800" tIns="50800" rIns="50800" bIns="50800" anchor="ctr"/>
          <a:lstStyle/>
          <a:p>
            <a:pPr marR="0" defTabSz="822960">
              <a:lnSpc>
                <a:spcPct val="140000"/>
              </a:lnSpc>
              <a:defRPr>
                <a:uFillTx/>
              </a:defRPr>
            </a:pPr>
            <a:endParaRPr/>
          </a:p>
        </p:txBody>
      </p:sp>
      <p:sp>
        <p:nvSpPr>
          <p:cNvPr id="2277" name="EXPERIENCE AT FROG"/>
          <p:cNvSpPr/>
          <p:nvPr/>
        </p:nvSpPr>
        <p:spPr>
          <a:xfrm>
            <a:off x="1770918" y="1736255"/>
            <a:ext cx="534681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dirty="0"/>
              <a:t>EXPERIENCE </a:t>
            </a:r>
            <a:r>
              <a:rPr lang="fr-FR" dirty="0"/>
              <a:t>@</a:t>
            </a:r>
            <a:r>
              <a:rPr dirty="0"/>
              <a:t> FROG</a:t>
            </a:r>
          </a:p>
        </p:txBody>
      </p:sp>
      <p:sp>
        <p:nvSpPr>
          <p:cNvPr id="35" name="Name Surname">
            <a:extLst>
              <a:ext uri="{FF2B5EF4-FFF2-40B4-BE49-F238E27FC236}">
                <a16:creationId xmlns:a16="http://schemas.microsoft.com/office/drawing/2014/main" id="{1AAD0BB1-3DEB-5170-12DB-6F87337A4697}"/>
              </a:ext>
            </a:extLst>
          </p:cNvPr>
          <p:cNvSpPr/>
          <p:nvPr/>
        </p:nvSpPr>
        <p:spPr>
          <a:xfrm>
            <a:off x="1770918" y="843880"/>
            <a:ext cx="4321100" cy="53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79022" defTabSz="1828800">
              <a:lnSpc>
                <a:spcPct val="110000"/>
              </a:lnSpc>
              <a:defRPr sz="3400" spc="-34">
                <a:uFill>
                  <a:solidFill>
                    <a:srgbClr val="232323"/>
                  </a:solidFill>
                </a:uFill>
                <a:latin typeface="Quarto Light"/>
                <a:ea typeface="Quarto Light"/>
                <a:cs typeface="Quarto Light"/>
                <a:sym typeface="Quarto Light"/>
              </a:defRPr>
            </a:lvl1pPr>
          </a:lstStyle>
          <a:p>
            <a:r>
              <a:rPr lang="fr-FR" dirty="0" err="1"/>
              <a:t>Fullname</a:t>
            </a:r>
            <a:endParaRPr lang="fr-FR" dirty="0"/>
          </a:p>
        </p:txBody>
      </p:sp>
      <p:sp>
        <p:nvSpPr>
          <p:cNvPr id="19" name="Espace réservé du texte 7">
            <a:extLst>
              <a:ext uri="{FF2B5EF4-FFF2-40B4-BE49-F238E27FC236}">
                <a16:creationId xmlns:a16="http://schemas.microsoft.com/office/drawing/2014/main" id="{64DC5300-4848-56A4-54C7-7BEC6EEF1AB6}"/>
              </a:ext>
            </a:extLst>
          </p:cNvPr>
          <p:cNvSpPr txBox="1">
            <a:spLocks/>
          </p:cNvSpPr>
          <p:nvPr/>
        </p:nvSpPr>
        <p:spPr>
          <a:xfrm>
            <a:off x="8945204" y="2699927"/>
            <a:ext cx="6480000" cy="902216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Experiences_3</a:t>
            </a:r>
            <a:endParaRPr lang="fr-FR" sz="1800" dirty="0">
              <a:solidFill>
                <a:srgbClr val="F7580E">
                  <a:lumOff val="-57413"/>
                </a:srgbClr>
              </a:solidFill>
              <a:uFill>
                <a:solidFill>
                  <a:srgbClr val="7F7F7F"/>
                </a:solidFill>
              </a:uFill>
              <a:latin typeface="BentonSansF Book"/>
            </a:endParaRPr>
          </a:p>
        </p:txBody>
      </p:sp>
      <p:sp>
        <p:nvSpPr>
          <p:cNvPr id="20" name="Espace réservé du texte 7">
            <a:extLst>
              <a:ext uri="{FF2B5EF4-FFF2-40B4-BE49-F238E27FC236}">
                <a16:creationId xmlns:a16="http://schemas.microsoft.com/office/drawing/2014/main" id="{D90E7845-9C03-E769-A759-EE5D2524C892}"/>
              </a:ext>
            </a:extLst>
          </p:cNvPr>
          <p:cNvSpPr txBox="1">
            <a:spLocks/>
          </p:cNvSpPr>
          <p:nvPr/>
        </p:nvSpPr>
        <p:spPr>
          <a:xfrm>
            <a:off x="16137809" y="2699927"/>
            <a:ext cx="6480000" cy="902216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Experiences_4</a:t>
            </a:r>
            <a:endParaRPr lang="fr-FR" sz="1800" dirty="0">
              <a:solidFill>
                <a:srgbClr val="F7580E">
                  <a:lumOff val="-57413"/>
                </a:srgbClr>
              </a:solidFill>
              <a:uFill>
                <a:solidFill>
                  <a:srgbClr val="7F7F7F"/>
                </a:solidFill>
              </a:uFill>
              <a:latin typeface="BentonSansF Book"/>
            </a:endParaRPr>
          </a:p>
        </p:txBody>
      </p:sp>
      <p:sp>
        <p:nvSpPr>
          <p:cNvPr id="21" name="Espace réservé du texte 7">
            <a:extLst>
              <a:ext uri="{FF2B5EF4-FFF2-40B4-BE49-F238E27FC236}">
                <a16:creationId xmlns:a16="http://schemas.microsoft.com/office/drawing/2014/main" id="{74408335-7C7A-756E-2A35-029707364120}"/>
              </a:ext>
            </a:extLst>
          </p:cNvPr>
          <p:cNvSpPr txBox="1">
            <a:spLocks/>
          </p:cNvSpPr>
          <p:nvPr/>
        </p:nvSpPr>
        <p:spPr>
          <a:xfrm>
            <a:off x="1752600" y="2699927"/>
            <a:ext cx="6480000" cy="902216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latin typeface="BentonSansF Medium"/>
                <a:ea typeface="BentonSansF Medium"/>
                <a:cs typeface="BentonSansF Medium"/>
                <a:sym typeface="BentonSansF Medium"/>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Experiences_2</a:t>
            </a:r>
            <a:endParaRPr lang="fr-FR" sz="1800" dirty="0">
              <a:solidFill>
                <a:srgbClr val="F7580E">
                  <a:lumOff val="-57413"/>
                </a:srgbClr>
              </a:solidFill>
              <a:uFill>
                <a:solidFill>
                  <a:srgbClr val="7F7F7F"/>
                </a:solidFill>
              </a:uFill>
              <a:latin typeface="BentonSansF Book"/>
            </a:endParaRPr>
          </a:p>
        </p:txBody>
      </p:sp>
      <p:cxnSp>
        <p:nvCxnSpPr>
          <p:cNvPr id="3" name="Connecteur droit 2">
            <a:extLst>
              <a:ext uri="{FF2B5EF4-FFF2-40B4-BE49-F238E27FC236}">
                <a16:creationId xmlns:a16="http://schemas.microsoft.com/office/drawing/2014/main" id="{3DA179F5-E38F-5971-C68B-994840EDF0EF}"/>
              </a:ext>
            </a:extLst>
          </p:cNvPr>
          <p:cNvCxnSpPr>
            <a:cxnSpLocks/>
          </p:cNvCxnSpPr>
          <p:nvPr/>
        </p:nvCxnSpPr>
        <p:spPr>
          <a:xfrm>
            <a:off x="1770918" y="2272937"/>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pic>
        <p:nvPicPr>
          <p:cNvPr id="24" name="friedolin_WB.jpg">
            <a:extLst>
              <a:ext uri="{FF2B5EF4-FFF2-40B4-BE49-F238E27FC236}">
                <a16:creationId xmlns:a16="http://schemas.microsoft.com/office/drawing/2014/main" id="{39055073-7394-30A2-6AD4-0CDCA4D20D9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3931441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36832-2EDF-C813-384B-A75D949E7B54}"/>
              </a:ext>
            </a:extLst>
          </p:cNvPr>
          <p:cNvSpPr>
            <a:spLocks noGrp="1"/>
          </p:cNvSpPr>
          <p:nvPr>
            <p:ph type="title"/>
          </p:nvPr>
        </p:nvSpPr>
        <p:spPr/>
        <p:txBody>
          <a:bodyPr/>
          <a:lstStyle/>
          <a:p>
            <a:r>
              <a:rPr lang="fr-FR" dirty="0"/>
              <a:t>CV </a:t>
            </a:r>
            <a:r>
              <a:rPr lang="fr-FR" dirty="0" err="1"/>
              <a:t>Invent</a:t>
            </a:r>
            <a:br>
              <a:rPr lang="fr-FR" dirty="0"/>
            </a:br>
            <a:r>
              <a:rPr lang="fr-FR" dirty="0"/>
              <a:t>FR + EN</a:t>
            </a:r>
          </a:p>
        </p:txBody>
      </p:sp>
      <p:sp>
        <p:nvSpPr>
          <p:cNvPr id="3" name="Espace réservé du pied de page 2">
            <a:extLst>
              <a:ext uri="{FF2B5EF4-FFF2-40B4-BE49-F238E27FC236}">
                <a16:creationId xmlns:a16="http://schemas.microsoft.com/office/drawing/2014/main" id="{117886DC-0CE9-FB82-439C-4A044B9AC5FF}"/>
              </a:ext>
            </a:extLst>
          </p:cNvPr>
          <p:cNvSpPr>
            <a:spLocks noGrp="1"/>
          </p:cNvSpPr>
          <p:nvPr>
            <p:ph type="ftr" sz="quarter" idx="11"/>
          </p:nvPr>
        </p:nvSpPr>
        <p:spPr/>
        <p:txBody>
          <a:bodyPr/>
          <a:lstStyle/>
          <a:p>
            <a:r>
              <a:rPr lang="en-US"/>
              <a:t>© confidential 2022 | frog Part of Capgemini Invent</a:t>
            </a:r>
            <a:endParaRPr lang="de-DE" dirty="0"/>
          </a:p>
        </p:txBody>
      </p:sp>
      <p:sp>
        <p:nvSpPr>
          <p:cNvPr id="4" name="Espace réservé du numéro de diapositive 3">
            <a:extLst>
              <a:ext uri="{FF2B5EF4-FFF2-40B4-BE49-F238E27FC236}">
                <a16:creationId xmlns:a16="http://schemas.microsoft.com/office/drawing/2014/main" id="{EC1FF10F-6831-ECD6-AC54-9C723666FC22}"/>
              </a:ext>
            </a:extLst>
          </p:cNvPr>
          <p:cNvSpPr>
            <a:spLocks noGrp="1"/>
          </p:cNvSpPr>
          <p:nvPr>
            <p:ph type="sldNum" sz="quarter" idx="12"/>
          </p:nvPr>
        </p:nvSpPr>
        <p:spPr/>
        <p:txBody>
          <a:bodyPr/>
          <a:lstStyle/>
          <a:p>
            <a:fld id="{F4562D32-726A-4413-ACA3-4E6BD640C7C8}" type="slidenum">
              <a:rPr lang="de-DE" smtClean="0"/>
              <a:pPr/>
              <a:t>7</a:t>
            </a:fld>
            <a:endParaRPr lang="de-DE" dirty="0"/>
          </a:p>
        </p:txBody>
      </p:sp>
      <p:sp>
        <p:nvSpPr>
          <p:cNvPr id="5" name="Espace réservé du texte 4">
            <a:extLst>
              <a:ext uri="{FF2B5EF4-FFF2-40B4-BE49-F238E27FC236}">
                <a16:creationId xmlns:a16="http://schemas.microsoft.com/office/drawing/2014/main" id="{B7A81862-AA25-E37A-CB57-87A662875A7E}"/>
              </a:ext>
            </a:extLst>
          </p:cNvPr>
          <p:cNvSpPr>
            <a:spLocks noGrp="1"/>
          </p:cNvSpPr>
          <p:nvPr>
            <p:ph type="body" sz="quarter" idx="26"/>
          </p:nvPr>
        </p:nvSpPr>
        <p:spPr/>
        <p:txBody>
          <a:bodyPr/>
          <a:lstStyle/>
          <a:p>
            <a:r>
              <a:rPr lang="fr-FR" dirty="0"/>
              <a:t>CV charte </a:t>
            </a:r>
            <a:r>
              <a:rPr lang="fr-FR" dirty="0" err="1"/>
              <a:t>invent</a:t>
            </a:r>
            <a:endParaRPr lang="fr-FR" dirty="0"/>
          </a:p>
        </p:txBody>
      </p:sp>
    </p:spTree>
    <p:extLst>
      <p:ext uri="{BB962C8B-B14F-4D97-AF65-F5344CB8AC3E}">
        <p14:creationId xmlns:p14="http://schemas.microsoft.com/office/powerpoint/2010/main" val="24609640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9E8FBF4-107D-E77A-E933-2D6767EDAF9D}"/>
              </a:ext>
            </a:extLst>
          </p:cNvPr>
          <p:cNvSpPr>
            <a:spLocks noGrp="1"/>
          </p:cNvSpPr>
          <p:nvPr>
            <p:ph type="body" sz="quarter" idx="10"/>
          </p:nvPr>
        </p:nvSpPr>
        <p:spPr/>
        <p:txBody>
          <a:bodyPr/>
          <a:lstStyle/>
          <a:p>
            <a:r>
              <a:rPr lang="fr-FR" dirty="0" err="1"/>
              <a:t>Fullname</a:t>
            </a:r>
            <a:endParaRPr lang="fr-FR" dirty="0"/>
          </a:p>
        </p:txBody>
      </p:sp>
      <p:sp>
        <p:nvSpPr>
          <p:cNvPr id="3" name="Espace réservé du texte 5">
            <a:extLst>
              <a:ext uri="{FF2B5EF4-FFF2-40B4-BE49-F238E27FC236}">
                <a16:creationId xmlns:a16="http://schemas.microsoft.com/office/drawing/2014/main" id="{430355C8-5B21-A0D4-B9B1-1A30C0D89F7C}"/>
              </a:ext>
            </a:extLst>
          </p:cNvPr>
          <p:cNvSpPr txBox="1">
            <a:spLocks/>
          </p:cNvSpPr>
          <p:nvPr/>
        </p:nvSpPr>
        <p:spPr>
          <a:xfrm>
            <a:off x="811958" y="5423674"/>
            <a:ext cx="4852874" cy="7751999"/>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defRPr/>
            </a:pPr>
            <a:r>
              <a:rPr lang="fr-FR" sz="1800" b="1" dirty="0" err="1">
                <a:solidFill>
                  <a:prstClr val="black">
                    <a:lumMod val="75000"/>
                    <a:lumOff val="25000"/>
                  </a:prstClr>
                </a:solidFill>
                <a:uFillTx/>
                <a:latin typeface="+mn-lt"/>
                <a:ea typeface="ＭＳ Ｐゴシック"/>
                <a:cs typeface="Verdana" panose="020B0604030504040204" pitchFamily="34" charset="0"/>
                <a:sym typeface="BentonSansF Book"/>
              </a:rPr>
              <a:t>Resume</a:t>
            </a:r>
            <a:endParaRPr lang="fr-FR" sz="1800" dirty="0">
              <a:solidFill>
                <a:prstClr val="black">
                  <a:lumMod val="75000"/>
                  <a:lumOff val="25000"/>
                </a:prstClr>
              </a:solidFill>
              <a:uFillTx/>
              <a:latin typeface="+mn-lt"/>
              <a:ea typeface="ＭＳ Ｐゴシック"/>
              <a:cs typeface="Verdana" panose="020B0604030504040204" pitchFamily="34" charset="0"/>
              <a:sym typeface="BentonSansF Book"/>
            </a:endParaRPr>
          </a:p>
        </p:txBody>
      </p:sp>
      <p:sp>
        <p:nvSpPr>
          <p:cNvPr id="8" name="Espace réservé du texte 1">
            <a:extLst>
              <a:ext uri="{FF2B5EF4-FFF2-40B4-BE49-F238E27FC236}">
                <a16:creationId xmlns:a16="http://schemas.microsoft.com/office/drawing/2014/main" id="{0C4D3D7A-E8B7-D4B2-5CEB-D1DF551EDD09}"/>
              </a:ext>
            </a:extLst>
          </p:cNvPr>
          <p:cNvSpPr txBox="1">
            <a:spLocks/>
          </p:cNvSpPr>
          <p:nvPr/>
        </p:nvSpPr>
        <p:spPr>
          <a:xfrm>
            <a:off x="577670" y="4443454"/>
            <a:ext cx="5132003" cy="369332"/>
          </a:xfrm>
          <a:prstGeom prst="rect">
            <a:avLst/>
          </a:prstGeom>
        </p:spPr>
        <p:txBody>
          <a:bodyPr vert="horz" lIns="0" tIns="0" rIns="0" bIns="0" rtlCol="0">
            <a:spAutoFit/>
          </a:bodyPr>
          <a:lstStyle>
            <a:lvl1pPr marL="0" indent="0" algn="ctr" defTabSz="1828800" rtl="0" eaLnBrk="1" latinLnBrk="0" hangingPunct="1">
              <a:lnSpc>
                <a:spcPct val="100000"/>
              </a:lnSpc>
              <a:spcBef>
                <a:spcPts val="1200"/>
              </a:spcBef>
              <a:buFont typeface="Arial" panose="020B0604020202020204" pitchFamily="34" charset="0"/>
              <a:buNone/>
              <a:defRPr lang="fr-FR" sz="3200" b="1" kern="1200" dirty="0" err="1" smtClean="0">
                <a:solidFill>
                  <a:srgbClr val="404040"/>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r>
              <a:rPr lang="fr-FR" sz="2400" dirty="0">
                <a:uFillTx/>
              </a:rPr>
              <a:t>Grade and </a:t>
            </a:r>
            <a:r>
              <a:rPr lang="fr-FR" sz="2400" dirty="0" err="1">
                <a:uFillTx/>
              </a:rPr>
              <a:t>entity</a:t>
            </a:r>
            <a:endParaRPr lang="fr-FR" sz="2400" dirty="0">
              <a:uFillTx/>
            </a:endParaRPr>
          </a:p>
        </p:txBody>
      </p:sp>
      <p:sp>
        <p:nvSpPr>
          <p:cNvPr id="11" name="Espace réservé du texte 2">
            <a:extLst>
              <a:ext uri="{FF2B5EF4-FFF2-40B4-BE49-F238E27FC236}">
                <a16:creationId xmlns:a16="http://schemas.microsoft.com/office/drawing/2014/main" id="{90EFFC56-6E79-D38D-9254-D9C7EEDCE94D}"/>
              </a:ext>
            </a:extLst>
          </p:cNvPr>
          <p:cNvSpPr txBox="1">
            <a:spLocks/>
          </p:cNvSpPr>
          <p:nvPr/>
        </p:nvSpPr>
        <p:spPr>
          <a:xfrm>
            <a:off x="8610600" y="1219199"/>
            <a:ext cx="14120418" cy="11956474"/>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fontAlgn="base">
              <a:spcBef>
                <a:spcPts val="0"/>
              </a:spcBef>
              <a:buFontTx/>
              <a:buNone/>
              <a:defRPr/>
            </a:pPr>
            <a:r>
              <a:rPr lang="fr-FR" sz="2000" b="1" dirty="0" err="1">
                <a:solidFill>
                  <a:prstClr val="black">
                    <a:lumMod val="75000"/>
                    <a:lumOff val="25000"/>
                  </a:prstClr>
                </a:solidFill>
                <a:uFillTx/>
                <a:latin typeface="+mn-lt"/>
                <a:ea typeface="Verdana"/>
                <a:cs typeface="Calibri"/>
                <a:sym typeface="BentonSansF Book"/>
              </a:rPr>
              <a:t>Experiences</a:t>
            </a:r>
            <a:endParaRPr lang="fr-FR" sz="2000" dirty="0">
              <a:uFillTx/>
              <a:latin typeface="+mn-lt"/>
            </a:endParaRPr>
          </a:p>
        </p:txBody>
      </p:sp>
      <p:sp>
        <p:nvSpPr>
          <p:cNvPr id="6" name="Espace réservé pour une image  319">
            <a:extLst>
              <a:ext uri="{FF2B5EF4-FFF2-40B4-BE49-F238E27FC236}">
                <a16:creationId xmlns:a16="http://schemas.microsoft.com/office/drawing/2014/main" id="{A69D5A6A-716A-0276-9FBC-50C221857C7C}"/>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normAutofit/>
          </a:bodyPr>
          <a:lstStyle/>
          <a:p>
            <a:r>
              <a:rPr lang="fr-FR" noProof="0" dirty="0"/>
              <a:t>Picture</a:t>
            </a:r>
          </a:p>
        </p:txBody>
      </p:sp>
    </p:spTree>
    <p:extLst>
      <p:ext uri="{BB962C8B-B14F-4D97-AF65-F5344CB8AC3E}">
        <p14:creationId xmlns:p14="http://schemas.microsoft.com/office/powerpoint/2010/main" val="413090166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1">
            <a:extLst>
              <a:ext uri="{FF2B5EF4-FFF2-40B4-BE49-F238E27FC236}">
                <a16:creationId xmlns:a16="http://schemas.microsoft.com/office/drawing/2014/main" id="{9E3D4CDF-69DE-4819-B275-7D457A2DB538}"/>
              </a:ext>
            </a:extLst>
          </p:cNvPr>
          <p:cNvCxnSpPr>
            <a:cxnSpLocks/>
          </p:cNvCxnSpPr>
          <p:nvPr/>
        </p:nvCxnSpPr>
        <p:spPr>
          <a:xfrm>
            <a:off x="10096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71" name="TextBox 9">
            <a:extLst>
              <a:ext uri="{FF2B5EF4-FFF2-40B4-BE49-F238E27FC236}">
                <a16:creationId xmlns:a16="http://schemas.microsoft.com/office/drawing/2014/main" id="{1A1766AC-EC66-483A-8AD3-5AE02CC6A784}"/>
              </a:ext>
            </a:extLst>
          </p:cNvPr>
          <p:cNvSpPr txBox="1"/>
          <p:nvPr/>
        </p:nvSpPr>
        <p:spPr>
          <a:xfrm>
            <a:off x="15592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Experiences_2</a:t>
            </a:r>
            <a:endParaRPr lang="fr-FR" sz="3600" dirty="0"/>
          </a:p>
        </p:txBody>
      </p:sp>
      <p:sp>
        <p:nvSpPr>
          <p:cNvPr id="69" name="Rectangle 68">
            <a:extLst>
              <a:ext uri="{FF2B5EF4-FFF2-40B4-BE49-F238E27FC236}">
                <a16:creationId xmlns:a16="http://schemas.microsoft.com/office/drawing/2014/main" id="{D41224C4-D5CA-445A-BCD7-D72328515BEB}"/>
              </a:ext>
            </a:extLst>
          </p:cNvPr>
          <p:cNvSpPr/>
          <p:nvPr/>
        </p:nvSpPr>
        <p:spPr>
          <a:xfrm>
            <a:off x="13471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Mission digitale</a:t>
            </a:r>
          </a:p>
        </p:txBody>
      </p:sp>
      <p:sp>
        <p:nvSpPr>
          <p:cNvPr id="84" name="Rectangle 83">
            <a:extLst>
              <a:ext uri="{FF2B5EF4-FFF2-40B4-BE49-F238E27FC236}">
                <a16:creationId xmlns:a16="http://schemas.microsoft.com/office/drawing/2014/main" id="{6EA55AD4-D9B9-415D-8103-92DC20AAA70B}"/>
              </a:ext>
            </a:extLst>
          </p:cNvPr>
          <p:cNvSpPr/>
          <p:nvPr/>
        </p:nvSpPr>
        <p:spPr>
          <a:xfrm>
            <a:off x="3223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2" name="Groupe 1">
            <a:extLst>
              <a:ext uri="{FF2B5EF4-FFF2-40B4-BE49-F238E27FC236}">
                <a16:creationId xmlns:a16="http://schemas.microsoft.com/office/drawing/2014/main" id="{AA71902A-79F4-4781-5868-477DB9A783FB}"/>
              </a:ext>
            </a:extLst>
          </p:cNvPr>
          <p:cNvGrpSpPr/>
          <p:nvPr/>
        </p:nvGrpSpPr>
        <p:grpSpPr>
          <a:xfrm>
            <a:off x="322380" y="1507215"/>
            <a:ext cx="1368048" cy="936000"/>
            <a:chOff x="7154980" y="3728350"/>
            <a:chExt cx="1368048" cy="936000"/>
          </a:xfrm>
        </p:grpSpPr>
        <p:sp>
          <p:nvSpPr>
            <p:cNvPr id="39" name="Ellipse 73">
              <a:extLst>
                <a:ext uri="{FF2B5EF4-FFF2-40B4-BE49-F238E27FC236}">
                  <a16:creationId xmlns:a16="http://schemas.microsoft.com/office/drawing/2014/main" id="{F622D807-9214-4B86-A5A5-0AB006155A9C}"/>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42" name="Rectangle 41">
              <a:extLst>
                <a:ext uri="{FF2B5EF4-FFF2-40B4-BE49-F238E27FC236}">
                  <a16:creationId xmlns:a16="http://schemas.microsoft.com/office/drawing/2014/main" id="{B067DFC8-C48E-4E99-9855-23DFFC5A213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33" name="Ellipse 73">
            <a:extLst>
              <a:ext uri="{FF2B5EF4-FFF2-40B4-BE49-F238E27FC236}">
                <a16:creationId xmlns:a16="http://schemas.microsoft.com/office/drawing/2014/main" id="{5EB0B5C1-FE50-48C5-9B58-3540907E335C}"/>
              </a:ext>
            </a:extLst>
          </p:cNvPr>
          <p:cNvSpPr>
            <a:spLocks noChangeAspect="1"/>
          </p:cNvSpPr>
          <p:nvPr/>
        </p:nvSpPr>
        <p:spPr>
          <a:xfrm>
            <a:off x="5652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8" name="Ellipse 73">
            <a:extLst>
              <a:ext uri="{FF2B5EF4-FFF2-40B4-BE49-F238E27FC236}">
                <a16:creationId xmlns:a16="http://schemas.microsoft.com/office/drawing/2014/main" id="{F4E6B589-8BF4-CFAE-5E1B-57918AD7C4D9}"/>
              </a:ext>
            </a:extLst>
          </p:cNvPr>
          <p:cNvSpPr>
            <a:spLocks noChangeAspect="1"/>
          </p:cNvSpPr>
          <p:nvPr/>
        </p:nvSpPr>
        <p:spPr>
          <a:xfrm>
            <a:off x="5652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9" name="Ellipse 73">
            <a:extLst>
              <a:ext uri="{FF2B5EF4-FFF2-40B4-BE49-F238E27FC236}">
                <a16:creationId xmlns:a16="http://schemas.microsoft.com/office/drawing/2014/main" id="{7F7CE0CC-1D57-C686-227B-3A049807F1B5}"/>
              </a:ext>
            </a:extLst>
          </p:cNvPr>
          <p:cNvSpPr>
            <a:spLocks noChangeAspect="1"/>
          </p:cNvSpPr>
          <p:nvPr/>
        </p:nvSpPr>
        <p:spPr>
          <a:xfrm>
            <a:off x="5652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0" name="Ellipse 73">
            <a:extLst>
              <a:ext uri="{FF2B5EF4-FFF2-40B4-BE49-F238E27FC236}">
                <a16:creationId xmlns:a16="http://schemas.microsoft.com/office/drawing/2014/main" id="{12EF780C-20D1-7A9D-930A-9AEE0EF75C34}"/>
              </a:ext>
            </a:extLst>
          </p:cNvPr>
          <p:cNvSpPr>
            <a:spLocks noChangeAspect="1"/>
          </p:cNvSpPr>
          <p:nvPr/>
        </p:nvSpPr>
        <p:spPr>
          <a:xfrm>
            <a:off x="5652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1" name="Ellipse 73">
            <a:extLst>
              <a:ext uri="{FF2B5EF4-FFF2-40B4-BE49-F238E27FC236}">
                <a16:creationId xmlns:a16="http://schemas.microsoft.com/office/drawing/2014/main" id="{19104100-48B9-AED7-0049-8C19EF01B63E}"/>
              </a:ext>
            </a:extLst>
          </p:cNvPr>
          <p:cNvSpPr>
            <a:spLocks noChangeAspect="1"/>
          </p:cNvSpPr>
          <p:nvPr/>
        </p:nvSpPr>
        <p:spPr>
          <a:xfrm>
            <a:off x="5652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2" name="Ellipse 73">
            <a:extLst>
              <a:ext uri="{FF2B5EF4-FFF2-40B4-BE49-F238E27FC236}">
                <a16:creationId xmlns:a16="http://schemas.microsoft.com/office/drawing/2014/main" id="{F487B7DC-E8D5-15A9-1E70-F28675292115}"/>
              </a:ext>
            </a:extLst>
          </p:cNvPr>
          <p:cNvSpPr>
            <a:spLocks noChangeAspect="1"/>
          </p:cNvSpPr>
          <p:nvPr/>
        </p:nvSpPr>
        <p:spPr>
          <a:xfrm>
            <a:off x="5652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cxnSp>
        <p:nvCxnSpPr>
          <p:cNvPr id="4" name="Straight Connector 1">
            <a:extLst>
              <a:ext uri="{FF2B5EF4-FFF2-40B4-BE49-F238E27FC236}">
                <a16:creationId xmlns:a16="http://schemas.microsoft.com/office/drawing/2014/main" id="{DD653EF4-D087-B3D5-9508-AFF5C94A7787}"/>
              </a:ext>
            </a:extLst>
          </p:cNvPr>
          <p:cNvCxnSpPr>
            <a:cxnSpLocks/>
          </p:cNvCxnSpPr>
          <p:nvPr/>
        </p:nvCxnSpPr>
        <p:spPr>
          <a:xfrm>
            <a:off x="125920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6" name="TextBox 9">
            <a:extLst>
              <a:ext uri="{FF2B5EF4-FFF2-40B4-BE49-F238E27FC236}">
                <a16:creationId xmlns:a16="http://schemas.microsoft.com/office/drawing/2014/main" id="{71D3373D-FC22-8C23-9526-5A3216A78B6C}"/>
              </a:ext>
            </a:extLst>
          </p:cNvPr>
          <p:cNvSpPr txBox="1"/>
          <p:nvPr/>
        </p:nvSpPr>
        <p:spPr>
          <a:xfrm>
            <a:off x="131416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Experiences_3</a:t>
            </a:r>
            <a:endParaRPr lang="fr-FR" sz="3600" dirty="0"/>
          </a:p>
        </p:txBody>
      </p:sp>
      <p:sp>
        <p:nvSpPr>
          <p:cNvPr id="7" name="Rectangle 6">
            <a:extLst>
              <a:ext uri="{FF2B5EF4-FFF2-40B4-BE49-F238E27FC236}">
                <a16:creationId xmlns:a16="http://schemas.microsoft.com/office/drawing/2014/main" id="{EAD43F9F-7532-6DDA-2DCA-F148F305AC38}"/>
              </a:ext>
            </a:extLst>
          </p:cNvPr>
          <p:cNvSpPr/>
          <p:nvPr/>
        </p:nvSpPr>
        <p:spPr>
          <a:xfrm>
            <a:off x="129295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Mission digitale</a:t>
            </a:r>
          </a:p>
        </p:txBody>
      </p:sp>
      <p:sp>
        <p:nvSpPr>
          <p:cNvPr id="13" name="Rectangle 12">
            <a:extLst>
              <a:ext uri="{FF2B5EF4-FFF2-40B4-BE49-F238E27FC236}">
                <a16:creationId xmlns:a16="http://schemas.microsoft.com/office/drawing/2014/main" id="{AEDB11D6-6FD9-1E30-7D1F-1499C411ABD9}"/>
              </a:ext>
            </a:extLst>
          </p:cNvPr>
          <p:cNvSpPr/>
          <p:nvPr/>
        </p:nvSpPr>
        <p:spPr>
          <a:xfrm>
            <a:off x="119047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14" name="Groupe 13">
            <a:extLst>
              <a:ext uri="{FF2B5EF4-FFF2-40B4-BE49-F238E27FC236}">
                <a16:creationId xmlns:a16="http://schemas.microsoft.com/office/drawing/2014/main" id="{F63FF294-5075-ECC1-B64D-86E3881FB4CD}"/>
              </a:ext>
            </a:extLst>
          </p:cNvPr>
          <p:cNvGrpSpPr/>
          <p:nvPr/>
        </p:nvGrpSpPr>
        <p:grpSpPr>
          <a:xfrm>
            <a:off x="11904780" y="1507215"/>
            <a:ext cx="1368048" cy="936000"/>
            <a:chOff x="7154980" y="3728350"/>
            <a:chExt cx="1368048" cy="936000"/>
          </a:xfrm>
        </p:grpSpPr>
        <p:sp>
          <p:nvSpPr>
            <p:cNvPr id="15" name="Ellipse 73">
              <a:extLst>
                <a:ext uri="{FF2B5EF4-FFF2-40B4-BE49-F238E27FC236}">
                  <a16:creationId xmlns:a16="http://schemas.microsoft.com/office/drawing/2014/main" id="{3886767B-714A-794D-74A1-95D95E3D73F2}"/>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6" name="Rectangle 15">
              <a:extLst>
                <a:ext uri="{FF2B5EF4-FFF2-40B4-BE49-F238E27FC236}">
                  <a16:creationId xmlns:a16="http://schemas.microsoft.com/office/drawing/2014/main" id="{B41374BA-2F6D-4255-25C0-4457042D1E0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17" name="Ellipse 73">
            <a:extLst>
              <a:ext uri="{FF2B5EF4-FFF2-40B4-BE49-F238E27FC236}">
                <a16:creationId xmlns:a16="http://schemas.microsoft.com/office/drawing/2014/main" id="{6D7609A7-4683-359E-C08F-6C9E342AF994}"/>
              </a:ext>
            </a:extLst>
          </p:cNvPr>
          <p:cNvSpPr>
            <a:spLocks noChangeAspect="1"/>
          </p:cNvSpPr>
          <p:nvPr/>
        </p:nvSpPr>
        <p:spPr>
          <a:xfrm>
            <a:off x="121476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8" name="Ellipse 73">
            <a:extLst>
              <a:ext uri="{FF2B5EF4-FFF2-40B4-BE49-F238E27FC236}">
                <a16:creationId xmlns:a16="http://schemas.microsoft.com/office/drawing/2014/main" id="{D75F75D1-541F-6713-2036-BAD53C22149D}"/>
              </a:ext>
            </a:extLst>
          </p:cNvPr>
          <p:cNvSpPr>
            <a:spLocks noChangeAspect="1"/>
          </p:cNvSpPr>
          <p:nvPr/>
        </p:nvSpPr>
        <p:spPr>
          <a:xfrm>
            <a:off x="121476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9" name="Ellipse 73">
            <a:extLst>
              <a:ext uri="{FF2B5EF4-FFF2-40B4-BE49-F238E27FC236}">
                <a16:creationId xmlns:a16="http://schemas.microsoft.com/office/drawing/2014/main" id="{2E70F5E0-2264-F08B-3C62-A3FE2DF5612F}"/>
              </a:ext>
            </a:extLst>
          </p:cNvPr>
          <p:cNvSpPr>
            <a:spLocks noChangeAspect="1"/>
          </p:cNvSpPr>
          <p:nvPr/>
        </p:nvSpPr>
        <p:spPr>
          <a:xfrm>
            <a:off x="121476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Ellipse 73">
            <a:extLst>
              <a:ext uri="{FF2B5EF4-FFF2-40B4-BE49-F238E27FC236}">
                <a16:creationId xmlns:a16="http://schemas.microsoft.com/office/drawing/2014/main" id="{31F57DD4-0DF5-48DF-2A3B-161299B09C71}"/>
              </a:ext>
            </a:extLst>
          </p:cNvPr>
          <p:cNvSpPr>
            <a:spLocks noChangeAspect="1"/>
          </p:cNvSpPr>
          <p:nvPr/>
        </p:nvSpPr>
        <p:spPr>
          <a:xfrm>
            <a:off x="121476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1" name="Ellipse 73">
            <a:extLst>
              <a:ext uri="{FF2B5EF4-FFF2-40B4-BE49-F238E27FC236}">
                <a16:creationId xmlns:a16="http://schemas.microsoft.com/office/drawing/2014/main" id="{9572E028-5EE0-20D1-B2E7-1360F6B06056}"/>
              </a:ext>
            </a:extLst>
          </p:cNvPr>
          <p:cNvSpPr>
            <a:spLocks noChangeAspect="1"/>
          </p:cNvSpPr>
          <p:nvPr/>
        </p:nvSpPr>
        <p:spPr>
          <a:xfrm>
            <a:off x="121476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7A030301-D04A-DB12-02CC-36215797CCE0}"/>
              </a:ext>
            </a:extLst>
          </p:cNvPr>
          <p:cNvSpPr>
            <a:spLocks noChangeAspect="1"/>
          </p:cNvSpPr>
          <p:nvPr/>
        </p:nvSpPr>
        <p:spPr>
          <a:xfrm>
            <a:off x="121476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Tree>
    <p:extLst>
      <p:ext uri="{BB962C8B-B14F-4D97-AF65-F5344CB8AC3E}">
        <p14:creationId xmlns:p14="http://schemas.microsoft.com/office/powerpoint/2010/main" val="2019842224"/>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rog">
  <a:themeElements>
    <a:clrScheme name="Custom 2">
      <a:dk1>
        <a:srgbClr val="000000"/>
      </a:dk1>
      <a:lt1>
        <a:srgbClr val="FFFFFF"/>
      </a:lt1>
      <a:dk2>
        <a:srgbClr val="1B2EDB"/>
      </a:dk2>
      <a:lt2>
        <a:srgbClr val="6A07E0"/>
      </a:lt2>
      <a:accent1>
        <a:srgbClr val="F7580E"/>
      </a:accent1>
      <a:accent2>
        <a:srgbClr val="079492"/>
      </a:accent2>
      <a:accent3>
        <a:srgbClr val="FF00B1"/>
      </a:accent3>
      <a:accent4>
        <a:srgbClr val="4EE700"/>
      </a:accent4>
      <a:accent5>
        <a:srgbClr val="515151"/>
      </a:accent5>
      <a:accent6>
        <a:srgbClr val="DFDFDF"/>
      </a:accent6>
      <a:hlink>
        <a:srgbClr val="0000FF"/>
      </a:hlink>
      <a:folHlink>
        <a:srgbClr val="FF00FF"/>
      </a:folHlink>
    </a:clrScheme>
    <a:fontScheme name="Custom 62">
      <a:majorFont>
        <a:latin typeface="Quarto Light"/>
        <a:ea typeface="Quarto Light"/>
        <a:cs typeface="Quarto Light"/>
      </a:majorFont>
      <a:minorFont>
        <a:latin typeface="BentonSansF Book"/>
        <a:ea typeface="BentonSansF Book"/>
        <a:cs typeface="BentonSansF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853FF"/>
        </a:solidFill>
        <a:ln w="12700" cap="flat">
          <a:noFill/>
          <a:miter lim="400000"/>
        </a:ln>
        <a:effectLst/>
        <a:sp3d/>
      </a:spPr>
      <a:bodyPr rot="0" spcFirstLastPara="1" vertOverflow="overflow" horzOverflow="overflow" vert="horz" wrap="square" lIns="90000" tIns="90000" rIns="90000" bIns="90000" numCol="1" spcCol="38100" rtlCol="0" anchor="ctr">
        <a:noAutofit/>
      </a:bodyPr>
      <a:lstStyle>
        <a:defPPr marL="0" marR="0" indent="0" algn="ctr" defTabSz="822960" rtl="0" fontAlgn="auto" latinLnBrk="0" hangingPunct="0">
          <a:lnSpc>
            <a:spcPct val="140000"/>
          </a:lnSpc>
          <a:spcBef>
            <a:spcPts val="0"/>
          </a:spcBef>
          <a:spcAft>
            <a:spcPts val="0"/>
          </a:spcAft>
          <a:buClrTx/>
          <a:buSzTx/>
          <a:buFontTx/>
          <a:buNone/>
          <a:tabLst/>
          <a:defRPr kumimoji="0" sz="2800" b="0" i="0" u="none" strike="noStrike" cap="none" spc="0" normalizeH="0" baseline="0" dirty="0" smtClean="0">
            <a:ln>
              <a:noFill/>
            </a:ln>
            <a:solidFill>
              <a:schemeClr val="bg1"/>
            </a:solidFill>
            <a:effectLst/>
            <a:uFillTx/>
            <a:latin typeface="+mn-lt"/>
            <a:ea typeface="+mn-ea"/>
            <a:cs typeface="+mn-cs"/>
            <a:sym typeface="BentonSansF Book"/>
          </a:defRPr>
        </a:defPPr>
      </a:lstStyle>
      <a:style>
        <a:lnRef idx="0">
          <a:scrgbClr r="0" g="0" b="0"/>
        </a:lnRef>
        <a:fillRef idx="0">
          <a:scrgbClr r="0" g="0" b="0"/>
        </a:fillRef>
        <a:effectRef idx="0">
          <a:scrgbClr r="0" g="0" b="0"/>
        </a:effectRef>
        <a:fontRef idx="none"/>
      </a:style>
    </a:spDef>
    <a:lnDef>
      <a:spPr>
        <a:noFill/>
        <a:ln w="25400" cap="flat" cmpd="sng" algn="ctr">
          <a:solidFill>
            <a:schemeClr val="bg2"/>
          </a:solidFill>
          <a:prstDash val="solid"/>
          <a:round/>
          <a:headEnd type="none" w="med" len="med"/>
          <a:tailEnd type="none" w="med" len="med"/>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noAutofit/>
      </a:bodyPr>
      <a:lstStyle>
        <a:defPPr marL="0" marR="57150" indent="0" algn="l" defTabSz="1282700" rtl="0" fontAlgn="auto" latinLnBrk="0" hangingPunct="0">
          <a:lnSpc>
            <a:spcPct val="140000"/>
          </a:lnSpc>
          <a:spcBef>
            <a:spcPts val="0"/>
          </a:spcBef>
          <a:spcAft>
            <a:spcPts val="0"/>
          </a:spcAft>
          <a:buClrTx/>
          <a:buSzTx/>
          <a:buFontTx/>
          <a:buNone/>
          <a:tabLst/>
          <a:defRPr kumimoji="0" sz="2800" b="0" i="0" u="none" strike="noStrike" cap="none" spc="0" normalizeH="0" baseline="0" dirty="0" smtClean="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rog-CV-Template-V1.2" id="{E359B35D-7720-B34A-995B-62B70B09404C}" vid="{40C37FBB-7BFA-1E42-953E-72EB1E5DEC99}"/>
    </a:ext>
  </a:extLst>
</a:theme>
</file>

<file path=ppt/theme/theme2.xml><?xml version="1.0" encoding="utf-8"?>
<a:theme xmlns:a="http://schemas.openxmlformats.org/drawingml/2006/main" name="Theme1">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g-CV-Template-V1.2" id="{E359B35D-7720-B34A-995B-62B70B09404C}" vid="{276C2091-D68B-EB4A-A51F-A73083863970}"/>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frog</Template>
  <TotalTime>235</TotalTime>
  <Words>157</Words>
  <Application>Microsoft Macintosh PowerPoint</Application>
  <PresentationFormat>Personnalisé</PresentationFormat>
  <Paragraphs>68</Paragraphs>
  <Slides>11</Slides>
  <Notes>0</Notes>
  <HiddenSlides>0</HiddenSlides>
  <MMClips>0</MMClips>
  <ScaleCrop>false</ScaleCrop>
  <HeadingPairs>
    <vt:vector size="8" baseType="variant">
      <vt:variant>
        <vt:lpstr>Polices utilisées</vt:lpstr>
      </vt:variant>
      <vt:variant>
        <vt:i4>9</vt:i4>
      </vt:variant>
      <vt:variant>
        <vt:lpstr>Thème</vt:lpstr>
      </vt:variant>
      <vt:variant>
        <vt:i4>2</vt:i4>
      </vt:variant>
      <vt:variant>
        <vt:lpstr>Serveurs OLE incorporés</vt:lpstr>
      </vt:variant>
      <vt:variant>
        <vt:i4>1</vt:i4>
      </vt:variant>
      <vt:variant>
        <vt:lpstr>Titres des diapositives</vt:lpstr>
      </vt:variant>
      <vt:variant>
        <vt:i4>11</vt:i4>
      </vt:variant>
    </vt:vector>
  </HeadingPairs>
  <TitlesOfParts>
    <vt:vector size="23" baseType="lpstr">
      <vt:lpstr>Aptos</vt:lpstr>
      <vt:lpstr>Arial</vt:lpstr>
      <vt:lpstr>BentonSansF Book</vt:lpstr>
      <vt:lpstr>BentonSansF Medium</vt:lpstr>
      <vt:lpstr>Calibri</vt:lpstr>
      <vt:lpstr>Magneto</vt:lpstr>
      <vt:lpstr>Quarto Light</vt:lpstr>
      <vt:lpstr>Verdana</vt:lpstr>
      <vt:lpstr>Wingdings</vt:lpstr>
      <vt:lpstr>frog</vt:lpstr>
      <vt:lpstr>Theme1</vt:lpstr>
      <vt:lpstr>think-cell Slide</vt:lpstr>
      <vt:lpstr>Prénom Nom</vt:lpstr>
      <vt:lpstr>CV frog FR + EN</vt:lpstr>
      <vt:lpstr>Présentation PowerPoint</vt:lpstr>
      <vt:lpstr>Présentation PowerPoint</vt:lpstr>
      <vt:lpstr>Présentation PowerPoint</vt:lpstr>
      <vt:lpstr>Présentation PowerPoint</vt:lpstr>
      <vt:lpstr>CV Invent FR + EN</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Microsoft Office User</dc:creator>
  <cp:lastModifiedBy>BARBIER, Antoine</cp:lastModifiedBy>
  <cp:revision>99</cp:revision>
  <dcterms:created xsi:type="dcterms:W3CDTF">2023-01-27T16:59:32Z</dcterms:created>
  <dcterms:modified xsi:type="dcterms:W3CDTF">2024-08-30T11:39:49Z</dcterms:modified>
</cp:coreProperties>
</file>