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EB93A-942E-D6F8-41C9-820B3CCB0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5DDE90-7D78-F907-54C3-882132AFF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0F3756-04AD-A320-9A32-557CF191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FAC0-7E22-48B3-9945-730FB5D71FFF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1A193F-896D-8B69-0742-EB445AA6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A6BA44-5612-FED0-1BB9-0EE4EAB5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703-C55B-4B92-A0E6-6EBED999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05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52213-B144-8941-D733-2C815853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083F82-6565-B4AA-91E6-041366363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ACAC4-340A-08CC-6F84-D732C850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FAC0-7E22-48B3-9945-730FB5D71FFF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1F7DCE-2C55-54EA-054B-D8917589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715D67-6D36-7E8C-A4E7-030B89D8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703-C55B-4B92-A0E6-6EBED999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02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6DDA1A-455A-262D-8D83-F8BB15864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1B7D08-DE71-20DB-2C9D-A877833E2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39C426-C8BB-6074-6D24-DE37737E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FAC0-7E22-48B3-9945-730FB5D71FFF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35F880-FF0D-9761-90ED-21CC521C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D24A7-5D51-7CBB-31E4-2CD5D91D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703-C55B-4B92-A0E6-6EBED999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87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FF442-E7F4-D2FC-ABB2-ECBE7142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71F20E-EA0E-2A8C-0310-02555B79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5672EE-D27D-5F0A-2C1D-9CE52E12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FAC0-7E22-48B3-9945-730FB5D71FFF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B835B-961F-FEEA-B7B2-5CB1DD05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3C23F5-0350-34E7-33B9-119506A3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703-C55B-4B92-A0E6-6EBED999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5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D4C04-EA58-0CA3-A67E-3F7094B6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CD29F-6C85-EFA1-83E7-0F383F5D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4C1D08-5C08-D7A7-4B3C-4028B0E9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FAC0-7E22-48B3-9945-730FB5D71FFF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F9B733-7271-E8AF-8B70-2E904C7F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DB194-F2ED-2453-0F6D-F19578AF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703-C55B-4B92-A0E6-6EBED999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01FA9-F2D1-3F87-C438-1CF43FB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EDF23B-E898-7A1C-185A-C9189EC44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84AA54-0BD4-D462-4240-CC5506F52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E9E220-1BC6-BF74-F632-D3E2A86D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FAC0-7E22-48B3-9945-730FB5D71FFF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B3CAAF-E5B0-AF5C-9575-60E103D9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E16B38-4D53-3EEF-566E-9172688C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703-C55B-4B92-A0E6-6EBED999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62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AFF8F-E887-0C9B-44FA-8B9E8E2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231AFF-395D-2BCE-9FA5-2D72617D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1A0520-12C3-D8DF-FF28-AC5E13285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AA878F-6996-9D60-04A4-80310EF36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9482D3-A17B-A4D9-5351-0399D195D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8AE98A-6269-D6FD-C761-2FA43925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FAC0-7E22-48B3-9945-730FB5D71FFF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9EAB75-1622-60BE-9C9E-D7A40498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BB2631-7383-03EB-D459-869294D3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703-C55B-4B92-A0E6-6EBED999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47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E7CE-D06A-C928-B23F-40B99DBB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F04FE6-AAF2-5837-088A-714DA246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FAC0-7E22-48B3-9945-730FB5D71FFF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F67CA0-C2E2-79F4-6B13-C6533707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858364-DBA9-D18E-8C06-25356BF4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703-C55B-4B92-A0E6-6EBED999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18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FD7F06-CAD7-051F-B827-660D5064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FAC0-7E22-48B3-9945-730FB5D71FFF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463B58-998A-7B94-89C4-DC52745A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14FB16-FCFE-7D4B-AAEE-E2EC90CD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703-C55B-4B92-A0E6-6EBED999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88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461D2-9453-E5C3-AC3A-EA0D50BC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E3A3D-9220-CD3C-6CD4-22ED28569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94C24A-25CB-EA6E-7A86-69847DBD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651D74-87B3-C7CE-3F7F-F5AF5B35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FAC0-7E22-48B3-9945-730FB5D71FFF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D5E441-7231-A7DA-4155-B0F690C3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0F6497-AC9E-A08C-1F29-1044D58A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703-C55B-4B92-A0E6-6EBED999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29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9BECC-FD4D-8B49-750F-3F1A24C8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B5CE38-8DC2-F2D1-7742-35B391275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EA48E7-DC7E-F16F-99D2-6EF74BA35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2B3BF1-F60E-56CA-D200-8607727B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FAC0-7E22-48B3-9945-730FB5D71FFF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060BBC-EDCC-F30E-25A1-B5C4EE34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10A6A4-1FD9-F680-FDD2-7D3867B5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B703-C55B-4B92-A0E6-6EBED999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49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F985B07-2A6F-8401-AE57-9547B62D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3FD8C2-E0D1-1C33-885D-61E23B65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B7C7D0-60FC-97B2-B00D-5980C7045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0FAC0-7E22-48B3-9945-730FB5D71FFF}" type="datetimeFigureOut">
              <a:rPr lang="fr-FR" smtClean="0"/>
              <a:t>29/04/2022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840367-5781-69A5-15B0-5528BD821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49E53-7575-5C23-97BE-7C5235AE9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B703-C55B-4B92-A0E6-6EBED99951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34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765C1-9EF0-6F6D-EBFF-415E004D7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 Opératoire</a:t>
            </a:r>
            <a:br>
              <a:rPr lang="fr-FR" dirty="0"/>
            </a:br>
            <a:r>
              <a:rPr lang="fr-FR" dirty="0"/>
              <a:t>Gestion du personnel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7236E3-25D2-66FE-0172-D3BC2A3EB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50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DC40A-32C8-DB68-B8D5-6C303929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697"/>
            <a:ext cx="10515600" cy="5690266"/>
          </a:xfrm>
        </p:spPr>
        <p:txBody>
          <a:bodyPr/>
          <a:lstStyle/>
          <a:p>
            <a:r>
              <a:rPr lang="fr-FR" dirty="0"/>
              <a:t>Se connecter</a:t>
            </a:r>
          </a:p>
          <a:p>
            <a:r>
              <a:rPr lang="fr-FR" dirty="0"/>
              <a:t>Menu Principal</a:t>
            </a:r>
          </a:p>
          <a:p>
            <a:pPr lvl="1"/>
            <a:r>
              <a:rPr lang="fr-FR" dirty="0"/>
              <a:t>Gérer ligue</a:t>
            </a:r>
          </a:p>
          <a:p>
            <a:pPr lvl="2"/>
            <a:r>
              <a:rPr lang="fr-FR" dirty="0"/>
              <a:t>Ajouter une ligue</a:t>
            </a:r>
          </a:p>
          <a:p>
            <a:pPr lvl="2"/>
            <a:r>
              <a:rPr lang="fr-FR" dirty="0"/>
              <a:t>Supprimer une ligue</a:t>
            </a:r>
          </a:p>
          <a:p>
            <a:pPr lvl="2"/>
            <a:r>
              <a:rPr lang="fr-FR" dirty="0"/>
              <a:t>Modifier une ligue</a:t>
            </a:r>
          </a:p>
          <a:p>
            <a:pPr lvl="2"/>
            <a:r>
              <a:rPr lang="fr-FR" dirty="0"/>
              <a:t>Changer le nom d’une ligue</a:t>
            </a:r>
          </a:p>
          <a:p>
            <a:pPr lvl="1"/>
            <a:r>
              <a:rPr lang="fr-FR" dirty="0"/>
              <a:t>Gérer les employés</a:t>
            </a:r>
          </a:p>
          <a:p>
            <a:pPr lvl="2"/>
            <a:r>
              <a:rPr lang="fr-FR" dirty="0"/>
              <a:t>Ajouter des employés </a:t>
            </a:r>
          </a:p>
          <a:p>
            <a:pPr lvl="2"/>
            <a:r>
              <a:rPr lang="fr-FR" dirty="0"/>
              <a:t>Modifier un employé</a:t>
            </a:r>
          </a:p>
          <a:p>
            <a:pPr lvl="2"/>
            <a:r>
              <a:rPr lang="fr-FR" dirty="0"/>
              <a:t>Supprimer un employé</a:t>
            </a:r>
          </a:p>
          <a:p>
            <a:pPr lvl="1"/>
            <a:r>
              <a:rPr lang="fr-FR" dirty="0"/>
              <a:t>Quitter</a:t>
            </a:r>
          </a:p>
        </p:txBody>
      </p:sp>
    </p:spTree>
    <p:extLst>
      <p:ext uri="{BB962C8B-B14F-4D97-AF65-F5344CB8AC3E}">
        <p14:creationId xmlns:p14="http://schemas.microsoft.com/office/powerpoint/2010/main" val="39637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648FC3-77DD-E158-8CA6-CF5F3182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8347" y="1015041"/>
            <a:ext cx="3746936" cy="263258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479422A-9F56-6F54-AD49-2860F4EFF8F2}"/>
              </a:ext>
            </a:extLst>
          </p:cNvPr>
          <p:cNvSpPr txBox="1"/>
          <p:nvPr/>
        </p:nvSpPr>
        <p:spPr>
          <a:xfrm>
            <a:off x="1297858" y="368710"/>
            <a:ext cx="982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 connecter</a:t>
            </a:r>
          </a:p>
          <a:p>
            <a:r>
              <a:rPr lang="fr-FR" dirty="0"/>
              <a:t>Entrez votre mot de passe pour vous connecter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4369E5-81B3-277D-F9B4-F839F7ED7DFA}"/>
              </a:ext>
            </a:extLst>
          </p:cNvPr>
          <p:cNvSpPr txBox="1"/>
          <p:nvPr/>
        </p:nvSpPr>
        <p:spPr>
          <a:xfrm>
            <a:off x="722670" y="4147518"/>
            <a:ext cx="5235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le mot de passe est correcte, nous accédons a ce menu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B4F8781-6B9A-84AD-9A39-3FB45723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347" y="4147518"/>
            <a:ext cx="3746936" cy="26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9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E15BA-7AD9-6DAC-B018-E86A79B7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Menu principal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B7BFDF-7909-E68A-97C5-304E4E37E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499" y="1471663"/>
            <a:ext cx="3752526" cy="3011846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7CA9726-E34F-A957-9F3C-AC861622D97B}"/>
              </a:ext>
            </a:extLst>
          </p:cNvPr>
          <p:cNvSpPr txBox="1"/>
          <p:nvPr/>
        </p:nvSpPr>
        <p:spPr>
          <a:xfrm>
            <a:off x="560439" y="479322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gérer les ligues, il faut cliquer sur « gérer les ligue ».</a:t>
            </a:r>
          </a:p>
          <a:p>
            <a:r>
              <a:rPr lang="fr-FR" dirty="0"/>
              <a:t>Pour gérer le compte root, il faut cliquer sur « gérer le Root ».</a:t>
            </a:r>
          </a:p>
          <a:p>
            <a:r>
              <a:rPr lang="fr-FR" dirty="0"/>
              <a:t>Pour quitter cliquez sur « Quitter ».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04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F3230-768F-F980-B1A1-D0E28A4A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Gérer les ligues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70D58F1-05F6-BE9E-FD6B-DD229ACC4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345" y="1402239"/>
            <a:ext cx="4678768" cy="333631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EF091AA-F4C1-3B20-E8E6-A3AE28123A6A}"/>
              </a:ext>
            </a:extLst>
          </p:cNvPr>
          <p:cNvSpPr txBox="1"/>
          <p:nvPr/>
        </p:nvSpPr>
        <p:spPr>
          <a:xfrm>
            <a:off x="412955" y="4738549"/>
            <a:ext cx="10940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le tableau nous avons la liste des ligues existantes dans la base de données</a:t>
            </a:r>
          </a:p>
          <a:p>
            <a:r>
              <a:rPr lang="fr-FR" dirty="0"/>
              <a:t>Pour crée une nouvelle ligue il faut écrire le nom de la ligue dans le champs de </a:t>
            </a:r>
            <a:r>
              <a:rPr lang="fr-FR" dirty="0" err="1"/>
              <a:t>sasie</a:t>
            </a:r>
            <a:r>
              <a:rPr lang="fr-FR" dirty="0"/>
              <a:t> de texte et cliquer sur valider</a:t>
            </a:r>
          </a:p>
          <a:p>
            <a:r>
              <a:rPr lang="fr-FR" dirty="0"/>
              <a:t>Pour supprimer une ligue il faut sélectionner une ligue dans le tableau en cliquant dessus et cliquer sur supprimer ligue</a:t>
            </a:r>
          </a:p>
          <a:p>
            <a:r>
              <a:rPr lang="fr-FR" dirty="0"/>
              <a:t>Pour sélectionner une ligue il faut sélectionner une ligue dans le tableau en cliquant dessus et cliquer sur Sélectionner ligue</a:t>
            </a:r>
          </a:p>
        </p:txBody>
      </p:sp>
    </p:spTree>
    <p:extLst>
      <p:ext uri="{BB962C8B-B14F-4D97-AF65-F5344CB8AC3E}">
        <p14:creationId xmlns:p14="http://schemas.microsoft.com/office/powerpoint/2010/main" val="344014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D1E5F-DAE2-4F95-A3C0-C5970404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8911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182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Mode Opératoire Gestion du personnel</vt:lpstr>
      <vt:lpstr>Présentation PowerPoint</vt:lpstr>
      <vt:lpstr>Présentation PowerPoint</vt:lpstr>
      <vt:lpstr>Menu principal</vt:lpstr>
      <vt:lpstr>Gérer les ligues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 Opératoire Gestion du personnel</dc:title>
  <dc:creator>antoine biogeau</dc:creator>
  <cp:lastModifiedBy>antoine biogeau</cp:lastModifiedBy>
  <cp:revision>1</cp:revision>
  <dcterms:created xsi:type="dcterms:W3CDTF">2022-04-29T14:07:57Z</dcterms:created>
  <dcterms:modified xsi:type="dcterms:W3CDTF">2022-05-01T18:29:33Z</dcterms:modified>
</cp:coreProperties>
</file>