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42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877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09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125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281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31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56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6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285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17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844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96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459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9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60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743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66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ionsaintemarie.sharepoint.com/:o:/r/sites/2021_NSI_105/SiteAssets/2021_NSI_105%C2%A0%E2%80%93%C2%A0Bloc-notes?d=w08efda251a8b4b8dbbc8164218f2de5f&amp;csf=1&amp;web=1&amp;e=PCXsbQ" TargetMode="External"/><Relationship Id="rId2" Type="http://schemas.openxmlformats.org/officeDocument/2006/relationships/hyperlink" Target="https://teams.microsoft.com/_#/school/tab::b2d27fd1-4010-4787-96a0-f361b17acccb/BKRS%20Bonhomme%20Seytor%20Richard%20Kaneshakumar?threadId=19:387219193dc8400ea9d4033966e60aa6@thread.tacv2&amp;ctx=chann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B5D495D-5EDA-44AE-B357-2B7BC351852A}"/>
              </a:ext>
            </a:extLst>
          </p:cNvPr>
          <p:cNvSpPr txBox="1"/>
          <p:nvPr/>
        </p:nvSpPr>
        <p:spPr>
          <a:xfrm>
            <a:off x="2794591" y="425303"/>
            <a:ext cx="660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Projet Calculatrice-NSI-1ère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B13821-C2E3-4704-9A8D-2E902314FDDA}"/>
              </a:ext>
            </a:extLst>
          </p:cNvPr>
          <p:cNvSpPr txBox="1"/>
          <p:nvPr/>
        </p:nvSpPr>
        <p:spPr>
          <a:xfrm>
            <a:off x="2158410" y="2151727"/>
            <a:ext cx="5220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Team BKRS:</a:t>
            </a:r>
          </a:p>
          <a:p>
            <a:r>
              <a:rPr lang="fr-FR" sz="3200" dirty="0"/>
              <a:t>Bonhomme Antoine</a:t>
            </a:r>
          </a:p>
          <a:p>
            <a:r>
              <a:rPr lang="fr-FR" sz="3200" dirty="0"/>
              <a:t>Kaneshakumar Lakshman</a:t>
            </a:r>
          </a:p>
          <a:p>
            <a:r>
              <a:rPr lang="fr-FR" sz="3200" dirty="0"/>
              <a:t>Richard Nicolas</a:t>
            </a:r>
          </a:p>
          <a:p>
            <a:r>
              <a:rPr lang="fr-FR" sz="3200" dirty="0" err="1"/>
              <a:t>Seytor</a:t>
            </a:r>
            <a:r>
              <a:rPr lang="fr-FR" sz="3200" dirty="0"/>
              <a:t> Erwan</a:t>
            </a:r>
          </a:p>
        </p:txBody>
      </p:sp>
    </p:spTree>
    <p:extLst>
      <p:ext uri="{BB962C8B-B14F-4D97-AF65-F5344CB8AC3E}">
        <p14:creationId xmlns:p14="http://schemas.microsoft.com/office/powerpoint/2010/main" val="106770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F5D10D-D430-4FFC-9AF2-1A9C7C5DE34E}"/>
              </a:ext>
            </a:extLst>
          </p:cNvPr>
          <p:cNvSpPr txBox="1"/>
          <p:nvPr/>
        </p:nvSpPr>
        <p:spPr>
          <a:xfrm>
            <a:off x="1252869" y="159488"/>
            <a:ext cx="952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/>
              <a:t>Étape 2: Spécifications fonctionnelles et techniques </a:t>
            </a: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C044BD72-D2CE-4CF1-A613-0A28D2A9F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1" y="1733313"/>
            <a:ext cx="2876951" cy="3391373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D32FD5-EA62-4559-9613-A910E2905527}"/>
              </a:ext>
            </a:extLst>
          </p:cNvPr>
          <p:cNvSpPr/>
          <p:nvPr/>
        </p:nvSpPr>
        <p:spPr>
          <a:xfrm>
            <a:off x="2998381" y="2881423"/>
            <a:ext cx="740271" cy="45188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721D2C-9032-482F-BFB8-381E1357EC1E}"/>
              </a:ext>
            </a:extLst>
          </p:cNvPr>
          <p:cNvSpPr/>
          <p:nvPr/>
        </p:nvSpPr>
        <p:spPr>
          <a:xfrm>
            <a:off x="838346" y="2901959"/>
            <a:ext cx="740271" cy="45188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A2B959A-9592-4A1F-9DE8-8E252988FD11}"/>
              </a:ext>
            </a:extLst>
          </p:cNvPr>
          <p:cNvSpPr/>
          <p:nvPr/>
        </p:nvSpPr>
        <p:spPr>
          <a:xfrm>
            <a:off x="2998380" y="4255475"/>
            <a:ext cx="740271" cy="4518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735A0C5-E436-4CF5-93FC-C02656F5EE0B}"/>
              </a:ext>
            </a:extLst>
          </p:cNvPr>
          <p:cNvSpPr/>
          <p:nvPr/>
        </p:nvSpPr>
        <p:spPr>
          <a:xfrm>
            <a:off x="2998379" y="3803591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8065F95-5FF1-48F5-BABF-C1CDC05BCCEC}"/>
              </a:ext>
            </a:extLst>
          </p:cNvPr>
          <p:cNvSpPr/>
          <p:nvPr/>
        </p:nvSpPr>
        <p:spPr>
          <a:xfrm>
            <a:off x="2998378" y="3350378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7D101F-3A9C-4577-B8A1-D6453817C467}"/>
              </a:ext>
            </a:extLst>
          </p:cNvPr>
          <p:cNvSpPr/>
          <p:nvPr/>
        </p:nvSpPr>
        <p:spPr>
          <a:xfrm>
            <a:off x="2330066" y="2906263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9012B8-8996-4679-8A29-70E3A83CADE3}"/>
              </a:ext>
            </a:extLst>
          </p:cNvPr>
          <p:cNvSpPr/>
          <p:nvPr/>
        </p:nvSpPr>
        <p:spPr>
          <a:xfrm>
            <a:off x="1587025" y="2906263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A9B0312-A4EC-4D1F-A268-0BDD3D3D2992}"/>
              </a:ext>
            </a:extLst>
          </p:cNvPr>
          <p:cNvSpPr/>
          <p:nvPr/>
        </p:nvSpPr>
        <p:spPr>
          <a:xfrm>
            <a:off x="3026018" y="4680848"/>
            <a:ext cx="740271" cy="45188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37B200E-ABF2-4733-BE9A-4E1B47407954}"/>
              </a:ext>
            </a:extLst>
          </p:cNvPr>
          <p:cNvSpPr/>
          <p:nvPr/>
        </p:nvSpPr>
        <p:spPr>
          <a:xfrm>
            <a:off x="828566" y="4651434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5F69CC9-332A-490B-A8AE-DDE2E2F4ECB7}"/>
              </a:ext>
            </a:extLst>
          </p:cNvPr>
          <p:cNvSpPr/>
          <p:nvPr/>
        </p:nvSpPr>
        <p:spPr>
          <a:xfrm>
            <a:off x="828566" y="3350378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B944298-2C59-43DC-A6A8-9BB83CB9836B}"/>
              </a:ext>
            </a:extLst>
          </p:cNvPr>
          <p:cNvSpPr/>
          <p:nvPr/>
        </p:nvSpPr>
        <p:spPr>
          <a:xfrm>
            <a:off x="1552431" y="3375218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B22D8F2-967C-4D8F-8D5D-5763A89CB509}"/>
              </a:ext>
            </a:extLst>
          </p:cNvPr>
          <p:cNvSpPr/>
          <p:nvPr/>
        </p:nvSpPr>
        <p:spPr>
          <a:xfrm>
            <a:off x="2310889" y="3375218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B9F2DA6-6743-4EA9-8045-FE8C89C23730}"/>
              </a:ext>
            </a:extLst>
          </p:cNvPr>
          <p:cNvSpPr/>
          <p:nvPr/>
        </p:nvSpPr>
        <p:spPr>
          <a:xfrm>
            <a:off x="829291" y="3800932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FCFD703-CF2A-49F7-8687-4C54F9F57373}"/>
              </a:ext>
            </a:extLst>
          </p:cNvPr>
          <p:cNvSpPr/>
          <p:nvPr/>
        </p:nvSpPr>
        <p:spPr>
          <a:xfrm>
            <a:off x="1565461" y="3808917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E83594-E476-4856-8B02-54FDD9EB3F2C}"/>
              </a:ext>
            </a:extLst>
          </p:cNvPr>
          <p:cNvSpPr/>
          <p:nvPr/>
        </p:nvSpPr>
        <p:spPr>
          <a:xfrm>
            <a:off x="2266311" y="3819683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B4F87AD-529C-4F9B-A754-CB02510626DD}"/>
              </a:ext>
            </a:extLst>
          </p:cNvPr>
          <p:cNvSpPr/>
          <p:nvPr/>
        </p:nvSpPr>
        <p:spPr>
          <a:xfrm>
            <a:off x="817164" y="4221828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0C4790F-7CD7-46BF-B7A1-F0D08148019C}"/>
              </a:ext>
            </a:extLst>
          </p:cNvPr>
          <p:cNvSpPr/>
          <p:nvPr/>
        </p:nvSpPr>
        <p:spPr>
          <a:xfrm>
            <a:off x="1542446" y="4200460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D779299-C703-45E7-BC1B-D2EB2F2D2E40}"/>
              </a:ext>
            </a:extLst>
          </p:cNvPr>
          <p:cNvSpPr/>
          <p:nvPr/>
        </p:nvSpPr>
        <p:spPr>
          <a:xfrm>
            <a:off x="2310354" y="4255475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E05F484-75DC-49C7-94A4-0F7D5671BDE2}"/>
              </a:ext>
            </a:extLst>
          </p:cNvPr>
          <p:cNvSpPr/>
          <p:nvPr/>
        </p:nvSpPr>
        <p:spPr>
          <a:xfrm>
            <a:off x="1578617" y="4661047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170E4F-D865-4480-90CC-4F7258580C56}"/>
              </a:ext>
            </a:extLst>
          </p:cNvPr>
          <p:cNvSpPr/>
          <p:nvPr/>
        </p:nvSpPr>
        <p:spPr>
          <a:xfrm>
            <a:off x="2289462" y="4661047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8B9F8AE-A403-4DC3-A9E1-7BB8EF646595}"/>
              </a:ext>
            </a:extLst>
          </p:cNvPr>
          <p:cNvSpPr/>
          <p:nvPr/>
        </p:nvSpPr>
        <p:spPr>
          <a:xfrm>
            <a:off x="4426135" y="2093584"/>
            <a:ext cx="740271" cy="45188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3E62278-981C-46ED-B3FC-342753DAC034}"/>
              </a:ext>
            </a:extLst>
          </p:cNvPr>
          <p:cNvSpPr/>
          <p:nvPr/>
        </p:nvSpPr>
        <p:spPr>
          <a:xfrm>
            <a:off x="4426138" y="2911785"/>
            <a:ext cx="740271" cy="4518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66151F7-739E-426E-8701-1556B38695D2}"/>
              </a:ext>
            </a:extLst>
          </p:cNvPr>
          <p:cNvSpPr/>
          <p:nvPr/>
        </p:nvSpPr>
        <p:spPr>
          <a:xfrm>
            <a:off x="4426136" y="3720273"/>
            <a:ext cx="740271" cy="451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57B0DD1-F5AD-4DFB-B4E7-85B7D7733F4E}"/>
              </a:ext>
            </a:extLst>
          </p:cNvPr>
          <p:cNvSpPr/>
          <p:nvPr/>
        </p:nvSpPr>
        <p:spPr>
          <a:xfrm>
            <a:off x="4426135" y="4651434"/>
            <a:ext cx="740271" cy="4518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060AE6B-C01B-48C3-A654-3872B81090B1}"/>
              </a:ext>
            </a:extLst>
          </p:cNvPr>
          <p:cNvSpPr txBox="1"/>
          <p:nvPr/>
        </p:nvSpPr>
        <p:spPr>
          <a:xfrm>
            <a:off x="5263383" y="1964820"/>
            <a:ext cx="349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touche pour supprimer un caractère ou la totalité de la ligne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A610A1-72F7-4BB4-8CF2-C18B90067096}"/>
              </a:ext>
            </a:extLst>
          </p:cNvPr>
          <p:cNvSpPr txBox="1"/>
          <p:nvPr/>
        </p:nvSpPr>
        <p:spPr>
          <a:xfrm>
            <a:off x="5276540" y="2981046"/>
            <a:ext cx="200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touche d’opération 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BB009D8-69EA-4111-B5E8-74A17473BB60}"/>
              </a:ext>
            </a:extLst>
          </p:cNvPr>
          <p:cNvSpPr/>
          <p:nvPr/>
        </p:nvSpPr>
        <p:spPr>
          <a:xfrm>
            <a:off x="4426134" y="5459922"/>
            <a:ext cx="740271" cy="45188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64CF07F-4C19-4482-BCBF-15E2371FB4EA}"/>
              </a:ext>
            </a:extLst>
          </p:cNvPr>
          <p:cNvSpPr txBox="1"/>
          <p:nvPr/>
        </p:nvSpPr>
        <p:spPr>
          <a:xfrm>
            <a:off x="5276540" y="3720273"/>
            <a:ext cx="200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touche de chiffres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92856A3-2134-4F3F-A5B1-1F6751FBB6E1}"/>
              </a:ext>
            </a:extLst>
          </p:cNvPr>
          <p:cNvSpPr txBox="1"/>
          <p:nvPr/>
        </p:nvSpPr>
        <p:spPr>
          <a:xfrm>
            <a:off x="5263383" y="4667066"/>
            <a:ext cx="28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touche « égalité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4AD99A1-98EE-430F-AAD3-FA2515E4AAA2}"/>
              </a:ext>
            </a:extLst>
          </p:cNvPr>
          <p:cNvSpPr txBox="1"/>
          <p:nvPr/>
        </p:nvSpPr>
        <p:spPr>
          <a:xfrm>
            <a:off x="5443869" y="5362698"/>
            <a:ext cx="36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touche « </a:t>
            </a:r>
            <a:r>
              <a:rPr lang="fr-FR" dirty="0" err="1"/>
              <a:t>Rép</a:t>
            </a:r>
            <a:r>
              <a:rPr lang="fr-FR" dirty="0"/>
              <a:t> » (système de mémorisation du calcul précédent) 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73F6CC5-8E34-4DFC-A0A3-902342DC3720}"/>
              </a:ext>
            </a:extLst>
          </p:cNvPr>
          <p:cNvCxnSpPr/>
          <p:nvPr/>
        </p:nvCxnSpPr>
        <p:spPr>
          <a:xfrm flipV="1">
            <a:off x="2266311" y="1095153"/>
            <a:ext cx="0" cy="871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EE8AA33-46DC-419D-9DF2-586899EE701C}"/>
              </a:ext>
            </a:extLst>
          </p:cNvPr>
          <p:cNvCxnSpPr/>
          <p:nvPr/>
        </p:nvCxnSpPr>
        <p:spPr>
          <a:xfrm>
            <a:off x="2266311" y="1116419"/>
            <a:ext cx="24864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E494D57B-4064-4AF2-88C5-90DACBD725F6}"/>
              </a:ext>
            </a:extLst>
          </p:cNvPr>
          <p:cNvSpPr txBox="1"/>
          <p:nvPr/>
        </p:nvSpPr>
        <p:spPr>
          <a:xfrm>
            <a:off x="4965405" y="893135"/>
            <a:ext cx="128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écran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443ECA5-B821-48B7-8FB1-5990B3510A8A}"/>
              </a:ext>
            </a:extLst>
          </p:cNvPr>
          <p:cNvSpPr txBox="1"/>
          <p:nvPr/>
        </p:nvSpPr>
        <p:spPr>
          <a:xfrm>
            <a:off x="738648" y="914660"/>
            <a:ext cx="167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de la calculatrice :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7C3355-849A-4009-9505-6696609450A2}"/>
              </a:ext>
            </a:extLst>
          </p:cNvPr>
          <p:cNvSpPr txBox="1"/>
          <p:nvPr/>
        </p:nvSpPr>
        <p:spPr>
          <a:xfrm>
            <a:off x="8944070" y="947453"/>
            <a:ext cx="250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Codage sur python 3.8 sur Replit.com.</a:t>
            </a:r>
          </a:p>
        </p:txBody>
      </p:sp>
    </p:spTree>
    <p:extLst>
      <p:ext uri="{BB962C8B-B14F-4D97-AF65-F5344CB8AC3E}">
        <p14:creationId xmlns:p14="http://schemas.microsoft.com/office/powerpoint/2010/main" val="117574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4EA34A-9F70-40C5-AD2A-1935A2D7C8F1}"/>
              </a:ext>
            </a:extLst>
          </p:cNvPr>
          <p:cNvSpPr txBox="1"/>
          <p:nvPr/>
        </p:nvSpPr>
        <p:spPr>
          <a:xfrm>
            <a:off x="2900916" y="446567"/>
            <a:ext cx="639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/>
              <a:t>Étape 3: Le Périmètre Fonctionnel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4508908-5B26-4201-A603-99DB1AE0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88841"/>
              </p:ext>
            </p:extLst>
          </p:nvPr>
        </p:nvGraphicFramePr>
        <p:xfrm>
          <a:off x="1216541" y="1439570"/>
          <a:ext cx="9758916" cy="4417763"/>
        </p:xfrm>
        <a:graphic>
          <a:graphicData uri="http://schemas.openxmlformats.org/drawingml/2006/table">
            <a:tbl>
              <a:tblPr/>
              <a:tblGrid>
                <a:gridCol w="3252972">
                  <a:extLst>
                    <a:ext uri="{9D8B030D-6E8A-4147-A177-3AD203B41FA5}">
                      <a16:colId xmlns:a16="http://schemas.microsoft.com/office/drawing/2014/main" val="393336594"/>
                    </a:ext>
                  </a:extLst>
                </a:gridCol>
                <a:gridCol w="3252972">
                  <a:extLst>
                    <a:ext uri="{9D8B030D-6E8A-4147-A177-3AD203B41FA5}">
                      <a16:colId xmlns:a16="http://schemas.microsoft.com/office/drawing/2014/main" val="3292203924"/>
                    </a:ext>
                  </a:extLst>
                </a:gridCol>
                <a:gridCol w="3252972">
                  <a:extLst>
                    <a:ext uri="{9D8B030D-6E8A-4147-A177-3AD203B41FA5}">
                      <a16:colId xmlns:a16="http://schemas.microsoft.com/office/drawing/2014/main" val="599040786"/>
                    </a:ext>
                  </a:extLst>
                </a:gridCol>
              </a:tblGrid>
              <a:tr h="1161764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Obligatoire</a:t>
                      </a:r>
                      <a:r>
                        <a:rPr lang="fr-FR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fr-FR" sz="3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Confortable</a:t>
                      </a:r>
                      <a:r>
                        <a:rPr lang="fr-FR" sz="175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fr-F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Luxe</a:t>
                      </a:r>
                      <a:r>
                        <a:rPr lang="fr-FR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fr-FR" sz="3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00178"/>
                  </a:ext>
                </a:extLst>
              </a:tr>
              <a:tr h="3255999">
                <a:tc>
                  <a:txBody>
                    <a:bodyPr/>
                    <a:lstStyle/>
                    <a:p>
                      <a:pPr marL="0" indent="0" algn="l" fontAlgn="base">
                        <a:buFontTx/>
                        <a:buNone/>
                      </a:pP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Additionner / Soustraire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fr-FR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fr-FR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Diviser / Multiplier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fr-FR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fr-FR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Entrer des nombres réels</a:t>
                      </a:r>
                    </a:p>
                    <a:p>
                      <a:pPr marL="0" indent="0" algn="l" fontAlgn="base">
                        <a:buFontTx/>
                        <a:buNone/>
                      </a:pP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Effacer un caractère ou une ligne</a:t>
                      </a:r>
                      <a:r>
                        <a:rPr lang="fr-FR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0" indent="0" algn="l" fontAlgn="base">
                        <a:buFontTx/>
                        <a:buNone/>
                      </a:pPr>
                      <a:r>
                        <a:rPr lang="fr-FR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Affichage d’un message d’erreur en cas d’action impossible / problème</a:t>
                      </a: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Système de mémoire (reprise du calcul précèdent)</a:t>
                      </a:r>
                      <a:endParaRPr lang="fr-FR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 fontAlgn="base">
                        <a:buFontTx/>
                        <a:buNone/>
                      </a:pPr>
                      <a:r>
                        <a:rPr lang="fr-FR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Utilisation de touches du clavier pour les différentes actions</a:t>
                      </a:r>
                    </a:p>
                    <a:p>
                      <a:pPr marL="0" indent="0" algn="l" fontAlgn="base">
                        <a:buFontTx/>
                        <a:buNone/>
                      </a:pP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Visuel agréable</a:t>
                      </a:r>
                      <a:endParaRPr lang="fr-FR" sz="18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Changement de couleur </a:t>
                      </a:r>
                    </a:p>
                    <a:p>
                      <a:pPr marL="0" indent="0" algn="l" fontAlgn="base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FR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Fonctions</a:t>
                      </a:r>
                      <a:r>
                        <a:rPr lang="fr-FR" sz="2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trigonométriques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fr-FR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 pourcentage</a:t>
                      </a:r>
                    </a:p>
                    <a:p>
                      <a:pPr marL="0" indent="0" algn="l" fontAlgn="base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Historique de calcul</a:t>
                      </a:r>
                    </a:p>
                  </a:txBody>
                  <a:tcPr>
                    <a:lnL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364" cap="flat" cmpd="sng" algn="ctr">
                      <a:solidFill>
                        <a:srgbClr val="00FFCD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446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091F554-BE60-443A-93A4-1706ED0C5F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999415" y="2342881"/>
            <a:ext cx="14868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52734C-3EAA-445E-ABA7-380EE96FAB4F}"/>
              </a:ext>
            </a:extLst>
          </p:cNvPr>
          <p:cNvSpPr txBox="1"/>
          <p:nvPr/>
        </p:nvSpPr>
        <p:spPr>
          <a:xfrm>
            <a:off x="972879" y="520995"/>
            <a:ext cx="1024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Carnet de bord de groupe </a:t>
            </a:r>
            <a:r>
              <a:rPr lang="fr-FR" sz="3600"/>
              <a:t>et personnel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F007F7-F24E-4CE1-9D5E-8311EBDEBEBE}"/>
              </a:ext>
            </a:extLst>
          </p:cNvPr>
          <p:cNvSpPr txBox="1"/>
          <p:nvPr/>
        </p:nvSpPr>
        <p:spPr>
          <a:xfrm>
            <a:off x="861237" y="2237855"/>
            <a:ext cx="929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https://teams.microsoft.com/_#/school/tab::b2d27fd1-4010-4787-96a0-f361b17acccb/BKRS%20Bonhomme%20Seytor%20Richard%20Kaneshakumar?threadId=19:387219193dc8400ea9d4033966e60aa6@thread.tacv2&amp;ctx=channel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3DD406-09FE-4780-B8EC-E826D8CA8BCA}"/>
              </a:ext>
            </a:extLst>
          </p:cNvPr>
          <p:cNvSpPr txBox="1"/>
          <p:nvPr/>
        </p:nvSpPr>
        <p:spPr>
          <a:xfrm>
            <a:off x="669851" y="1868523"/>
            <a:ext cx="36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Carnet de bord de groupe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176AB1-8F80-4633-B4F1-B1645DCE2C6A}"/>
              </a:ext>
            </a:extLst>
          </p:cNvPr>
          <p:cNvSpPr txBox="1"/>
          <p:nvPr/>
        </p:nvSpPr>
        <p:spPr>
          <a:xfrm>
            <a:off x="669851" y="3807516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Carnet de bord personnel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36642-58DA-49D2-AFBB-2ADAB0829F0E}"/>
              </a:ext>
            </a:extLst>
          </p:cNvPr>
          <p:cNvSpPr txBox="1"/>
          <p:nvPr/>
        </p:nvSpPr>
        <p:spPr>
          <a:xfrm>
            <a:off x="1047307" y="4401603"/>
            <a:ext cx="968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institutionsaintemarie.sharepoint.com</a:t>
            </a:r>
            <a:r>
              <a:rPr lang="fr-FR" dirty="0">
                <a:hlinkClick r:id="rId3"/>
              </a:rPr>
              <a:t>/:o:/r/sites/2021_NSI_105/</a:t>
            </a:r>
            <a:r>
              <a:rPr lang="fr-FR" dirty="0" err="1">
                <a:hlinkClick r:id="rId3"/>
              </a:rPr>
              <a:t>SiteAssets</a:t>
            </a:r>
            <a:r>
              <a:rPr lang="fr-FR" dirty="0">
                <a:hlinkClick r:id="rId3"/>
              </a:rPr>
              <a:t>/2021_NSI_105%C2%A0%E2%80%93%C2%A0Bloc-notes?d=w08efda251a8b4b8dbbc8164218f2de5f&amp;csf=1&amp;web=1&amp;e=</a:t>
            </a:r>
            <a:r>
              <a:rPr lang="fr-FR" dirty="0" err="1">
                <a:hlinkClick r:id="rId3"/>
              </a:rPr>
              <a:t>PCXsbQ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65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256</Words>
  <Application>Microsoft Macintosh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Lakshman kaneshakumar</dc:creator>
  <cp:lastModifiedBy>BONHOMME Antoine</cp:lastModifiedBy>
  <cp:revision>15</cp:revision>
  <dcterms:created xsi:type="dcterms:W3CDTF">2021-04-28T13:59:13Z</dcterms:created>
  <dcterms:modified xsi:type="dcterms:W3CDTF">2021-04-28T19:45:04Z</dcterms:modified>
</cp:coreProperties>
</file>