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FF11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763688" y="1412776"/>
            <a:ext cx="201622" cy="20162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064416" y="1423380"/>
            <a:ext cx="185492" cy="1854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300635" y="1430800"/>
            <a:ext cx="170653" cy="17065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516659" y="1437625"/>
            <a:ext cx="157001" cy="1570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732683" y="1443905"/>
            <a:ext cx="144441" cy="14444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915816" y="1447452"/>
            <a:ext cx="132886" cy="1328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094566" y="1450228"/>
            <a:ext cx="122255" cy="1222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265759" y="1450228"/>
            <a:ext cx="112475" cy="1124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419105" y="1450228"/>
            <a:ext cx="103477" cy="10347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612705" y="1454366"/>
            <a:ext cx="95199" cy="9519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765105" y="1447452"/>
            <a:ext cx="87583" cy="875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917505" y="1441921"/>
            <a:ext cx="80576" cy="805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772630" y="1844824"/>
            <a:ext cx="201622" cy="20162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073358" y="1855428"/>
            <a:ext cx="185492" cy="18549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309577" y="1862848"/>
            <a:ext cx="170653" cy="17065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525601" y="1869673"/>
            <a:ext cx="157001" cy="15700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741625" y="1875953"/>
            <a:ext cx="144441" cy="144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24758" y="1879500"/>
            <a:ext cx="132886" cy="13288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103508" y="1882276"/>
            <a:ext cx="122255" cy="12225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3274701" y="1882276"/>
            <a:ext cx="112475" cy="1124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428047" y="1882276"/>
            <a:ext cx="103477" cy="10347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621647" y="1886414"/>
            <a:ext cx="95199" cy="9519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74047" y="1879500"/>
            <a:ext cx="87583" cy="8758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926447" y="1873969"/>
            <a:ext cx="80576" cy="805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1079727" y="2866090"/>
            <a:ext cx="201622" cy="201622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380455" y="2876694"/>
            <a:ext cx="185492" cy="185492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616674" y="2884114"/>
            <a:ext cx="170653" cy="170653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1832698" y="2890939"/>
            <a:ext cx="157001" cy="157001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048722" y="2897219"/>
            <a:ext cx="144441" cy="144441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2231855" y="2900766"/>
            <a:ext cx="132886" cy="132886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410605" y="2903542"/>
            <a:ext cx="122255" cy="122255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2581798" y="2903542"/>
            <a:ext cx="112475" cy="112475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2735144" y="2903542"/>
            <a:ext cx="103477" cy="103477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919218" y="2907680"/>
            <a:ext cx="95199" cy="95199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3081144" y="2900766"/>
            <a:ext cx="87583" cy="87583"/>
          </a:xfrm>
          <a:prstGeom prst="ellipse">
            <a:avLst/>
          </a:prstGeom>
          <a:solidFill>
            <a:srgbClr val="FF0000">
              <a:alpha val="67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4572000" y="2489242"/>
            <a:ext cx="49140" cy="4914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1065030" y="2362034"/>
            <a:ext cx="201622" cy="201622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1365758" y="2372638"/>
            <a:ext cx="185492" cy="185492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1601977" y="2380058"/>
            <a:ext cx="170653" cy="170653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1818001" y="2386883"/>
            <a:ext cx="157001" cy="157001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2034025" y="2393163"/>
            <a:ext cx="144441" cy="144441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2217158" y="2396710"/>
            <a:ext cx="132886" cy="132886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95908" y="2399486"/>
            <a:ext cx="122255" cy="122255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2567101" y="2399486"/>
            <a:ext cx="112475" cy="112475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2720447" y="2399486"/>
            <a:ext cx="103477" cy="103477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2914047" y="2403624"/>
            <a:ext cx="95199" cy="95199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3066447" y="2396710"/>
            <a:ext cx="87583" cy="87583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3218847" y="2391179"/>
            <a:ext cx="80576" cy="80576"/>
          </a:xfrm>
          <a:prstGeom prst="ellipse">
            <a:avLst/>
          </a:prstGeom>
          <a:solidFill>
            <a:schemeClr val="accent5">
              <a:lumMod val="75000"/>
              <a:alpha val="67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4743450" y="2641642"/>
            <a:ext cx="56700" cy="5670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4876800" y="2794042"/>
            <a:ext cx="64260" cy="6426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031862" y="2961027"/>
            <a:ext cx="75600" cy="7560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181600" y="3098842"/>
            <a:ext cx="86940" cy="8694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334000" y="3251242"/>
            <a:ext cx="98280" cy="9828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486400" y="3403642"/>
            <a:ext cx="105840" cy="10584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638800" y="3556042"/>
            <a:ext cx="113400" cy="11340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5791200" y="3708442"/>
            <a:ext cx="120960" cy="12096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943600" y="3860842"/>
            <a:ext cx="128520" cy="12852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096000" y="4013242"/>
            <a:ext cx="136080" cy="136080"/>
          </a:xfrm>
          <a:prstGeom prst="ellipse">
            <a:avLst/>
          </a:prstGeom>
          <a:solidFill>
            <a:srgbClr val="FF373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3394300" y="3905486"/>
            <a:ext cx="49140" cy="4914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3565750" y="4057886"/>
            <a:ext cx="56700" cy="56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3699100" y="4210286"/>
            <a:ext cx="64260" cy="6426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3854162" y="4377271"/>
            <a:ext cx="75600" cy="75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4003900" y="4515086"/>
            <a:ext cx="86940" cy="8694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4156300" y="4667486"/>
            <a:ext cx="98280" cy="9828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4308700" y="4819886"/>
            <a:ext cx="105840" cy="10584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4461100" y="4972286"/>
            <a:ext cx="113400" cy="11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4613500" y="5124686"/>
            <a:ext cx="120960" cy="12096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900" y="5277086"/>
            <a:ext cx="128520" cy="12852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4918300" y="5429486"/>
            <a:ext cx="136080" cy="13608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6080060" y="765273"/>
            <a:ext cx="49140" cy="491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6251510" y="917673"/>
            <a:ext cx="56700" cy="56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6384860" y="1070073"/>
            <a:ext cx="64260" cy="642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6539922" y="1237058"/>
            <a:ext cx="75600" cy="75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6689660" y="1374873"/>
            <a:ext cx="86940" cy="869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6842060" y="1527273"/>
            <a:ext cx="98280" cy="982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994460" y="1679673"/>
            <a:ext cx="105840" cy="1058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7146860" y="1832073"/>
            <a:ext cx="113400" cy="113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7299260" y="1984473"/>
            <a:ext cx="120960" cy="120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7451660" y="2136873"/>
            <a:ext cx="128520" cy="128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7604060" y="2289273"/>
            <a:ext cx="136080" cy="1360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LABO</dc:creator>
  <cp:lastModifiedBy>LABO</cp:lastModifiedBy>
  <cp:revision>9</cp:revision>
  <dcterms:created xsi:type="dcterms:W3CDTF">2017-03-16T12:39:56Z</dcterms:created>
  <dcterms:modified xsi:type="dcterms:W3CDTF">2017-03-20T07:23:16Z</dcterms:modified>
</cp:coreProperties>
</file>