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0" r:id="rId5"/>
    <p:sldId id="261" r:id="rId6"/>
    <p:sldId id="262" r:id="rId7"/>
    <p:sldId id="273" r:id="rId8"/>
    <p:sldId id="268" r:id="rId9"/>
    <p:sldId id="274" r:id="rId10"/>
    <p:sldId id="275" r:id="rId11"/>
    <p:sldId id="278" r:id="rId12"/>
    <p:sldId id="26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736433-E9B1-4365-B913-1537322D2663}" v="10" dt="2025-07-01T14:16:13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ffotot, Antoine" userId="9e00a2ac-7b0f-4ba6-9287-7b26f7425752" providerId="ADAL" clId="{F1736433-E9B1-4365-B913-1537322D2663}"/>
    <pc:docChg chg="undo custSel addSld delSld modSld sldOrd">
      <pc:chgData name="Buffotot, Antoine" userId="9e00a2ac-7b0f-4ba6-9287-7b26f7425752" providerId="ADAL" clId="{F1736433-E9B1-4365-B913-1537322D2663}" dt="2025-07-01T14:19:07.109" v="1049" actId="1076"/>
      <pc:docMkLst>
        <pc:docMk/>
      </pc:docMkLst>
      <pc:sldChg chg="modSp mod">
        <pc:chgData name="Buffotot, Antoine" userId="9e00a2ac-7b0f-4ba6-9287-7b26f7425752" providerId="ADAL" clId="{F1736433-E9B1-4365-B913-1537322D2663}" dt="2025-07-01T14:03:29.497" v="23" actId="20577"/>
        <pc:sldMkLst>
          <pc:docMk/>
          <pc:sldMk cId="2886170366" sldId="256"/>
        </pc:sldMkLst>
        <pc:spChg chg="mod">
          <ac:chgData name="Buffotot, Antoine" userId="9e00a2ac-7b0f-4ba6-9287-7b26f7425752" providerId="ADAL" clId="{F1736433-E9B1-4365-B913-1537322D2663}" dt="2025-07-01T14:03:29.497" v="23" actId="20577"/>
          <ac:spMkLst>
            <pc:docMk/>
            <pc:sldMk cId="2886170366" sldId="256"/>
            <ac:spMk id="2" creationId="{1A373A8D-4D3F-3C46-7A2D-C867698BB65F}"/>
          </ac:spMkLst>
        </pc:spChg>
      </pc:sldChg>
      <pc:sldChg chg="del">
        <pc:chgData name="Buffotot, Antoine" userId="9e00a2ac-7b0f-4ba6-9287-7b26f7425752" providerId="ADAL" clId="{F1736433-E9B1-4365-B913-1537322D2663}" dt="2025-07-01T14:05:52.274" v="260" actId="47"/>
        <pc:sldMkLst>
          <pc:docMk/>
          <pc:sldMk cId="1154720822" sldId="257"/>
        </pc:sldMkLst>
      </pc:sldChg>
      <pc:sldChg chg="modSp mod">
        <pc:chgData name="Buffotot, Antoine" userId="9e00a2ac-7b0f-4ba6-9287-7b26f7425752" providerId="ADAL" clId="{F1736433-E9B1-4365-B913-1537322D2663}" dt="2025-07-01T14:05:03.445" v="177" actId="20577"/>
        <pc:sldMkLst>
          <pc:docMk/>
          <pc:sldMk cId="971834761" sldId="258"/>
        </pc:sldMkLst>
        <pc:spChg chg="mod">
          <ac:chgData name="Buffotot, Antoine" userId="9e00a2ac-7b0f-4ba6-9287-7b26f7425752" providerId="ADAL" clId="{F1736433-E9B1-4365-B913-1537322D2663}" dt="2025-07-01T14:05:03.445" v="177" actId="20577"/>
          <ac:spMkLst>
            <pc:docMk/>
            <pc:sldMk cId="971834761" sldId="258"/>
            <ac:spMk id="3" creationId="{8B23803C-F09D-1CA2-A9B6-5139D7773CE3}"/>
          </ac:spMkLst>
        </pc:spChg>
      </pc:sldChg>
      <pc:sldChg chg="del">
        <pc:chgData name="Buffotot, Antoine" userId="9e00a2ac-7b0f-4ba6-9287-7b26f7425752" providerId="ADAL" clId="{F1736433-E9B1-4365-B913-1537322D2663}" dt="2025-07-01T14:05:54.164" v="261" actId="47"/>
        <pc:sldMkLst>
          <pc:docMk/>
          <pc:sldMk cId="2490766708" sldId="259"/>
        </pc:sldMkLst>
      </pc:sldChg>
      <pc:sldChg chg="addSp delSp modSp mod setBg">
        <pc:chgData name="Buffotot, Antoine" userId="9e00a2ac-7b0f-4ba6-9287-7b26f7425752" providerId="ADAL" clId="{F1736433-E9B1-4365-B913-1537322D2663}" dt="2025-07-01T14:06:45.484" v="316"/>
        <pc:sldMkLst>
          <pc:docMk/>
          <pc:sldMk cId="4284788268" sldId="260"/>
        </pc:sldMkLst>
        <pc:spChg chg="mod">
          <ac:chgData name="Buffotot, Antoine" userId="9e00a2ac-7b0f-4ba6-9287-7b26f7425752" providerId="ADAL" clId="{F1736433-E9B1-4365-B913-1537322D2663}" dt="2025-07-01T14:06:42.134" v="313" actId="20577"/>
          <ac:spMkLst>
            <pc:docMk/>
            <pc:sldMk cId="4284788268" sldId="260"/>
            <ac:spMk id="2" creationId="{39B4CF75-7477-25B8-A6BC-7247B3B05C11}"/>
          </ac:spMkLst>
        </pc:spChg>
        <pc:spChg chg="add mod ord">
          <ac:chgData name="Buffotot, Antoine" userId="9e00a2ac-7b0f-4ba6-9287-7b26f7425752" providerId="ADAL" clId="{F1736433-E9B1-4365-B913-1537322D2663}" dt="2025-07-01T14:06:25.750" v="265" actId="26606"/>
          <ac:spMkLst>
            <pc:docMk/>
            <pc:sldMk cId="4284788268" sldId="260"/>
            <ac:spMk id="4" creationId="{CA634F4B-242A-724C-80A9-1F476FDE9EB6}"/>
          </ac:spMkLst>
        </pc:spChg>
        <pc:spChg chg="add del mod">
          <ac:chgData name="Buffotot, Antoine" userId="9e00a2ac-7b0f-4ba6-9287-7b26f7425752" providerId="ADAL" clId="{F1736433-E9B1-4365-B913-1537322D2663}" dt="2025-07-01T14:06:45.484" v="316"/>
          <ac:spMkLst>
            <pc:docMk/>
            <pc:sldMk cId="4284788268" sldId="260"/>
            <ac:spMk id="7" creationId="{434E60CB-0C48-54C4-F23B-2BE6D86234C7}"/>
          </ac:spMkLst>
        </pc:spChg>
        <pc:picChg chg="del">
          <ac:chgData name="Buffotot, Antoine" userId="9e00a2ac-7b0f-4ba6-9287-7b26f7425752" providerId="ADAL" clId="{F1736433-E9B1-4365-B913-1537322D2663}" dt="2025-07-01T14:06:19.701" v="262" actId="478"/>
          <ac:picMkLst>
            <pc:docMk/>
            <pc:sldMk cId="4284788268" sldId="260"/>
            <ac:picMk id="5" creationId="{44DBCEDA-7144-3050-79D2-30A93306C87B}"/>
          </ac:picMkLst>
        </pc:picChg>
        <pc:picChg chg="add mod">
          <ac:chgData name="Buffotot, Antoine" userId="9e00a2ac-7b0f-4ba6-9287-7b26f7425752" providerId="ADAL" clId="{F1736433-E9B1-4365-B913-1537322D2663}" dt="2025-07-01T14:06:44.780" v="314" actId="1076"/>
          <ac:picMkLst>
            <pc:docMk/>
            <pc:sldMk cId="4284788268" sldId="260"/>
            <ac:picMk id="8" creationId="{AC8F33B5-1908-16B3-053D-C15B707B9F4F}"/>
          </ac:picMkLst>
        </pc:picChg>
      </pc:sldChg>
      <pc:sldChg chg="addSp delSp modSp mod">
        <pc:chgData name="Buffotot, Antoine" userId="9e00a2ac-7b0f-4ba6-9287-7b26f7425752" providerId="ADAL" clId="{F1736433-E9B1-4365-B913-1537322D2663}" dt="2025-07-01T14:08:10.665" v="440" actId="20577"/>
        <pc:sldMkLst>
          <pc:docMk/>
          <pc:sldMk cId="898679334" sldId="261"/>
        </pc:sldMkLst>
        <pc:spChg chg="mod">
          <ac:chgData name="Buffotot, Antoine" userId="9e00a2ac-7b0f-4ba6-9287-7b26f7425752" providerId="ADAL" clId="{F1736433-E9B1-4365-B913-1537322D2663}" dt="2025-07-01T14:07:04.043" v="323" actId="27636"/>
          <ac:spMkLst>
            <pc:docMk/>
            <pc:sldMk cId="898679334" sldId="261"/>
            <ac:spMk id="2" creationId="{DE5F3D0D-F887-6DA6-EB92-E03FEFE5A602}"/>
          </ac:spMkLst>
        </pc:spChg>
        <pc:spChg chg="mod">
          <ac:chgData name="Buffotot, Antoine" userId="9e00a2ac-7b0f-4ba6-9287-7b26f7425752" providerId="ADAL" clId="{F1736433-E9B1-4365-B913-1537322D2663}" dt="2025-07-01T14:08:10.665" v="440" actId="20577"/>
          <ac:spMkLst>
            <pc:docMk/>
            <pc:sldMk cId="898679334" sldId="261"/>
            <ac:spMk id="3" creationId="{626D0E63-F79D-1658-FA36-F25E9A616FC3}"/>
          </ac:spMkLst>
        </pc:spChg>
        <pc:spChg chg="add del mod">
          <ac:chgData name="Buffotot, Antoine" userId="9e00a2ac-7b0f-4ba6-9287-7b26f7425752" providerId="ADAL" clId="{F1736433-E9B1-4365-B913-1537322D2663}" dt="2025-07-01T14:08:00.036" v="436" actId="22"/>
          <ac:spMkLst>
            <pc:docMk/>
            <pc:sldMk cId="898679334" sldId="261"/>
            <ac:spMk id="6" creationId="{B5B67A64-B1CE-C521-DE88-4517989752E9}"/>
          </ac:spMkLst>
        </pc:spChg>
        <pc:picChg chg="del">
          <ac:chgData name="Buffotot, Antoine" userId="9e00a2ac-7b0f-4ba6-9287-7b26f7425752" providerId="ADAL" clId="{F1736433-E9B1-4365-B913-1537322D2663}" dt="2025-07-01T14:07:23.324" v="386" actId="478"/>
          <ac:picMkLst>
            <pc:docMk/>
            <pc:sldMk cId="898679334" sldId="261"/>
            <ac:picMk id="5" creationId="{40B5AF2D-F75A-ECB4-C9D6-039F6932BC3A}"/>
          </ac:picMkLst>
        </pc:picChg>
        <pc:picChg chg="add mod ord">
          <ac:chgData name="Buffotot, Antoine" userId="9e00a2ac-7b0f-4ba6-9287-7b26f7425752" providerId="ADAL" clId="{F1736433-E9B1-4365-B913-1537322D2663}" dt="2025-07-01T14:08:04.884" v="439" actId="1076"/>
          <ac:picMkLst>
            <pc:docMk/>
            <pc:sldMk cId="898679334" sldId="261"/>
            <ac:picMk id="8" creationId="{E303BC1E-0270-6A6A-9D6C-6BBFFB9025C4}"/>
          </ac:picMkLst>
        </pc:picChg>
      </pc:sldChg>
      <pc:sldChg chg="addSp delSp modSp mod">
        <pc:chgData name="Buffotot, Antoine" userId="9e00a2ac-7b0f-4ba6-9287-7b26f7425752" providerId="ADAL" clId="{F1736433-E9B1-4365-B913-1537322D2663}" dt="2025-07-01T14:12:53.248" v="755" actId="20577"/>
        <pc:sldMkLst>
          <pc:docMk/>
          <pc:sldMk cId="1110304972" sldId="262"/>
        </pc:sldMkLst>
        <pc:spChg chg="mod">
          <ac:chgData name="Buffotot, Antoine" userId="9e00a2ac-7b0f-4ba6-9287-7b26f7425752" providerId="ADAL" clId="{F1736433-E9B1-4365-B913-1537322D2663}" dt="2025-07-01T14:08:15.605" v="444" actId="27636"/>
          <ac:spMkLst>
            <pc:docMk/>
            <pc:sldMk cId="1110304972" sldId="262"/>
            <ac:spMk id="2" creationId="{37DD41F1-230E-649A-1403-133426EC2520}"/>
          </ac:spMkLst>
        </pc:spChg>
        <pc:spChg chg="mod">
          <ac:chgData name="Buffotot, Antoine" userId="9e00a2ac-7b0f-4ba6-9287-7b26f7425752" providerId="ADAL" clId="{F1736433-E9B1-4365-B913-1537322D2663}" dt="2025-07-01T14:12:53.248" v="755" actId="20577"/>
          <ac:spMkLst>
            <pc:docMk/>
            <pc:sldMk cId="1110304972" sldId="262"/>
            <ac:spMk id="3" creationId="{1BB0CFC4-4587-56DD-C8D0-693F8FB2E212}"/>
          </ac:spMkLst>
        </pc:spChg>
        <pc:spChg chg="add del mod">
          <ac:chgData name="Buffotot, Antoine" userId="9e00a2ac-7b0f-4ba6-9287-7b26f7425752" providerId="ADAL" clId="{F1736433-E9B1-4365-B913-1537322D2663}" dt="2025-07-01T14:11:25.837" v="553" actId="22"/>
          <ac:spMkLst>
            <pc:docMk/>
            <pc:sldMk cId="1110304972" sldId="262"/>
            <ac:spMk id="6" creationId="{F2870E02-3086-2283-F55A-B81E208F05FE}"/>
          </ac:spMkLst>
        </pc:spChg>
        <pc:picChg chg="del">
          <ac:chgData name="Buffotot, Antoine" userId="9e00a2ac-7b0f-4ba6-9287-7b26f7425752" providerId="ADAL" clId="{F1736433-E9B1-4365-B913-1537322D2663}" dt="2025-07-01T14:08:47.284" v="445" actId="478"/>
          <ac:picMkLst>
            <pc:docMk/>
            <pc:sldMk cId="1110304972" sldId="262"/>
            <ac:picMk id="5" creationId="{FA8FFF48-5805-18E5-6E18-1E1D659368A8}"/>
          </ac:picMkLst>
        </pc:picChg>
        <pc:picChg chg="add mod ord">
          <ac:chgData name="Buffotot, Antoine" userId="9e00a2ac-7b0f-4ba6-9287-7b26f7425752" providerId="ADAL" clId="{F1736433-E9B1-4365-B913-1537322D2663}" dt="2025-07-01T14:12:28.027" v="710" actId="1076"/>
          <ac:picMkLst>
            <pc:docMk/>
            <pc:sldMk cId="1110304972" sldId="262"/>
            <ac:picMk id="8" creationId="{4EBA445A-0F75-A1A7-D181-74711A219484}"/>
          </ac:picMkLst>
        </pc:picChg>
      </pc:sldChg>
      <pc:sldChg chg="del">
        <pc:chgData name="Buffotot, Antoine" userId="9e00a2ac-7b0f-4ba6-9287-7b26f7425752" providerId="ADAL" clId="{F1736433-E9B1-4365-B913-1537322D2663}" dt="2025-07-01T14:13:07.511" v="756" actId="47"/>
        <pc:sldMkLst>
          <pc:docMk/>
          <pc:sldMk cId="3799743595" sldId="263"/>
        </pc:sldMkLst>
      </pc:sldChg>
      <pc:sldChg chg="addSp delSp modSp del mod ord">
        <pc:chgData name="Buffotot, Antoine" userId="9e00a2ac-7b0f-4ba6-9287-7b26f7425752" providerId="ADAL" clId="{F1736433-E9B1-4365-B913-1537322D2663}" dt="2025-07-01T14:16:04.092" v="929" actId="47"/>
        <pc:sldMkLst>
          <pc:docMk/>
          <pc:sldMk cId="3062277728" sldId="264"/>
        </pc:sldMkLst>
        <pc:spChg chg="add del mod">
          <ac:chgData name="Buffotot, Antoine" userId="9e00a2ac-7b0f-4ba6-9287-7b26f7425752" providerId="ADAL" clId="{F1736433-E9B1-4365-B913-1537322D2663}" dt="2025-07-01T14:14:06.702" v="765" actId="478"/>
          <ac:spMkLst>
            <pc:docMk/>
            <pc:sldMk cId="3062277728" sldId="264"/>
            <ac:spMk id="7" creationId="{3F2F1F8A-1D39-0E02-804C-240DC5E65E9E}"/>
          </ac:spMkLst>
        </pc:spChg>
        <pc:picChg chg="add mod">
          <ac:chgData name="Buffotot, Antoine" userId="9e00a2ac-7b0f-4ba6-9287-7b26f7425752" providerId="ADAL" clId="{F1736433-E9B1-4365-B913-1537322D2663}" dt="2025-07-01T14:14:09.549" v="767" actId="1076"/>
          <ac:picMkLst>
            <pc:docMk/>
            <pc:sldMk cId="3062277728" sldId="264"/>
            <ac:picMk id="4" creationId="{5996BFD3-6FB3-3633-1453-C301B006C848}"/>
          </ac:picMkLst>
        </pc:picChg>
        <pc:picChg chg="del">
          <ac:chgData name="Buffotot, Antoine" userId="9e00a2ac-7b0f-4ba6-9287-7b26f7425752" providerId="ADAL" clId="{F1736433-E9B1-4365-B913-1537322D2663}" dt="2025-07-01T14:14:01.591" v="763" actId="478"/>
          <ac:picMkLst>
            <pc:docMk/>
            <pc:sldMk cId="3062277728" sldId="264"/>
            <ac:picMk id="5" creationId="{FD188AC2-62E7-49F6-9E71-514966D3C502}"/>
          </ac:picMkLst>
        </pc:picChg>
      </pc:sldChg>
      <pc:sldChg chg="addSp delSp modSp mod">
        <pc:chgData name="Buffotot, Antoine" userId="9e00a2ac-7b0f-4ba6-9287-7b26f7425752" providerId="ADAL" clId="{F1736433-E9B1-4365-B913-1537322D2663}" dt="2025-07-01T14:18:22.052" v="1039" actId="1076"/>
        <pc:sldMkLst>
          <pc:docMk/>
          <pc:sldMk cId="1285364421" sldId="265"/>
        </pc:sldMkLst>
        <pc:spChg chg="add mod">
          <ac:chgData name="Buffotot, Antoine" userId="9e00a2ac-7b0f-4ba6-9287-7b26f7425752" providerId="ADAL" clId="{F1736433-E9B1-4365-B913-1537322D2663}" dt="2025-07-01T14:18:15.906" v="1036" actId="478"/>
          <ac:spMkLst>
            <pc:docMk/>
            <pc:sldMk cId="1285364421" sldId="265"/>
            <ac:spMk id="4" creationId="{0578A7E6-CE8B-DE07-FBBA-D58DAF64538C}"/>
          </ac:spMkLst>
        </pc:spChg>
        <pc:picChg chg="del">
          <ac:chgData name="Buffotot, Antoine" userId="9e00a2ac-7b0f-4ba6-9287-7b26f7425752" providerId="ADAL" clId="{F1736433-E9B1-4365-B913-1537322D2663}" dt="2025-07-01T14:18:15.906" v="1036" actId="478"/>
          <ac:picMkLst>
            <pc:docMk/>
            <pc:sldMk cId="1285364421" sldId="265"/>
            <ac:picMk id="5" creationId="{2C710BFB-BC93-4A5A-59AC-A7879374BB62}"/>
          </ac:picMkLst>
        </pc:picChg>
        <pc:picChg chg="add mod">
          <ac:chgData name="Buffotot, Antoine" userId="9e00a2ac-7b0f-4ba6-9287-7b26f7425752" providerId="ADAL" clId="{F1736433-E9B1-4365-B913-1537322D2663}" dt="2025-07-01T14:18:22.052" v="1039" actId="1076"/>
          <ac:picMkLst>
            <pc:docMk/>
            <pc:sldMk cId="1285364421" sldId="265"/>
            <ac:picMk id="7" creationId="{9A0B6C4D-1B74-3222-4591-4E0B7B6C8070}"/>
          </ac:picMkLst>
        </pc:picChg>
      </pc:sldChg>
      <pc:sldChg chg="del">
        <pc:chgData name="Buffotot, Antoine" userId="9e00a2ac-7b0f-4ba6-9287-7b26f7425752" providerId="ADAL" clId="{F1736433-E9B1-4365-B913-1537322D2663}" dt="2025-07-01T14:14:16.784" v="768" actId="47"/>
        <pc:sldMkLst>
          <pc:docMk/>
          <pc:sldMk cId="2404663676" sldId="266"/>
        </pc:sldMkLst>
      </pc:sldChg>
      <pc:sldChg chg="modSp mod">
        <pc:chgData name="Buffotot, Antoine" userId="9e00a2ac-7b0f-4ba6-9287-7b26f7425752" providerId="ADAL" clId="{F1736433-E9B1-4365-B913-1537322D2663}" dt="2025-07-01T14:16:35.495" v="968" actId="20577"/>
        <pc:sldMkLst>
          <pc:docMk/>
          <pc:sldMk cId="1654689195" sldId="269"/>
        </pc:sldMkLst>
        <pc:spChg chg="mod">
          <ac:chgData name="Buffotot, Antoine" userId="9e00a2ac-7b0f-4ba6-9287-7b26f7425752" providerId="ADAL" clId="{F1736433-E9B1-4365-B913-1537322D2663}" dt="2025-07-01T14:16:35.495" v="968" actId="20577"/>
          <ac:spMkLst>
            <pc:docMk/>
            <pc:sldMk cId="1654689195" sldId="269"/>
            <ac:spMk id="3" creationId="{2C7DE900-1B3A-D70B-0D12-4EBD78B7B43E}"/>
          </ac:spMkLst>
        </pc:spChg>
      </pc:sldChg>
      <pc:sldChg chg="del">
        <pc:chgData name="Buffotot, Antoine" userId="9e00a2ac-7b0f-4ba6-9287-7b26f7425752" providerId="ADAL" clId="{F1736433-E9B1-4365-B913-1537322D2663}" dt="2025-07-01T14:06:52.439" v="318" actId="47"/>
        <pc:sldMkLst>
          <pc:docMk/>
          <pc:sldMk cId="2710660994" sldId="270"/>
        </pc:sldMkLst>
      </pc:sldChg>
      <pc:sldChg chg="del">
        <pc:chgData name="Buffotot, Antoine" userId="9e00a2ac-7b0f-4ba6-9287-7b26f7425752" providerId="ADAL" clId="{F1736433-E9B1-4365-B913-1537322D2663}" dt="2025-07-01T14:06:53.372" v="319" actId="47"/>
        <pc:sldMkLst>
          <pc:docMk/>
          <pc:sldMk cId="3675454694" sldId="271"/>
        </pc:sldMkLst>
      </pc:sldChg>
      <pc:sldChg chg="del">
        <pc:chgData name="Buffotot, Antoine" userId="9e00a2ac-7b0f-4ba6-9287-7b26f7425752" providerId="ADAL" clId="{F1736433-E9B1-4365-B913-1537322D2663}" dt="2025-07-01T14:06:51.385" v="317" actId="47"/>
        <pc:sldMkLst>
          <pc:docMk/>
          <pc:sldMk cId="3731319130" sldId="272"/>
        </pc:sldMkLst>
      </pc:sldChg>
      <pc:sldChg chg="addSp delSp modSp add mod">
        <pc:chgData name="Buffotot, Antoine" userId="9e00a2ac-7b0f-4ba6-9287-7b26f7425752" providerId="ADAL" clId="{F1736433-E9B1-4365-B913-1537322D2663}" dt="2025-07-01T14:15:24.931" v="844" actId="22"/>
        <pc:sldMkLst>
          <pc:docMk/>
          <pc:sldMk cId="2774621082" sldId="274"/>
        </pc:sldMkLst>
        <pc:spChg chg="mod">
          <ac:chgData name="Buffotot, Antoine" userId="9e00a2ac-7b0f-4ba6-9287-7b26f7425752" providerId="ADAL" clId="{F1736433-E9B1-4365-B913-1537322D2663}" dt="2025-07-01T14:14:46.476" v="829" actId="20577"/>
          <ac:spMkLst>
            <pc:docMk/>
            <pc:sldMk cId="2774621082" sldId="274"/>
            <ac:spMk id="3" creationId="{B54D1C18-98E2-AA3D-C762-612732E6F7F5}"/>
          </ac:spMkLst>
        </pc:spChg>
        <pc:spChg chg="add del mod">
          <ac:chgData name="Buffotot, Antoine" userId="9e00a2ac-7b0f-4ba6-9287-7b26f7425752" providerId="ADAL" clId="{F1736433-E9B1-4365-B913-1537322D2663}" dt="2025-07-01T14:14:58.858" v="833" actId="22"/>
          <ac:spMkLst>
            <pc:docMk/>
            <pc:sldMk cId="2774621082" sldId="274"/>
            <ac:spMk id="6" creationId="{32D2E4CB-B82E-C0C6-F15A-C504095D9341}"/>
          </ac:spMkLst>
        </pc:spChg>
        <pc:spChg chg="add del mod">
          <ac:chgData name="Buffotot, Antoine" userId="9e00a2ac-7b0f-4ba6-9287-7b26f7425752" providerId="ADAL" clId="{F1736433-E9B1-4365-B913-1537322D2663}" dt="2025-07-01T14:15:17.401" v="839" actId="22"/>
          <ac:spMkLst>
            <pc:docMk/>
            <pc:sldMk cId="2774621082" sldId="274"/>
            <ac:spMk id="10" creationId="{58175827-FBC4-8E53-155E-9A6E8FC92113}"/>
          </ac:spMkLst>
        </pc:spChg>
        <pc:picChg chg="del">
          <ac:chgData name="Buffotot, Antoine" userId="9e00a2ac-7b0f-4ba6-9287-7b26f7425752" providerId="ADAL" clId="{F1736433-E9B1-4365-B913-1537322D2663}" dt="2025-07-01T14:14:50.298" v="830" actId="478"/>
          <ac:picMkLst>
            <pc:docMk/>
            <pc:sldMk cId="2774621082" sldId="274"/>
            <ac:picMk id="5" creationId="{AA5C9AD4-A96C-61AA-ECC3-331568FD715E}"/>
          </ac:picMkLst>
        </pc:picChg>
        <pc:picChg chg="add del mod ord">
          <ac:chgData name="Buffotot, Antoine" userId="9e00a2ac-7b0f-4ba6-9287-7b26f7425752" providerId="ADAL" clId="{F1736433-E9B1-4365-B913-1537322D2663}" dt="2025-07-01T14:15:08.588" v="835" actId="478"/>
          <ac:picMkLst>
            <pc:docMk/>
            <pc:sldMk cId="2774621082" sldId="274"/>
            <ac:picMk id="8" creationId="{E8B0ABE8-04C7-0492-FC90-EE1B2E7E87B7}"/>
          </ac:picMkLst>
        </pc:picChg>
        <pc:picChg chg="add del mod">
          <ac:chgData name="Buffotot, Antoine" userId="9e00a2ac-7b0f-4ba6-9287-7b26f7425752" providerId="ADAL" clId="{F1736433-E9B1-4365-B913-1537322D2663}" dt="2025-07-01T14:15:15.757" v="838" actId="478"/>
          <ac:picMkLst>
            <pc:docMk/>
            <pc:sldMk cId="2774621082" sldId="274"/>
            <ac:picMk id="12" creationId="{A51A6E6B-9E7B-F42B-C091-1462A27A97B6}"/>
          </ac:picMkLst>
        </pc:picChg>
        <pc:picChg chg="add mod ord">
          <ac:chgData name="Buffotot, Antoine" userId="9e00a2ac-7b0f-4ba6-9287-7b26f7425752" providerId="ADAL" clId="{F1736433-E9B1-4365-B913-1537322D2663}" dt="2025-07-01T14:15:18.803" v="840" actId="1076"/>
          <ac:picMkLst>
            <pc:docMk/>
            <pc:sldMk cId="2774621082" sldId="274"/>
            <ac:picMk id="14" creationId="{020B4ED8-F1C9-0F72-AA78-42A8C2AB49DB}"/>
          </ac:picMkLst>
        </pc:picChg>
        <pc:picChg chg="add del">
          <ac:chgData name="Buffotot, Antoine" userId="9e00a2ac-7b0f-4ba6-9287-7b26f7425752" providerId="ADAL" clId="{F1736433-E9B1-4365-B913-1537322D2663}" dt="2025-07-01T14:15:24.931" v="844" actId="22"/>
          <ac:picMkLst>
            <pc:docMk/>
            <pc:sldMk cId="2774621082" sldId="274"/>
            <ac:picMk id="16" creationId="{324365CC-6A74-7C2D-D825-A1CCEC09D322}"/>
          </ac:picMkLst>
        </pc:picChg>
      </pc:sldChg>
      <pc:sldChg chg="add del">
        <pc:chgData name="Buffotot, Antoine" userId="9e00a2ac-7b0f-4ba6-9287-7b26f7425752" providerId="ADAL" clId="{F1736433-E9B1-4365-B913-1537322D2663}" dt="2025-07-01T14:13:39.416" v="759"/>
        <pc:sldMkLst>
          <pc:docMk/>
          <pc:sldMk cId="775784747" sldId="275"/>
        </pc:sldMkLst>
      </pc:sldChg>
      <pc:sldChg chg="add del">
        <pc:chgData name="Buffotot, Antoine" userId="9e00a2ac-7b0f-4ba6-9287-7b26f7425752" providerId="ADAL" clId="{F1736433-E9B1-4365-B913-1537322D2663}" dt="2025-07-01T14:14:17.927" v="769" actId="47"/>
        <pc:sldMkLst>
          <pc:docMk/>
          <pc:sldMk cId="2154823436" sldId="275"/>
        </pc:sldMkLst>
      </pc:sldChg>
      <pc:sldChg chg="modSp add mod">
        <pc:chgData name="Buffotot, Antoine" userId="9e00a2ac-7b0f-4ba6-9287-7b26f7425752" providerId="ADAL" clId="{F1736433-E9B1-4365-B913-1537322D2663}" dt="2025-07-01T14:15:57.411" v="928" actId="1076"/>
        <pc:sldMkLst>
          <pc:docMk/>
          <pc:sldMk cId="2870722704" sldId="275"/>
        </pc:sldMkLst>
        <pc:spChg chg="mod">
          <ac:chgData name="Buffotot, Antoine" userId="9e00a2ac-7b0f-4ba6-9287-7b26f7425752" providerId="ADAL" clId="{F1736433-E9B1-4365-B913-1537322D2663}" dt="2025-07-01T14:15:54.519" v="927" actId="20577"/>
          <ac:spMkLst>
            <pc:docMk/>
            <pc:sldMk cId="2870722704" sldId="275"/>
            <ac:spMk id="3" creationId="{1F886F7F-692E-24C1-5821-DE2AD3B7F6C7}"/>
          </ac:spMkLst>
        </pc:spChg>
        <pc:picChg chg="mod">
          <ac:chgData name="Buffotot, Antoine" userId="9e00a2ac-7b0f-4ba6-9287-7b26f7425752" providerId="ADAL" clId="{F1736433-E9B1-4365-B913-1537322D2663}" dt="2025-07-01T14:15:57.411" v="928" actId="1076"/>
          <ac:picMkLst>
            <pc:docMk/>
            <pc:sldMk cId="2870722704" sldId="275"/>
            <ac:picMk id="14" creationId="{239C6812-4A1F-C8DE-D82C-A33E1F193839}"/>
          </ac:picMkLst>
        </pc:picChg>
      </pc:sldChg>
      <pc:sldChg chg="add del">
        <pc:chgData name="Buffotot, Antoine" userId="9e00a2ac-7b0f-4ba6-9287-7b26f7425752" providerId="ADAL" clId="{F1736433-E9B1-4365-B913-1537322D2663}" dt="2025-07-01T14:14:53.009" v="832"/>
        <pc:sldMkLst>
          <pc:docMk/>
          <pc:sldMk cId="3828818486" sldId="275"/>
        </pc:sldMkLst>
      </pc:sldChg>
      <pc:sldChg chg="addSp delSp modSp add mod">
        <pc:chgData name="Buffotot, Antoine" userId="9e00a2ac-7b0f-4ba6-9287-7b26f7425752" providerId="ADAL" clId="{F1736433-E9B1-4365-B913-1537322D2663}" dt="2025-07-01T14:18:43.667" v="1044" actId="1076"/>
        <pc:sldMkLst>
          <pc:docMk/>
          <pc:sldMk cId="730493401" sldId="276"/>
        </pc:sldMkLst>
        <pc:spChg chg="add del mod">
          <ac:chgData name="Buffotot, Antoine" userId="9e00a2ac-7b0f-4ba6-9287-7b26f7425752" providerId="ADAL" clId="{F1736433-E9B1-4365-B913-1537322D2663}" dt="2025-07-01T14:18:40.342" v="1041" actId="22"/>
          <ac:spMkLst>
            <pc:docMk/>
            <pc:sldMk cId="730493401" sldId="276"/>
            <ac:spMk id="4" creationId="{E9DA4317-305F-AF79-75C0-DD1A427FF2FA}"/>
          </ac:spMkLst>
        </pc:spChg>
        <pc:picChg chg="del">
          <ac:chgData name="Buffotot, Antoine" userId="9e00a2ac-7b0f-4ba6-9287-7b26f7425752" providerId="ADAL" clId="{F1736433-E9B1-4365-B913-1537322D2663}" dt="2025-07-01T14:18:38.998" v="1040" actId="478"/>
          <ac:picMkLst>
            <pc:docMk/>
            <pc:sldMk cId="730493401" sldId="276"/>
            <ac:picMk id="5" creationId="{8AB3AEE7-DB75-7BEA-AD86-5F5B893714B4}"/>
          </ac:picMkLst>
        </pc:picChg>
        <pc:picChg chg="add mod ord">
          <ac:chgData name="Buffotot, Antoine" userId="9e00a2ac-7b0f-4ba6-9287-7b26f7425752" providerId="ADAL" clId="{F1736433-E9B1-4365-B913-1537322D2663}" dt="2025-07-01T14:18:43.667" v="1044" actId="1076"/>
          <ac:picMkLst>
            <pc:docMk/>
            <pc:sldMk cId="730493401" sldId="276"/>
            <ac:picMk id="7" creationId="{28A3D925-17A0-0EB5-AB19-6BDFAD09E36F}"/>
          </ac:picMkLst>
        </pc:picChg>
      </pc:sldChg>
      <pc:sldChg chg="addSp delSp modSp add mod">
        <pc:chgData name="Buffotot, Antoine" userId="9e00a2ac-7b0f-4ba6-9287-7b26f7425752" providerId="ADAL" clId="{F1736433-E9B1-4365-B913-1537322D2663}" dt="2025-07-01T14:19:07.109" v="1049" actId="1076"/>
        <pc:sldMkLst>
          <pc:docMk/>
          <pc:sldMk cId="475387719" sldId="277"/>
        </pc:sldMkLst>
        <pc:spChg chg="add del mod">
          <ac:chgData name="Buffotot, Antoine" userId="9e00a2ac-7b0f-4ba6-9287-7b26f7425752" providerId="ADAL" clId="{F1736433-E9B1-4365-B913-1537322D2663}" dt="2025-07-01T14:19:03.309" v="1046" actId="22"/>
          <ac:spMkLst>
            <pc:docMk/>
            <pc:sldMk cId="475387719" sldId="277"/>
            <ac:spMk id="4" creationId="{A4586E47-12A9-7CBE-B8D7-C7537C05D280}"/>
          </ac:spMkLst>
        </pc:spChg>
        <pc:picChg chg="del">
          <ac:chgData name="Buffotot, Antoine" userId="9e00a2ac-7b0f-4ba6-9287-7b26f7425752" providerId="ADAL" clId="{F1736433-E9B1-4365-B913-1537322D2663}" dt="2025-07-01T14:18:48.068" v="1045" actId="478"/>
          <ac:picMkLst>
            <pc:docMk/>
            <pc:sldMk cId="475387719" sldId="277"/>
            <ac:picMk id="5" creationId="{6FB22431-33EF-E06E-52D0-E22F875128BF}"/>
          </ac:picMkLst>
        </pc:picChg>
        <pc:picChg chg="add mod ord">
          <ac:chgData name="Buffotot, Antoine" userId="9e00a2ac-7b0f-4ba6-9287-7b26f7425752" providerId="ADAL" clId="{F1736433-E9B1-4365-B913-1537322D2663}" dt="2025-07-01T14:19:07.109" v="1049" actId="1076"/>
          <ac:picMkLst>
            <pc:docMk/>
            <pc:sldMk cId="475387719" sldId="277"/>
            <ac:picMk id="7" creationId="{83A8FBD5-8C95-34DC-005A-5BE799B0BA87}"/>
          </ac:picMkLst>
        </pc:picChg>
      </pc:sldChg>
      <pc:sldChg chg="addSp delSp modSp add mod">
        <pc:chgData name="Buffotot, Antoine" userId="9e00a2ac-7b0f-4ba6-9287-7b26f7425752" providerId="ADAL" clId="{F1736433-E9B1-4365-B913-1537322D2663}" dt="2025-07-01T14:17:35.065" v="1035" actId="313"/>
        <pc:sldMkLst>
          <pc:docMk/>
          <pc:sldMk cId="2627451309" sldId="278"/>
        </pc:sldMkLst>
        <pc:spChg chg="mod">
          <ac:chgData name="Buffotot, Antoine" userId="9e00a2ac-7b0f-4ba6-9287-7b26f7425752" providerId="ADAL" clId="{F1736433-E9B1-4365-B913-1537322D2663}" dt="2025-07-01T14:16:24.568" v="965" actId="20577"/>
          <ac:spMkLst>
            <pc:docMk/>
            <pc:sldMk cId="2627451309" sldId="278"/>
            <ac:spMk id="2" creationId="{45547872-2FBB-6B85-56DD-E18006FD0BBF}"/>
          </ac:spMkLst>
        </pc:spChg>
        <pc:spChg chg="mod">
          <ac:chgData name="Buffotot, Antoine" userId="9e00a2ac-7b0f-4ba6-9287-7b26f7425752" providerId="ADAL" clId="{F1736433-E9B1-4365-B913-1537322D2663}" dt="2025-07-01T14:17:35.065" v="1035" actId="313"/>
          <ac:spMkLst>
            <pc:docMk/>
            <pc:sldMk cId="2627451309" sldId="278"/>
            <ac:spMk id="3" creationId="{17B41DF4-0814-1D78-07DD-DAE0CF79535D}"/>
          </ac:spMkLst>
        </pc:spChg>
        <pc:spChg chg="add del mod">
          <ac:chgData name="Buffotot, Antoine" userId="9e00a2ac-7b0f-4ba6-9287-7b26f7425752" providerId="ADAL" clId="{F1736433-E9B1-4365-B913-1537322D2663}" dt="2025-07-01T14:17:22.801" v="1003" actId="22"/>
          <ac:spMkLst>
            <pc:docMk/>
            <pc:sldMk cId="2627451309" sldId="278"/>
            <ac:spMk id="5" creationId="{A74BFADB-7021-9470-6A88-601D4401E66C}"/>
          </ac:spMkLst>
        </pc:spChg>
        <pc:picChg chg="add mod ord">
          <ac:chgData name="Buffotot, Antoine" userId="9e00a2ac-7b0f-4ba6-9287-7b26f7425752" providerId="ADAL" clId="{F1736433-E9B1-4365-B913-1537322D2663}" dt="2025-07-01T14:17:24.357" v="1004" actId="1076"/>
          <ac:picMkLst>
            <pc:docMk/>
            <pc:sldMk cId="2627451309" sldId="278"/>
            <ac:picMk id="7" creationId="{1316F9DB-33A0-98B7-6CA8-424F1F890251}"/>
          </ac:picMkLst>
        </pc:picChg>
        <pc:picChg chg="del">
          <ac:chgData name="Buffotot, Antoine" userId="9e00a2ac-7b0f-4ba6-9287-7b26f7425752" providerId="ADAL" clId="{F1736433-E9B1-4365-B913-1537322D2663}" dt="2025-07-01T14:16:40.771" v="969" actId="478"/>
          <ac:picMkLst>
            <pc:docMk/>
            <pc:sldMk cId="2627451309" sldId="278"/>
            <ac:picMk id="14" creationId="{433700C4-C55F-51F0-2A70-E1218DB1DF8C}"/>
          </ac:picMkLst>
        </pc:picChg>
      </pc:sldChg>
    </pc:docChg>
  </pc:docChgLst>
  <pc:docChgLst>
    <pc:chgData name="Buffotot, Antoine" userId="9e00a2ac-7b0f-4ba6-9287-7b26f7425752" providerId="ADAL" clId="{28A0FE9B-B79E-44F4-9997-08A44ACC5087}"/>
    <pc:docChg chg="undo custSel addSld delSld modSld sldOrd">
      <pc:chgData name="Buffotot, Antoine" userId="9e00a2ac-7b0f-4ba6-9287-7b26f7425752" providerId="ADAL" clId="{28A0FE9B-B79E-44F4-9997-08A44ACC5087}" dt="2023-02-08T16:13:45.830" v="1230" actId="20577"/>
      <pc:docMkLst>
        <pc:docMk/>
      </pc:docMkLst>
      <pc:sldChg chg="modSp mod">
        <pc:chgData name="Buffotot, Antoine" userId="9e00a2ac-7b0f-4ba6-9287-7b26f7425752" providerId="ADAL" clId="{28A0FE9B-B79E-44F4-9997-08A44ACC5087}" dt="2023-02-08T16:13:45.830" v="1230" actId="20577"/>
        <pc:sldMkLst>
          <pc:docMk/>
          <pc:sldMk cId="2886170366" sldId="256"/>
        </pc:sldMkLst>
      </pc:sldChg>
      <pc:sldChg chg="addSp modSp mod">
        <pc:chgData name="Buffotot, Antoine" userId="9e00a2ac-7b0f-4ba6-9287-7b26f7425752" providerId="ADAL" clId="{28A0FE9B-B79E-44F4-9997-08A44ACC5087}" dt="2023-02-08T16:04:18.949" v="151" actId="20577"/>
        <pc:sldMkLst>
          <pc:docMk/>
          <pc:sldMk cId="1154720822" sldId="257"/>
        </pc:sldMkLst>
      </pc:sldChg>
      <pc:sldChg chg="modSp mod">
        <pc:chgData name="Buffotot, Antoine" userId="9e00a2ac-7b0f-4ba6-9287-7b26f7425752" providerId="ADAL" clId="{28A0FE9B-B79E-44F4-9997-08A44ACC5087}" dt="2023-02-08T16:06:30.881" v="417" actId="20577"/>
        <pc:sldMkLst>
          <pc:docMk/>
          <pc:sldMk cId="971834761" sldId="258"/>
        </pc:sldMkLst>
      </pc:sldChg>
      <pc:sldChg chg="addSp modSp mod">
        <pc:chgData name="Buffotot, Antoine" userId="9e00a2ac-7b0f-4ba6-9287-7b26f7425752" providerId="ADAL" clId="{28A0FE9B-B79E-44F4-9997-08A44ACC5087}" dt="2023-02-08T16:05:32.958" v="324" actId="20577"/>
        <pc:sldMkLst>
          <pc:docMk/>
          <pc:sldMk cId="2490766708" sldId="259"/>
        </pc:sldMkLst>
      </pc:sldChg>
      <pc:sldChg chg="addSp delSp modSp mod">
        <pc:chgData name="Buffotot, Antoine" userId="9e00a2ac-7b0f-4ba6-9287-7b26f7425752" providerId="ADAL" clId="{28A0FE9B-B79E-44F4-9997-08A44ACC5087}" dt="2023-02-08T16:05:59.636" v="358" actId="20577"/>
        <pc:sldMkLst>
          <pc:docMk/>
          <pc:sldMk cId="4284788268" sldId="260"/>
        </pc:sldMkLst>
      </pc:sldChg>
      <pc:sldChg chg="addSp modSp mod">
        <pc:chgData name="Buffotot, Antoine" userId="9e00a2ac-7b0f-4ba6-9287-7b26f7425752" providerId="ADAL" clId="{28A0FE9B-B79E-44F4-9997-08A44ACC5087}" dt="2023-02-08T16:08:10.841" v="683" actId="20577"/>
        <pc:sldMkLst>
          <pc:docMk/>
          <pc:sldMk cId="898679334" sldId="261"/>
        </pc:sldMkLst>
      </pc:sldChg>
      <pc:sldChg chg="addSp modSp mod">
        <pc:chgData name="Buffotot, Antoine" userId="9e00a2ac-7b0f-4ba6-9287-7b26f7425752" providerId="ADAL" clId="{28A0FE9B-B79E-44F4-9997-08A44ACC5087}" dt="2023-02-08T16:08:20.179" v="685"/>
        <pc:sldMkLst>
          <pc:docMk/>
          <pc:sldMk cId="1110304972" sldId="262"/>
        </pc:sldMkLst>
      </pc:sldChg>
      <pc:sldChg chg="addSp modSp mod">
        <pc:chgData name="Buffotot, Antoine" userId="9e00a2ac-7b0f-4ba6-9287-7b26f7425752" providerId="ADAL" clId="{28A0FE9B-B79E-44F4-9997-08A44ACC5087}" dt="2023-02-08T16:09:09.819" v="792" actId="20577"/>
        <pc:sldMkLst>
          <pc:docMk/>
          <pc:sldMk cId="3799743595" sldId="263"/>
        </pc:sldMkLst>
      </pc:sldChg>
      <pc:sldChg chg="modSp mod">
        <pc:chgData name="Buffotot, Antoine" userId="9e00a2ac-7b0f-4ba6-9287-7b26f7425752" providerId="ADAL" clId="{28A0FE9B-B79E-44F4-9997-08A44ACC5087}" dt="2023-02-08T16:12:40.066" v="1103" actId="20577"/>
        <pc:sldMkLst>
          <pc:docMk/>
          <pc:sldMk cId="3062277728" sldId="264"/>
        </pc:sldMkLst>
      </pc:sldChg>
      <pc:sldChg chg="modSp mod">
        <pc:chgData name="Buffotot, Antoine" userId="9e00a2ac-7b0f-4ba6-9287-7b26f7425752" providerId="ADAL" clId="{28A0FE9B-B79E-44F4-9997-08A44ACC5087}" dt="2023-02-08T16:12:45.042" v="1104"/>
        <pc:sldMkLst>
          <pc:docMk/>
          <pc:sldMk cId="1285364421" sldId="265"/>
        </pc:sldMkLst>
      </pc:sldChg>
      <pc:sldChg chg="modSp mod">
        <pc:chgData name="Buffotot, Antoine" userId="9e00a2ac-7b0f-4ba6-9287-7b26f7425752" providerId="ADAL" clId="{28A0FE9B-B79E-44F4-9997-08A44ACC5087}" dt="2023-02-08T16:12:46.370" v="1105"/>
        <pc:sldMkLst>
          <pc:docMk/>
          <pc:sldMk cId="2404663676" sldId="266"/>
        </pc:sldMkLst>
      </pc:sldChg>
      <pc:sldChg chg="addSp delSp modSp new del mod">
        <pc:chgData name="Buffotot, Antoine" userId="9e00a2ac-7b0f-4ba6-9287-7b26f7425752" providerId="ADAL" clId="{28A0FE9B-B79E-44F4-9997-08A44ACC5087}" dt="2023-02-08T16:12:50.095" v="1106" actId="47"/>
        <pc:sldMkLst>
          <pc:docMk/>
          <pc:sldMk cId="3207922790" sldId="267"/>
        </pc:sldMkLst>
      </pc:sldChg>
      <pc:sldChg chg="addSp delSp modSp new mod ord">
        <pc:chgData name="Buffotot, Antoine" userId="9e00a2ac-7b0f-4ba6-9287-7b26f7425752" providerId="ADAL" clId="{28A0FE9B-B79E-44F4-9997-08A44ACC5087}" dt="2023-02-08T16:13:03.022" v="1111"/>
        <pc:sldMkLst>
          <pc:docMk/>
          <pc:sldMk cId="3103174059" sldId="268"/>
        </pc:sldMkLst>
      </pc:sldChg>
      <pc:sldChg chg="modSp new mod">
        <pc:chgData name="Buffotot, Antoine" userId="9e00a2ac-7b0f-4ba6-9287-7b26f7425752" providerId="ADAL" clId="{28A0FE9B-B79E-44F4-9997-08A44ACC5087}" dt="2023-02-08T16:07:34.266" v="584" actId="20577"/>
        <pc:sldMkLst>
          <pc:docMk/>
          <pc:sldMk cId="1654689195" sldId="269"/>
        </pc:sldMkLst>
      </pc:sldChg>
      <pc:sldChg chg="modSp add mod">
        <pc:chgData name="Buffotot, Antoine" userId="9e00a2ac-7b0f-4ba6-9287-7b26f7425752" providerId="ADAL" clId="{28A0FE9B-B79E-44F4-9997-08A44ACC5087}" dt="2023-02-08T16:10:24.751" v="883" actId="20577"/>
        <pc:sldMkLst>
          <pc:docMk/>
          <pc:sldMk cId="2710660994" sldId="270"/>
        </pc:sldMkLst>
      </pc:sldChg>
      <pc:sldChg chg="modSp add mod">
        <pc:chgData name="Buffotot, Antoine" userId="9e00a2ac-7b0f-4ba6-9287-7b26f7425752" providerId="ADAL" clId="{28A0FE9B-B79E-44F4-9997-08A44ACC5087}" dt="2023-02-08T16:10:05.357" v="853" actId="20577"/>
        <pc:sldMkLst>
          <pc:docMk/>
          <pc:sldMk cId="3675454694" sldId="271"/>
        </pc:sldMkLst>
      </pc:sldChg>
      <pc:sldChg chg="modSp add mod">
        <pc:chgData name="Buffotot, Antoine" userId="9e00a2ac-7b0f-4ba6-9287-7b26f7425752" providerId="ADAL" clId="{28A0FE9B-B79E-44F4-9997-08A44ACC5087}" dt="2023-02-08T16:10:10.955" v="855" actId="20577"/>
        <pc:sldMkLst>
          <pc:docMk/>
          <pc:sldMk cId="3731319130" sldId="272"/>
        </pc:sldMkLst>
      </pc:sldChg>
      <pc:sldChg chg="addSp delSp modSp add mod ord">
        <pc:chgData name="Buffotot, Antoine" userId="9e00a2ac-7b0f-4ba6-9287-7b26f7425752" providerId="ADAL" clId="{28A0FE9B-B79E-44F4-9997-08A44ACC5087}" dt="2023-02-08T16:12:29.717" v="1082" actId="20577"/>
        <pc:sldMkLst>
          <pc:docMk/>
          <pc:sldMk cId="1425688874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C555-860E-DD3D-D6DF-EDAB20B1C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CB663-1977-B1D8-8BFC-6B5EF1CFD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9D635-715C-D34A-54DB-D1E274FE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9A-03B5-4EA8-9E5F-7E6D405FD79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5CD06-5E17-61AE-4CB1-3CD88049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36305-23E1-EE8C-BEAC-29D897780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65C-1AEE-4DA2-BFAA-3562928F2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1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8D8-3581-FDED-247B-698C10DB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ABD01-1C45-2B7D-5703-87F59B103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94EF3-5CCE-6A6A-2DB7-D23184339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9A-03B5-4EA8-9E5F-7E6D405FD79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7A3BC-0BDE-9493-DE00-654E5833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6A70F-B47B-2563-252E-6B0EEDE0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65C-1AEE-4DA2-BFAA-3562928F2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5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9DC26-3ACB-B230-9A46-59D8F0EB4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5378C-9A21-F99A-D90F-A8E6B4A33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36C1-0C9D-B163-B611-E974A2F8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9A-03B5-4EA8-9E5F-7E6D405FD79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574C5-0D63-8912-E793-A3B1AFC23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55B77-0974-0404-03A0-A3FBFA29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65C-1AEE-4DA2-BFAA-3562928F2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4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226D-61D3-1552-560D-EEC42CAB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2553-A3E6-ECEE-D69A-7FEEA178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21911-90F5-B860-7672-08A12039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9A-03B5-4EA8-9E5F-7E6D405FD79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6B3C8-18D8-0807-5E9C-E42348CE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A3B0-D0F0-2E18-3F38-DB3AE8C1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65C-1AEE-4DA2-BFAA-3562928F2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6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967A-B4B0-6221-C48A-E14815D0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21D51-45BE-07E3-3F47-2791E973A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4BA72-9727-26B2-1CFB-FA7EBEA2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9A-03B5-4EA8-9E5F-7E6D405FD79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68541-FA62-12B6-AEDA-7C35F9DE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58B14-2F92-43AB-37CE-57082129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65C-1AEE-4DA2-BFAA-3562928F2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D3A9-28A9-9BF2-E2C7-C88D6AA7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8C4E-68F2-BB98-7B34-C4A78F425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B3D5E-882B-8032-4C7E-9435C54F0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316BF-F5FB-449E-F1A6-307AF003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9A-03B5-4EA8-9E5F-7E6D405FD79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0B9C9-CC8D-E2CE-D85D-E1B5378E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DB0E9-2B67-4631-3376-148AC8F8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65C-1AEE-4DA2-BFAA-3562928F2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7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6BC8-F866-D804-E9F8-EE182261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3728E-6C3F-C356-4107-67B99156C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DD220-4B12-AE38-C81D-9422948B5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A9EF5-BCBA-2AF7-0CCA-284CA08D6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5BBA2-0664-B0CB-5209-83F872A70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F39291-0261-A883-F6B2-9950A941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9A-03B5-4EA8-9E5F-7E6D405FD79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6D381-D930-5D4B-62DB-E7D838AB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781E49-96CB-F591-3746-82E236B7A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65C-1AEE-4DA2-BFAA-3562928F2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3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97FE-9D78-AF0B-B787-10036242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A51FC-DCA4-335F-C47B-75DAF171E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9A-03B5-4EA8-9E5F-7E6D405FD79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324A2-8AE7-F226-7605-0CF672F6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E762F-C438-0C47-374A-607AA5AF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65C-1AEE-4DA2-BFAA-3562928F2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6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62426-ED26-0C72-4E70-8F90ECA9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9A-03B5-4EA8-9E5F-7E6D405FD79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256EA-8D68-1830-7C8D-EFA6B7AF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A76AD-4880-870B-90EE-2D1721E8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65C-1AEE-4DA2-BFAA-3562928F2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8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EB28-5934-16FC-0175-B893C14CD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42E2-C280-2C28-2AEF-16161B8AD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51AE0-1B1B-A7BC-17B2-23A6757AC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C3C92-FF77-9AE0-0AD3-16443766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9A-03B5-4EA8-9E5F-7E6D405FD79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CC218-77BE-5071-54B6-C4B511F9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B8ACA-8C85-DF48-38C2-9CA10928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65C-1AEE-4DA2-BFAA-3562928F2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84D3-4AF7-52C7-00CE-967D3F1D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DC337-5BDE-A21A-D156-B62606B58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FECC5-BA84-9866-DE21-73EEC9D03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FF380-A767-E03B-91EA-0CE6BC1F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8A9A-03B5-4EA8-9E5F-7E6D405FD79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F488A-6D85-37CF-8015-0476D4EF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256AF-8AFB-8D49-9A93-79D9DDB0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E865C-1AEE-4DA2-BFAA-3562928F2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33663-0EB9-BE23-3709-869771C02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A6F91-7964-B44D-2713-8E9BA5ED5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70133-0686-E1E3-027B-401A7AD20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18A9A-03B5-4EA8-9E5F-7E6D405FD79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7BBBF-DA33-6A73-B7A1-9BA733CFE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ADCF7-6602-706C-87C6-54F90F432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E865C-1AEE-4DA2-BFAA-3562928F2B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3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3A8D-4D3F-3C46-7A2D-C867698BB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Rapport </a:t>
            </a:r>
            <a:r>
              <a:rPr lang="fr-FR" dirty="0" err="1"/>
              <a:t>PowerBI</a:t>
            </a:r>
            <a:r>
              <a:rPr lang="fr-FR" dirty="0"/>
              <a:t>- Satisfaction Formation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59C2B-31D8-5B84-42F3-BD2C2A4287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Antoine Buffotot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70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C9DB4-59CE-2120-4D0D-C85C25D87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BBFD-9967-5102-D838-9183583A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– mettre à jour les données Power BI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86F7F-692E-24C1-5821-DE2AD3B7F6C7}"/>
              </a:ext>
            </a:extLst>
          </p:cNvPr>
          <p:cNvSpPr txBox="1"/>
          <p:nvPr/>
        </p:nvSpPr>
        <p:spPr>
          <a:xfrm>
            <a:off x="838199" y="1589856"/>
            <a:ext cx="9701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Ajuster la position et/ou la taille des tableaux et graphs selon les données</a:t>
            </a:r>
            <a:endParaRPr lang="en-US" dirty="0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239C6812-4A1F-C8DE-D82C-A33E1F193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5551" y="2056044"/>
            <a:ext cx="7698160" cy="4351338"/>
          </a:xfrm>
        </p:spPr>
      </p:pic>
    </p:spTree>
    <p:extLst>
      <p:ext uri="{BB962C8B-B14F-4D97-AF65-F5344CB8AC3E}">
        <p14:creationId xmlns:p14="http://schemas.microsoft.com/office/powerpoint/2010/main" val="287072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88310-3CE2-22BB-3A17-516DF08B2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7872-2FBB-6B85-56DD-E18006FD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3 – Exporter au format PDF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41DF4-0814-1D78-07DD-DAE0CF79535D}"/>
              </a:ext>
            </a:extLst>
          </p:cNvPr>
          <p:cNvSpPr txBox="1"/>
          <p:nvPr/>
        </p:nvSpPr>
        <p:spPr>
          <a:xfrm>
            <a:off x="838199" y="1589856"/>
            <a:ext cx="9701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Menu « File », « Export » et « Export to PDF »</a:t>
            </a:r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316F9DB-33A0-98B7-6CA8-424F1F890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533" y="2311203"/>
            <a:ext cx="4733034" cy="4351338"/>
          </a:xfrm>
        </p:spPr>
      </p:pic>
    </p:spTree>
    <p:extLst>
      <p:ext uri="{BB962C8B-B14F-4D97-AF65-F5344CB8AC3E}">
        <p14:creationId xmlns:p14="http://schemas.microsoft.com/office/powerpoint/2010/main" val="262745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09EE6-013E-C4DE-21EE-50F05299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</a:t>
            </a:r>
            <a:r>
              <a:rPr lang="fr-FR" dirty="0" err="1"/>
              <a:t>PowerBI</a:t>
            </a:r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78A7E6-CE8B-DE07-FBBA-D58DAF64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0B6C4D-1B74-3222-4591-4E0B7B6C8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28" y="1417638"/>
            <a:ext cx="819229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6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033D7-6281-88AD-8F4A-43983D92E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610A-DEBA-81FC-83CA-CAA09ACE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</a:t>
            </a:r>
            <a:r>
              <a:rPr lang="fr-FR" dirty="0" err="1"/>
              <a:t>PowerBI</a:t>
            </a:r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8A3D925-17A0-0EB5-AB19-6BDFAD09E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708" y="1368425"/>
            <a:ext cx="7988218" cy="5426316"/>
          </a:xfrm>
        </p:spPr>
      </p:pic>
    </p:spTree>
    <p:extLst>
      <p:ext uri="{BB962C8B-B14F-4D97-AF65-F5344CB8AC3E}">
        <p14:creationId xmlns:p14="http://schemas.microsoft.com/office/powerpoint/2010/main" val="73049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D9506-118D-C6D7-2BCB-5BB3A7232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0159-9CD6-7322-9208-876A0FC4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</a:t>
            </a:r>
            <a:r>
              <a:rPr lang="fr-FR" dirty="0" err="1"/>
              <a:t>PowerBI</a:t>
            </a:r>
            <a:endParaRPr lang="en-US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3A8FBD5-8C95-34DC-005A-5BE799B0B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323" y="1452831"/>
            <a:ext cx="7867485" cy="5231308"/>
          </a:xfrm>
        </p:spPr>
      </p:pic>
    </p:spTree>
    <p:extLst>
      <p:ext uri="{BB962C8B-B14F-4D97-AF65-F5344CB8AC3E}">
        <p14:creationId xmlns:p14="http://schemas.microsoft.com/office/powerpoint/2010/main" val="47538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959F-DE6C-421A-0F3D-74A64734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Prerequisites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3803C-F09D-1CA2-A9B6-5139D7773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Avoir un réaliser une formation et partager le formulaires de satisfaction : https://forms.office.com/Pages/ResponsePage.aspx?id=o-PrcDBbXUOdZ3cW10yhkMzenOQwhqpNpLxGnTzZ9OdUMVRTUTc3U1pNOTY1SzU3OEE3SE9VUEVRViQlQCN0PWcu</a:t>
            </a:r>
          </a:p>
          <a:p>
            <a:r>
              <a:rPr lang="fr-FR" dirty="0"/>
              <a:t>Avoir accès aux exports des réponses des participants</a:t>
            </a:r>
          </a:p>
          <a:p>
            <a:r>
              <a:rPr lang="fr-FR" dirty="0"/>
              <a:t>Avoir </a:t>
            </a:r>
            <a:r>
              <a:rPr lang="fr-FR" dirty="0" err="1"/>
              <a:t>PowerBI</a:t>
            </a:r>
            <a:r>
              <a:rPr lang="fr-FR" dirty="0"/>
              <a:t> et le projet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3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B8F7-9523-1F99-4F72-BA847E8B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DE900-1B3A-D70B-0D12-4EBD78B7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Récuperer</a:t>
            </a:r>
            <a:r>
              <a:rPr lang="fr-FR" dirty="0"/>
              <a:t> l’export Excel, et mettre en forme le ou les fichiers</a:t>
            </a:r>
          </a:p>
          <a:p>
            <a:r>
              <a:rPr lang="fr-FR" dirty="0"/>
              <a:t>Dans </a:t>
            </a:r>
            <a:r>
              <a:rPr lang="fr-FR" dirty="0" err="1"/>
              <a:t>PowerBI</a:t>
            </a:r>
            <a:r>
              <a:rPr lang="fr-FR" dirty="0"/>
              <a:t>, mettre à jour les données avec les fichiers d’extraction</a:t>
            </a:r>
          </a:p>
          <a:p>
            <a:r>
              <a:rPr lang="fr-FR" dirty="0"/>
              <a:t>Exporter au format 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8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CF75-7477-25B8-A6BC-7247B3B0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 : Partager le liens Formulaire de satisfaction</a:t>
            </a:r>
            <a:endParaRPr lang="en-US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634F4B-242A-724C-80A9-1F476FDE9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C8F33B5-1908-16B3-053D-C15B707B9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374" y="1690688"/>
            <a:ext cx="7309819" cy="500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8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3D0D-F887-6DA6-EB92-E03FEFE5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Etape 1 – </a:t>
            </a:r>
            <a:r>
              <a:rPr lang="fr-FR" dirty="0" err="1"/>
              <a:t>Récuperer</a:t>
            </a:r>
            <a:r>
              <a:rPr lang="fr-FR" dirty="0"/>
              <a:t> l’export Excel, et mettre en forme le ou les fichiers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D0E63-F79D-1658-FA36-F25E9A616FC3}"/>
              </a:ext>
            </a:extLst>
          </p:cNvPr>
          <p:cNvSpPr txBox="1"/>
          <p:nvPr/>
        </p:nvSpPr>
        <p:spPr>
          <a:xfrm>
            <a:off x="838200" y="1589856"/>
            <a:ext cx="9333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Récupérer le fichier </a:t>
            </a:r>
            <a:r>
              <a:rPr lang="fr-FR" dirty="0" err="1"/>
              <a:t>excel</a:t>
            </a:r>
            <a:r>
              <a:rPr lang="fr-FR" dirty="0"/>
              <a:t> contenant les résultats : voir avec le manager qui accède à ces données</a:t>
            </a:r>
            <a:endParaRPr lang="en-US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E303BC1E-0270-6A6A-9D6C-6BBFFB902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429" y="2042946"/>
            <a:ext cx="9383600" cy="4700982"/>
          </a:xfrm>
        </p:spPr>
      </p:pic>
    </p:spTree>
    <p:extLst>
      <p:ext uri="{BB962C8B-B14F-4D97-AF65-F5344CB8AC3E}">
        <p14:creationId xmlns:p14="http://schemas.microsoft.com/office/powerpoint/2010/main" val="89867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41F1-230E-649A-1403-133426EC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Etape 1 – </a:t>
            </a:r>
            <a:r>
              <a:rPr lang="fr-FR" dirty="0" err="1"/>
              <a:t>Récuperer</a:t>
            </a:r>
            <a:r>
              <a:rPr lang="fr-FR" dirty="0"/>
              <a:t> l’export Excel, et mettre en forme le ou les fichiers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0CFC4-4587-56DD-C8D0-693F8FB2E212}"/>
              </a:ext>
            </a:extLst>
          </p:cNvPr>
          <p:cNvSpPr txBox="1"/>
          <p:nvPr/>
        </p:nvSpPr>
        <p:spPr>
          <a:xfrm>
            <a:off x="838199" y="1589856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Ouvrir le fichier Excel et garder uniquement les lignes correspondant à la formation concernée</a:t>
            </a:r>
          </a:p>
          <a:p>
            <a:r>
              <a:rPr lang="fr-FR" dirty="0"/>
              <a:t>Utiliser les filtres du haut du tableau pour supprimer les lignes non concernées (« Quelle est votre société ? » Et « Qui était votre formateur? ») </a:t>
            </a:r>
          </a:p>
          <a:p>
            <a:r>
              <a:rPr lang="fr-FR" dirty="0"/>
              <a:t>Sauvegarder le fichier (Nouveau fichier)</a:t>
            </a:r>
            <a:endParaRPr lang="en-US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EBA445A-0F75-A1A7-D181-74711A219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23" y="3028070"/>
            <a:ext cx="11336351" cy="2999935"/>
          </a:xfrm>
        </p:spPr>
      </p:pic>
    </p:spTree>
    <p:extLst>
      <p:ext uri="{BB962C8B-B14F-4D97-AF65-F5344CB8AC3E}">
        <p14:creationId xmlns:p14="http://schemas.microsoft.com/office/powerpoint/2010/main" val="111030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2ABE-ACA0-07F1-CB08-321612A61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– mettre à jour les données Power BI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FECAC6-EE23-FA70-D289-87334A84F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1" y="2780130"/>
            <a:ext cx="9430101" cy="22438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91E888-2322-7167-3961-53C03CF94E71}"/>
              </a:ext>
            </a:extLst>
          </p:cNvPr>
          <p:cNvSpPr txBox="1"/>
          <p:nvPr/>
        </p:nvSpPr>
        <p:spPr>
          <a:xfrm>
            <a:off x="838199" y="1589856"/>
            <a:ext cx="9701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Aller dans le menu « Accueil » puis « Transformer les données » et « Paramètres de la source de données », aller chercher le fichier de 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88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90B2-B624-9108-9BFC-4F6AFCC0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– mettre à jour les données Power BI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279DC-38BF-25AA-37C5-DB0FDAEDD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250" y="2506662"/>
            <a:ext cx="6026783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62DFE0-26E0-95DD-36E0-B74B9C27247A}"/>
              </a:ext>
            </a:extLst>
          </p:cNvPr>
          <p:cNvSpPr txBox="1"/>
          <p:nvPr/>
        </p:nvSpPr>
        <p:spPr>
          <a:xfrm>
            <a:off x="838199" y="1589856"/>
            <a:ext cx="9701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Aller dans le menu « Accueil » puis « Transformer les données » et « Paramètres de la source de données », aller chercher le fichier de données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17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23676-9F97-5F50-0B7B-642972468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B5FF-D8C8-2A06-44A0-4CDD989DD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– mettre à jour les données Power BI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D1C18-98E2-AA3D-C762-612732E6F7F5}"/>
              </a:ext>
            </a:extLst>
          </p:cNvPr>
          <p:cNvSpPr txBox="1"/>
          <p:nvPr/>
        </p:nvSpPr>
        <p:spPr>
          <a:xfrm>
            <a:off x="838199" y="1589856"/>
            <a:ext cx="9701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Modifier la date de la formation sur la 1ere page du </a:t>
            </a:r>
            <a:r>
              <a:rPr lang="fr-FR" dirty="0" err="1"/>
              <a:t>PowerBI</a:t>
            </a:r>
            <a:endParaRPr lang="en-US" dirty="0"/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020B4ED8-F1C9-0F72-AA78-42A8C2AB4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773" y="2084179"/>
            <a:ext cx="7698160" cy="4351338"/>
          </a:xfrm>
        </p:spPr>
      </p:pic>
    </p:spTree>
    <p:extLst>
      <p:ext uri="{BB962C8B-B14F-4D97-AF65-F5344CB8AC3E}">
        <p14:creationId xmlns:p14="http://schemas.microsoft.com/office/powerpoint/2010/main" val="277462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331</Words>
  <Application>Microsoft Office PowerPoint</Application>
  <PresentationFormat>Grand écran</PresentationFormat>
  <Paragraphs>30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Rapport PowerBI- Satisfaction Formation</vt:lpstr>
      <vt:lpstr>Prerequisites</vt:lpstr>
      <vt:lpstr>Etapes </vt:lpstr>
      <vt:lpstr>Prérequis : Partager le liens Formulaire de satisfaction</vt:lpstr>
      <vt:lpstr>Etape 1 – Récuperer l’export Excel, et mettre en forme le ou les fichiers</vt:lpstr>
      <vt:lpstr>Etape 1 – Récuperer l’export Excel, et mettre en forme le ou les fichiers</vt:lpstr>
      <vt:lpstr>Etape 2 – mettre à jour les données Power BI</vt:lpstr>
      <vt:lpstr>Etape 2 – mettre à jour les données Power BI</vt:lpstr>
      <vt:lpstr>Etape 2 – mettre à jour les données Power BI</vt:lpstr>
      <vt:lpstr>Etape 2 – mettre à jour les données Power BI</vt:lpstr>
      <vt:lpstr>Etape 3 – Exporter au format PDF</vt:lpstr>
      <vt:lpstr>Résultats PowerBI</vt:lpstr>
      <vt:lpstr>Résultats PowerBI</vt:lpstr>
      <vt:lpstr>Résultats PowerBI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Buffotot, Antoine</dc:creator>
  <cp:lastModifiedBy>Buffotot, Antoine</cp:lastModifiedBy>
  <cp:revision>1</cp:revision>
  <dcterms:created xsi:type="dcterms:W3CDTF">2023-02-03T08:33:43Z</dcterms:created>
  <dcterms:modified xsi:type="dcterms:W3CDTF">2025-07-01T14:19:13Z</dcterms:modified>
</cp:coreProperties>
</file>