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73190" y="-459859"/>
            <a:ext cx="18951063" cy="10413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07634" y="4240219"/>
            <a:ext cx="6071575" cy="260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3.1 MESSAGERIE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TELEDIFFUSION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	EP chaîne de télévision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	EP télévision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	EP télévision câblée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	EP télévision numérique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       TA REDEVANCE PARAFISCALE (1.4.)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	SOCIETE DE TELEDIFFUSION PRIVEE</a:t>
            </a:r>
          </a:p>
          <a:p>
            <a: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		TA ENTREPRISE DE SPECTACLE (11.1.)</a:t>
            </a:r>
          </a:p>
        </p:txBody>
      </p:sp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4307" y="2603096"/>
            <a:ext cx="6672859" cy="588381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anchor="b"/>
          <a:lstStyle>
            <a:lvl1pPr algn="l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Les thesaurus (4) - SKOS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52641" y="1369525"/>
            <a:ext cx="11699518" cy="6229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Les différentes relations définies pour le thésaurus W donne lieu à l'utilisation des propriétés suivantes :</a:t>
            </a:r>
          </a:p>
          <a:p>
            <a:pPr>
              <a:lnSpc>
                <a:spcPct val="120000"/>
              </a:lnSpc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>
              <a:lnSpc>
                <a:spcPct val="200000"/>
              </a:lnSpc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TG, terme générique : skos:broader </a:t>
            </a:r>
          </a:p>
          <a:p>
            <a:pPr>
              <a:lnSpc>
                <a:spcPct val="200000"/>
              </a:lnSpc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TS, terme spécifique : skos:narrower </a:t>
            </a:r>
          </a:p>
          <a:p>
            <a:pPr>
              <a:lnSpc>
                <a:spcPct val="200000"/>
              </a:lnSpc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TA, terme associé : skos:related </a:t>
            </a:r>
          </a:p>
          <a:p>
            <a:pPr>
              <a:lnSpc>
                <a:spcPct val="200000"/>
              </a:lnSpc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EP, employé pour : skos:altLabel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