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12/14/2021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8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7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2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7FA6C193-A867-4CE0-B6AC-5E7031F5B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26" b="141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5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00CDB3-EFA3-4A9E-89BC-F9D8EED62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575274"/>
            <a:ext cx="10421228" cy="2722164"/>
          </a:xfrm>
        </p:spPr>
        <p:txBody>
          <a:bodyPr>
            <a:normAutofit/>
          </a:bodyPr>
          <a:lstStyle/>
          <a:p>
            <a:r>
              <a:rPr lang="fr-FR" dirty="0"/>
              <a:t>Grand Projet de Programmation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F78A3E-A356-432E-A3F7-0B0474DCB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5439917"/>
            <a:ext cx="6696951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r-FR" sz="1300" dirty="0"/>
              <a:t>Antoine CASTEL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r-FR" sz="1300" dirty="0"/>
              <a:t>Geoffrey VENANT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r-FR" sz="1300" dirty="0"/>
              <a:t>2PD2</a:t>
            </a:r>
          </a:p>
        </p:txBody>
      </p:sp>
    </p:spTree>
    <p:extLst>
      <p:ext uri="{BB962C8B-B14F-4D97-AF65-F5344CB8AC3E}">
        <p14:creationId xmlns:p14="http://schemas.microsoft.com/office/powerpoint/2010/main" val="2418266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chemeClr val="tx1"/>
            </a:gs>
            <a:gs pos="0">
              <a:schemeClr val="tx1"/>
            </a:gs>
            <a:gs pos="57000">
              <a:schemeClr val="tx2">
                <a:lumMod val="10000"/>
                <a:lumOff val="90000"/>
              </a:schemeClr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7F8849-1FA8-4E28-8745-DE9A5B93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48" y="2391989"/>
            <a:ext cx="8267498" cy="4175087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F68B13F-E5A8-465A-861C-E70C529A0491}"/>
              </a:ext>
            </a:extLst>
          </p:cNvPr>
          <p:cNvSpPr/>
          <p:nvPr/>
        </p:nvSpPr>
        <p:spPr>
          <a:xfrm>
            <a:off x="4060841" y="588875"/>
            <a:ext cx="4070313" cy="13479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34955-1A5A-4C3E-ABC7-2D996803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423" y="588875"/>
            <a:ext cx="3867151" cy="134798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Page d’accueil de la gestion de scolarité</a:t>
            </a:r>
          </a:p>
        </p:txBody>
      </p:sp>
    </p:spTree>
    <p:extLst>
      <p:ext uri="{BB962C8B-B14F-4D97-AF65-F5344CB8AC3E}">
        <p14:creationId xmlns:p14="http://schemas.microsoft.com/office/powerpoint/2010/main" val="419439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chemeClr val="tx1"/>
            </a:gs>
            <a:gs pos="0">
              <a:schemeClr val="tx1"/>
            </a:gs>
            <a:gs pos="57000">
              <a:schemeClr val="tx2">
                <a:lumMod val="10000"/>
                <a:lumOff val="90000"/>
              </a:schemeClr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6135488-DCC8-4A77-8BE8-C6D98E2B8221}"/>
              </a:ext>
            </a:extLst>
          </p:cNvPr>
          <p:cNvSpPr/>
          <p:nvPr/>
        </p:nvSpPr>
        <p:spPr>
          <a:xfrm>
            <a:off x="3962398" y="344910"/>
            <a:ext cx="4267202" cy="6875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4083B3-19B7-45C0-AC16-00A43EE3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323" y="344910"/>
            <a:ext cx="4197351" cy="687579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Gestion des étudiants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8D5877-60E7-49D0-8C8F-9EF092C8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91" y="1433703"/>
            <a:ext cx="8427633" cy="5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chemeClr val="tx1"/>
            </a:gs>
            <a:gs pos="0">
              <a:schemeClr val="tx1"/>
            </a:gs>
            <a:gs pos="57000">
              <a:schemeClr val="tx2">
                <a:lumMod val="10000"/>
                <a:lumOff val="90000"/>
              </a:schemeClr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B2A3408-18C4-4750-A5A2-A467EA942FFB}"/>
              </a:ext>
            </a:extLst>
          </p:cNvPr>
          <p:cNvSpPr/>
          <p:nvPr/>
        </p:nvSpPr>
        <p:spPr>
          <a:xfrm>
            <a:off x="7576111" y="1827653"/>
            <a:ext cx="2895600" cy="4616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3AA054C-F35A-46CE-A344-93E2A1E62245}"/>
              </a:ext>
            </a:extLst>
          </p:cNvPr>
          <p:cNvSpPr/>
          <p:nvPr/>
        </p:nvSpPr>
        <p:spPr>
          <a:xfrm>
            <a:off x="1866336" y="996799"/>
            <a:ext cx="2603500" cy="4616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ACE1D6-BD8B-407A-BDE1-04E3886F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6" y="1827654"/>
            <a:ext cx="3252323" cy="444803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EC3B83-6F73-4EFE-B708-A178BF1A24CB}"/>
              </a:ext>
            </a:extLst>
          </p:cNvPr>
          <p:cNvSpPr txBox="1"/>
          <p:nvPr/>
        </p:nvSpPr>
        <p:spPr>
          <a:xfrm>
            <a:off x="1593006" y="996799"/>
            <a:ext cx="31501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Ajouter un étudiant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DF03042-2D12-40E4-BC15-C03D2705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1" y="3090311"/>
            <a:ext cx="3252323" cy="19227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97E753B-5949-450B-B878-04AF962F93F2}"/>
              </a:ext>
            </a:extLst>
          </p:cNvPr>
          <p:cNvSpPr txBox="1"/>
          <p:nvPr/>
        </p:nvSpPr>
        <p:spPr>
          <a:xfrm>
            <a:off x="7428021" y="1827653"/>
            <a:ext cx="319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Supprimer un étudiant</a:t>
            </a:r>
          </a:p>
        </p:txBody>
      </p:sp>
    </p:spTree>
    <p:extLst>
      <p:ext uri="{BB962C8B-B14F-4D97-AF65-F5344CB8AC3E}">
        <p14:creationId xmlns:p14="http://schemas.microsoft.com/office/powerpoint/2010/main" val="31672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chemeClr val="tx1"/>
            </a:gs>
            <a:gs pos="0">
              <a:schemeClr val="tx1"/>
            </a:gs>
            <a:gs pos="57000">
              <a:schemeClr val="tx2">
                <a:lumMod val="10000"/>
                <a:lumOff val="90000"/>
              </a:schemeClr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561D396-89FC-41EC-9DEB-5A7CFDA55FE6}"/>
              </a:ext>
            </a:extLst>
          </p:cNvPr>
          <p:cNvSpPr/>
          <p:nvPr/>
        </p:nvSpPr>
        <p:spPr>
          <a:xfrm>
            <a:off x="4338078" y="284649"/>
            <a:ext cx="3515835" cy="662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3887BC-D204-4505-9F75-BBA1ADE3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79" y="288806"/>
            <a:ext cx="3515835" cy="662179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Gestion des notes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C3522B-B850-4422-9100-EA8F635E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33" y="1206168"/>
            <a:ext cx="6963333" cy="54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chemeClr val="tx1"/>
            </a:gs>
            <a:gs pos="0">
              <a:schemeClr val="tx1"/>
            </a:gs>
            <a:gs pos="57000">
              <a:schemeClr val="tx2">
                <a:lumMod val="10000"/>
                <a:lumOff val="90000"/>
              </a:schemeClr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A58789E-3B6D-4AE4-BA23-314C94578680}"/>
              </a:ext>
            </a:extLst>
          </p:cNvPr>
          <p:cNvSpPr/>
          <p:nvPr/>
        </p:nvSpPr>
        <p:spPr>
          <a:xfrm>
            <a:off x="1741911" y="1008924"/>
            <a:ext cx="2552700" cy="4076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AB69EE-ED27-4D0D-A268-D5027966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19" y="1792892"/>
            <a:ext cx="3187884" cy="45410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AEFF13B-613B-41BC-962B-C996758D6881}"/>
              </a:ext>
            </a:extLst>
          </p:cNvPr>
          <p:cNvSpPr txBox="1"/>
          <p:nvPr/>
        </p:nvSpPr>
        <p:spPr>
          <a:xfrm>
            <a:off x="1741911" y="986160"/>
            <a:ext cx="25527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Ajouter une note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5FC06DB-DFC8-43A2-ACAC-3A698556D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65" y="1792891"/>
            <a:ext cx="3243634" cy="4541088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C8D7C86-AEF5-4C51-8E75-22D1EFA750C6}"/>
              </a:ext>
            </a:extLst>
          </p:cNvPr>
          <p:cNvSpPr/>
          <p:nvPr/>
        </p:nvSpPr>
        <p:spPr>
          <a:xfrm>
            <a:off x="7341965" y="986160"/>
            <a:ext cx="3216824" cy="4303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+mj-lt"/>
              </a:rPr>
              <a:t>Suppression d’une note</a:t>
            </a:r>
          </a:p>
        </p:txBody>
      </p:sp>
    </p:spTree>
    <p:extLst>
      <p:ext uri="{BB962C8B-B14F-4D97-AF65-F5344CB8AC3E}">
        <p14:creationId xmlns:p14="http://schemas.microsoft.com/office/powerpoint/2010/main" val="311995602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C311C"/>
      </a:dk2>
      <a:lt2>
        <a:srgbClr val="F0F3F2"/>
      </a:lt2>
      <a:accent1>
        <a:srgbClr val="E32D6A"/>
      </a:accent1>
      <a:accent2>
        <a:srgbClr val="D11BA4"/>
      </a:accent2>
      <a:accent3>
        <a:srgbClr val="C42DE3"/>
      </a:accent3>
      <a:accent4>
        <a:srgbClr val="722CD4"/>
      </a:accent4>
      <a:accent5>
        <a:srgbClr val="2D2DE3"/>
      </a:accent5>
      <a:accent6>
        <a:srgbClr val="1B67D1"/>
      </a:accent6>
      <a:hlink>
        <a:srgbClr val="543F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C2E4F665648D4D9F65E189E09DF298" ma:contentTypeVersion="13" ma:contentTypeDescription="Crée un document." ma:contentTypeScope="" ma:versionID="f019accde9a019c62ddb9cc89cbd5c1b">
  <xsd:schema xmlns:xsd="http://www.w3.org/2001/XMLSchema" xmlns:xs="http://www.w3.org/2001/XMLSchema" xmlns:p="http://schemas.microsoft.com/office/2006/metadata/properties" xmlns:ns3="6cc41587-2b78-4e36-95a5-adacd52852c5" xmlns:ns4="03ae5fe3-6b30-4338-a1c9-1eabd327984c" targetNamespace="http://schemas.microsoft.com/office/2006/metadata/properties" ma:root="true" ma:fieldsID="3a80896d58bf6b5878e55df27a8261a6" ns3:_="" ns4:_="">
    <xsd:import namespace="6cc41587-2b78-4e36-95a5-adacd52852c5"/>
    <xsd:import namespace="03ae5fe3-6b30-4338-a1c9-1eabd32798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c41587-2b78-4e36-95a5-adacd5285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e5fe3-6b30-4338-a1c9-1eabd327984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D0F8CC-7AB0-4CAF-B81C-AA974C0A0349}">
  <ds:schemaRefs>
    <ds:schemaRef ds:uri="03ae5fe3-6b30-4338-a1c9-1eabd327984c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cc41587-2b78-4e36-95a5-adacd52852c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6A9EF3F-B419-4A3A-807D-2CC5660160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F28A24-4DD1-4BDB-A553-F5D303E73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c41587-2b78-4e36-95a5-adacd52852c5"/>
    <ds:schemaRef ds:uri="03ae5fe3-6b30-4338-a1c9-1eabd32798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</Words>
  <Application>Microsoft Office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Seaford Display</vt:lpstr>
      <vt:lpstr>System Font Regular</vt:lpstr>
      <vt:lpstr>Tenorite</vt:lpstr>
      <vt:lpstr>MadridVTI</vt:lpstr>
      <vt:lpstr>Grand Projet de Programmation</vt:lpstr>
      <vt:lpstr>Page d’accueil de la gestion de scolarité</vt:lpstr>
      <vt:lpstr>Gestion des étudiants</vt:lpstr>
      <vt:lpstr>Présentation PowerPoint</vt:lpstr>
      <vt:lpstr>Gestion des notes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Projet de Programmation</dc:title>
  <dc:creator>Antoine Castel</dc:creator>
  <cp:lastModifiedBy>Antoine Castel</cp:lastModifiedBy>
  <cp:revision>2</cp:revision>
  <dcterms:created xsi:type="dcterms:W3CDTF">2021-12-09T13:27:33Z</dcterms:created>
  <dcterms:modified xsi:type="dcterms:W3CDTF">2021-12-14T21:41:28Z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0x01010084C2E4F665648D4D9F65E189E09DF298</vt:lpwstr>
  </property>
</Properties>
</file>