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4"/>
  </p:sldMasterIdLst>
  <p:notesMasterIdLst>
    <p:notesMasterId r:id="rId7"/>
  </p:notesMasterIdLst>
  <p:handoutMasterIdLst>
    <p:handoutMasterId r:id="rId8"/>
  </p:handoutMasterIdLst>
  <p:sldIdLst>
    <p:sldId id="507" r:id="rId5"/>
    <p:sldId id="508" r:id="rId6"/>
  </p:sldIdLst>
  <p:sldSz cx="9144000" cy="5143500" type="screen16x9"/>
  <p:notesSz cx="9144000" cy="6858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" userDrawn="1">
          <p15:clr>
            <a:srgbClr val="A4A3A4"/>
          </p15:clr>
        </p15:guide>
        <p15:guide id="2" pos="5488" userDrawn="1">
          <p15:clr>
            <a:srgbClr val="A4A3A4"/>
          </p15:clr>
        </p15:guide>
        <p15:guide id="3" orient="horz" pos="894" userDrawn="1">
          <p15:clr>
            <a:srgbClr val="A4A3A4"/>
          </p15:clr>
        </p15:guide>
        <p15:guide id="4" orient="horz" pos="2731" userDrawn="1">
          <p15:clr>
            <a:srgbClr val="A4A3A4"/>
          </p15:clr>
        </p15:guide>
        <p15:guide id="5" pos="4173" userDrawn="1">
          <p15:clr>
            <a:srgbClr val="A4A3A4"/>
          </p15:clr>
        </p15:guide>
        <p15:guide id="6" orient="horz" pos="2641" userDrawn="1">
          <p15:clr>
            <a:srgbClr val="A4A3A4"/>
          </p15:clr>
        </p15:guide>
        <p15:guide id="7" orient="horz" pos="2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93B8"/>
    <a:srgbClr val="74B0DC"/>
    <a:srgbClr val="FFFFFF"/>
    <a:srgbClr val="7F7F7F"/>
    <a:srgbClr val="14ABF0"/>
    <a:srgbClr val="8634EB"/>
    <a:srgbClr val="FFF8FF"/>
    <a:srgbClr val="EEE7FF"/>
    <a:srgbClr val="CAC4FE"/>
    <a:srgbClr val="7A7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2" autoAdjust="0"/>
    <p:restoredTop sz="94599" autoAdjust="0"/>
  </p:normalViewPr>
  <p:slideViewPr>
    <p:cSldViewPr snapToGrid="0" snapToObjects="1" showGuides="1">
      <p:cViewPr varScale="1">
        <p:scale>
          <a:sx n="143" d="100"/>
          <a:sy n="143" d="100"/>
        </p:scale>
        <p:origin x="86" y="58"/>
      </p:cViewPr>
      <p:guideLst>
        <p:guide orient="horz" pos="169"/>
        <p:guide pos="5488"/>
        <p:guide orient="horz" pos="894"/>
        <p:guide orient="horz" pos="2731"/>
        <p:guide pos="4173"/>
        <p:guide orient="horz" pos="2641"/>
        <p:guide orient="horz" pos="22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8" d="100"/>
          <a:sy n="58" d="100"/>
        </p:scale>
        <p:origin x="25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Arial Normal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27757-1AEE-D74A-B7B1-3CE7E3559FC2}" type="datetimeFigureOut">
              <a:rPr lang="fr-FR" smtClean="0">
                <a:latin typeface="Arial Normal" charset="0"/>
              </a:rPr>
              <a:t>19/01/2023</a:t>
            </a:fld>
            <a:endParaRPr lang="fr-FR">
              <a:latin typeface="Arial Normal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>
                <a:latin typeface="Arial Normal" charset="0"/>
              </a:rPr>
              <a:t>PIED DE PAGE A PARAMETRER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23F67-40FF-FA48-937D-4346261AD7E3}" type="slidenum">
              <a:rPr lang="fr-FR" smtClean="0">
                <a:latin typeface="Arial Normal" charset="0"/>
              </a:rPr>
              <a:t>‹#›</a:t>
            </a:fld>
            <a:endParaRPr lang="fr-FR">
              <a:latin typeface="Arial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556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Normal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Normal" charset="0"/>
              </a:defRPr>
            </a:lvl1pPr>
          </a:lstStyle>
          <a:p>
            <a:fld id="{FCEA076C-FCE0-3447-B284-3DD0185D9116}" type="datetimeFigureOut">
              <a:rPr lang="fr-FR" smtClean="0"/>
              <a:pPr/>
              <a:t>19/01/2023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Normal" charset="0"/>
              </a:defRPr>
            </a:lvl1pPr>
          </a:lstStyle>
          <a:p>
            <a:r>
              <a:rPr lang="fr-FR"/>
              <a:t>PIED DE PAGE A PARAMETRER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Normal" charset="0"/>
              </a:defRPr>
            </a:lvl1pPr>
          </a:lstStyle>
          <a:p>
            <a:fld id="{2F32BF4D-EDCB-A745-BD23-A4873D5AB23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Arial Normal" charset="0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Arial Normal" charset="0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Arial Normal" charset="0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Arial Normal" charset="0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Arial Norm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du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C4D140A-8D0B-48B6-AB17-39D2B4C0EB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5668" y="0"/>
            <a:ext cx="9446699" cy="649460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47600" cy="51439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0514" y="2286000"/>
            <a:ext cx="3852328" cy="2769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buNone/>
              <a:defRPr sz="2000" b="0" i="0" cap="all" baseline="0">
                <a:solidFill>
                  <a:schemeClr val="accent6"/>
                </a:solidFill>
                <a:latin typeface="Arial Normal" charset="0"/>
                <a:ea typeface="Arial Normal" charset="0"/>
                <a:cs typeface="Arial Normal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/>
              <a:t>Texte secondaire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18346" y="1432084"/>
            <a:ext cx="3844496" cy="66479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b="0" i="0">
                <a:latin typeface="Arial Normal" charset="0"/>
                <a:ea typeface="Arial Normal" charset="0"/>
                <a:cs typeface="Arial Normal" charset="0"/>
              </a:defRPr>
            </a:lvl1pPr>
          </a:lstStyle>
          <a:p>
            <a:r>
              <a:rPr lang="fr-FR" dirty="0"/>
              <a:t>Cliquez </a:t>
            </a:r>
            <a:br>
              <a:rPr lang="fr-FR" dirty="0"/>
            </a:br>
            <a:r>
              <a:rPr lang="fr-FR" dirty="0"/>
              <a:t>et modifiez le titre</a:t>
            </a:r>
            <a:endParaRPr lang="en-US" dirty="0"/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1FF6C238-2062-43E1-990D-2FC3E21329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68219" y="118748"/>
            <a:ext cx="3010446" cy="1244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uce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 16"/>
          <p:cNvSpPr/>
          <p:nvPr userDrawn="1"/>
        </p:nvSpPr>
        <p:spPr>
          <a:xfrm>
            <a:off x="167756" y="2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4" r="63773" b="7131"/>
          <a:stretch/>
        </p:blipFill>
        <p:spPr>
          <a:xfrm>
            <a:off x="6181461" y="0"/>
            <a:ext cx="2964917" cy="5143501"/>
          </a:xfrm>
          <a:prstGeom prst="rect">
            <a:avLst/>
          </a:prstGeom>
        </p:spPr>
      </p:pic>
      <p:sp>
        <p:nvSpPr>
          <p:cNvPr id="19" name="Forme libre 18"/>
          <p:cNvSpPr/>
          <p:nvPr userDrawn="1"/>
        </p:nvSpPr>
        <p:spPr>
          <a:xfrm>
            <a:off x="161243" y="1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Forme libre 15"/>
          <p:cNvSpPr/>
          <p:nvPr userDrawn="1"/>
        </p:nvSpPr>
        <p:spPr>
          <a:xfrm>
            <a:off x="167756" y="2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0" name="Connecteur droit 19"/>
          <p:cNvCxnSpPr/>
          <p:nvPr userDrawn="1"/>
        </p:nvCxnSpPr>
        <p:spPr>
          <a:xfrm flipV="1">
            <a:off x="-10914" y="263297"/>
            <a:ext cx="539866" cy="115774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5"/>
          <p:cNvSpPr txBox="1">
            <a:spLocks/>
          </p:cNvSpPr>
          <p:nvPr userDrawn="1"/>
        </p:nvSpPr>
        <p:spPr>
          <a:xfrm>
            <a:off x="7427381" y="4164497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685800" rtl="0" eaLnBrk="1" latinLnBrk="0" hangingPunct="1">
              <a:defRPr sz="5000" b="0" i="0" kern="1200" baseline="0">
                <a:solidFill>
                  <a:schemeClr val="bg1">
                    <a:lumMod val="85000"/>
                  </a:schemeClr>
                </a:solidFill>
                <a:latin typeface="Arial Normal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46CE0-60D3-4145-B464-258D46F8C727}" type="slidenum">
              <a:rPr kumimoji="0" lang="fr-FR" sz="5000" b="0" i="0" u="none" strike="noStrike" kern="1200" cap="none" spc="0" normalizeH="0" baseline="0" noProof="0" smtClean="0">
                <a:ln>
                  <a:noFill/>
                </a:ln>
                <a:solidFill>
                  <a:srgbClr val="7F7F7F">
                    <a:lumMod val="85000"/>
                  </a:srgbClr>
                </a:solidFill>
                <a:effectLst/>
                <a:uLnTx/>
                <a:uFillTx/>
                <a:latin typeface="Arial Normal" charset="0"/>
                <a:ea typeface=""/>
                <a:cs typeface="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85000"/>
                </a:srgbClr>
              </a:solidFill>
              <a:effectLst/>
              <a:uLnTx/>
              <a:uFillTx/>
              <a:latin typeface="Arial Normal" charset="0"/>
              <a:ea typeface=""/>
              <a:cs typeface=""/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-13292" y="263296"/>
            <a:ext cx="539866" cy="115774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52000"/>
            <a:ext cx="5616080" cy="4185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8BD2"/>
                </a:solidFill>
              </a:defRPr>
            </a:lvl1pPr>
          </a:lstStyle>
          <a:p>
            <a:pPr lvl="0"/>
            <a:r>
              <a:rPr lang="fr-FR"/>
              <a:t>Cliquez pour modifier le titre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1"/>
          </p:nvPr>
        </p:nvSpPr>
        <p:spPr>
          <a:xfrm>
            <a:off x="609600" y="731838"/>
            <a:ext cx="5668963" cy="3248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12000" y="1126800"/>
            <a:ext cx="5724525" cy="2060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71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3"/>
              </a:buBlip>
              <a:defRPr sz="1100"/>
            </a:lvl2pPr>
            <a:lvl3pPr marL="107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4"/>
              </a:buBlip>
              <a:defRPr sz="1100"/>
            </a:lvl3pPr>
            <a:lvl4pPr marL="143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5"/>
              </a:buBlip>
              <a:defRPr sz="1100"/>
            </a:lvl4pPr>
            <a:lvl5pPr marL="0" indent="0">
              <a:lnSpc>
                <a:spcPts val="1000"/>
              </a:lnSpc>
              <a:spcBef>
                <a:spcPts val="500"/>
              </a:spcBef>
              <a:buNone/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6" name="Espace réservé du pied de page 3">
            <a:extLst>
              <a:ext uri="{FF2B5EF4-FFF2-40B4-BE49-F238E27FC236}">
                <a16:creationId xmlns:a16="http://schemas.microsoft.com/office/drawing/2014/main" id="{B9E8FADC-4C10-4D2B-A5E0-AB4509EA3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0036" y="4818062"/>
            <a:ext cx="5430637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Cours de gestion de projet – Franck BACHER 2021-2022</a:t>
            </a:r>
          </a:p>
        </p:txBody>
      </p:sp>
      <p:pic>
        <p:nvPicPr>
          <p:cNvPr id="27" name="Image 26" descr="Une image contenant table&#10;&#10;Description générée automatiquement">
            <a:extLst>
              <a:ext uri="{FF2B5EF4-FFF2-40B4-BE49-F238E27FC236}">
                <a16:creationId xmlns:a16="http://schemas.microsoft.com/office/drawing/2014/main" id="{3D3A4CF2-BD4B-4473-A9A1-A409619A335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517" y="4332157"/>
            <a:ext cx="1963219" cy="8113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uces r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" t="24951" r="63827" b="7337"/>
          <a:stretch/>
        </p:blipFill>
        <p:spPr>
          <a:xfrm>
            <a:off x="6143027" y="1"/>
            <a:ext cx="3000973" cy="5143500"/>
          </a:xfrm>
          <a:prstGeom prst="rect">
            <a:avLst/>
          </a:prstGeom>
        </p:spPr>
      </p:pic>
      <p:sp>
        <p:nvSpPr>
          <p:cNvPr id="17" name="Forme libre 16"/>
          <p:cNvSpPr/>
          <p:nvPr userDrawn="1"/>
        </p:nvSpPr>
        <p:spPr>
          <a:xfrm>
            <a:off x="161243" y="0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-13292" y="263296"/>
            <a:ext cx="539866" cy="115774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52000"/>
            <a:ext cx="5616080" cy="4185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8BD2"/>
                </a:solidFill>
              </a:defRPr>
            </a:lvl1pPr>
          </a:lstStyle>
          <a:p>
            <a:pPr lvl="0"/>
            <a:r>
              <a:rPr lang="fr-FR"/>
              <a:t>Cliquez pour modifier le titre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1"/>
          </p:nvPr>
        </p:nvSpPr>
        <p:spPr>
          <a:xfrm>
            <a:off x="609600" y="731838"/>
            <a:ext cx="5668963" cy="3248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12775" y="1126800"/>
            <a:ext cx="5803900" cy="22510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500"/>
              </a:spcBef>
              <a:buFontTx/>
              <a:buNone/>
              <a:defRPr sz="1200" b="1"/>
            </a:lvl1pPr>
            <a:lvl2pPr marL="71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3"/>
              </a:buBlip>
              <a:defRPr sz="1100"/>
            </a:lvl2pPr>
            <a:lvl3pPr marL="107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4"/>
              </a:buBlip>
              <a:defRPr sz="1100"/>
            </a:lvl3pPr>
            <a:lvl4pPr marL="143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5"/>
              </a:buBlip>
              <a:defRPr sz="1100"/>
            </a:lvl4pPr>
            <a:lvl5pPr marL="0" indent="0">
              <a:lnSpc>
                <a:spcPts val="1000"/>
              </a:lnSpc>
              <a:spcBef>
                <a:spcPts val="500"/>
              </a:spcBef>
              <a:buNone/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414232" y="4164497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0" b="0" i="0" baseline="0">
                <a:solidFill>
                  <a:schemeClr val="bg1">
                    <a:lumMod val="85000"/>
                  </a:schemeClr>
                </a:solidFill>
                <a:latin typeface="Arial Normal" charset="0"/>
              </a:defRPr>
            </a:lvl1pPr>
          </a:lstStyle>
          <a:p>
            <a:fld id="{0FF46CE0-60D3-4145-B464-258D46F8C72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BE61E987-0618-4FFC-822B-37ADB6048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0036" y="4818062"/>
            <a:ext cx="5430637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Cours de gestion de projet – Franck BACHER 2021-2022</a:t>
            </a:r>
          </a:p>
        </p:txBody>
      </p:sp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30E9904C-6B0A-436B-B7D4-0525C4C3B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517" y="4332157"/>
            <a:ext cx="1963219" cy="8113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47" t="23535" r="63870" b="7121"/>
          <a:stretch/>
        </p:blipFill>
        <p:spPr>
          <a:xfrm>
            <a:off x="5357091" y="-1"/>
            <a:ext cx="3786909" cy="5143500"/>
          </a:xfrm>
          <a:prstGeom prst="rect">
            <a:avLst/>
          </a:prstGeom>
        </p:spPr>
      </p:pic>
      <p:sp>
        <p:nvSpPr>
          <p:cNvPr id="9" name="Forme libre 8"/>
          <p:cNvSpPr/>
          <p:nvPr userDrawn="1"/>
        </p:nvSpPr>
        <p:spPr>
          <a:xfrm>
            <a:off x="158865" y="0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427381" y="4164496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0" b="0" i="0" baseline="0">
                <a:solidFill>
                  <a:schemeClr val="bg1">
                    <a:lumMod val="85000"/>
                  </a:schemeClr>
                </a:solidFill>
                <a:latin typeface="Arial Normal" charset="0"/>
              </a:defRPr>
            </a:lvl1pPr>
          </a:lstStyle>
          <a:p>
            <a:fld id="{0FF46CE0-60D3-4145-B464-258D46F8C72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numéro de diapositive 5"/>
          <p:cNvSpPr txBox="1">
            <a:spLocks/>
          </p:cNvSpPr>
          <p:nvPr userDrawn="1"/>
        </p:nvSpPr>
        <p:spPr>
          <a:xfrm>
            <a:off x="7427381" y="4164497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685800" rtl="0" eaLnBrk="1" latinLnBrk="0" hangingPunct="1">
              <a:defRPr sz="5000" b="0" i="0" kern="1200" baseline="0">
                <a:solidFill>
                  <a:schemeClr val="bg1">
                    <a:lumMod val="85000"/>
                  </a:schemeClr>
                </a:solidFill>
                <a:latin typeface="Arial Normal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46CE0-60D3-4145-B464-258D46F8C727}" type="slidenum">
              <a:rPr kumimoji="0" lang="fr-FR" sz="5000" b="0" i="0" u="none" strike="noStrike" kern="1200" cap="none" spc="0" normalizeH="0" baseline="0" noProof="0" smtClean="0">
                <a:ln>
                  <a:noFill/>
                </a:ln>
                <a:solidFill>
                  <a:srgbClr val="7F7F7F">
                    <a:lumMod val="85000"/>
                  </a:srgbClr>
                </a:solidFill>
                <a:effectLst/>
                <a:uLnTx/>
                <a:uFillTx/>
                <a:latin typeface="Arial Normal" charset="0"/>
                <a:ea typeface=""/>
                <a:cs typeface="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85000"/>
                </a:srgbClr>
              </a:solidFill>
              <a:effectLst/>
              <a:uLnTx/>
              <a:uFillTx/>
              <a:latin typeface="Arial Normal" charset="0"/>
              <a:ea typeface=""/>
              <a:cs typeface=""/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-13292" y="263296"/>
            <a:ext cx="539866" cy="115774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52000"/>
            <a:ext cx="5616080" cy="4185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8BD2"/>
                </a:solidFill>
              </a:defRPr>
            </a:lvl1pPr>
          </a:lstStyle>
          <a:p>
            <a:pPr lvl="0"/>
            <a:r>
              <a:rPr lang="fr-FR"/>
              <a:t>Cliquez pour modifier le titre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1"/>
          </p:nvPr>
        </p:nvSpPr>
        <p:spPr>
          <a:xfrm>
            <a:off x="609600" y="731838"/>
            <a:ext cx="5668963" cy="3248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2"/>
          </p:nvPr>
        </p:nvSpPr>
        <p:spPr>
          <a:xfrm>
            <a:off x="612000" y="1127125"/>
            <a:ext cx="5405438" cy="18907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500"/>
              </a:spcBef>
              <a:buNone/>
              <a:defRPr sz="1200" b="1"/>
            </a:lvl1pPr>
            <a:lvl2pPr marL="0" indent="0">
              <a:lnSpc>
                <a:spcPts val="1300"/>
              </a:lnSpc>
              <a:spcBef>
                <a:spcPts val="500"/>
              </a:spcBef>
              <a:buFontTx/>
              <a:buNone/>
              <a:defRPr sz="1100" b="1"/>
            </a:lvl2pPr>
            <a:lvl3pPr marL="0" indent="0">
              <a:lnSpc>
                <a:spcPts val="1300"/>
              </a:lnSpc>
              <a:spcBef>
                <a:spcPts val="500"/>
              </a:spcBef>
              <a:buFont typeface="Arial" charset="0"/>
              <a:buNone/>
              <a:defRPr sz="1100">
                <a:solidFill>
                  <a:schemeClr val="tx1"/>
                </a:solidFill>
              </a:defRPr>
            </a:lvl3pPr>
            <a:lvl4pPr marL="0" indent="0">
              <a:lnSpc>
                <a:spcPts val="1200"/>
              </a:lnSpc>
              <a:spcBef>
                <a:spcPts val="500"/>
              </a:spcBef>
              <a:buFont typeface="Arial" charset="0"/>
              <a:buNone/>
              <a:defRPr sz="1000"/>
            </a:lvl4pPr>
            <a:lvl5pPr marL="0" indent="0">
              <a:lnSpc>
                <a:spcPts val="1000"/>
              </a:lnSpc>
              <a:spcBef>
                <a:spcPts val="500"/>
              </a:spcBef>
              <a:buNone/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pied de page 3">
            <a:extLst>
              <a:ext uri="{FF2B5EF4-FFF2-40B4-BE49-F238E27FC236}">
                <a16:creationId xmlns:a16="http://schemas.microsoft.com/office/drawing/2014/main" id="{CF2D4C4E-B32D-42BA-809B-0335E8469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0036" y="4818062"/>
            <a:ext cx="5430637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Cours de gestion de projet – Franck BACHER 2021-2022</a:t>
            </a:r>
          </a:p>
        </p:txBody>
      </p:sp>
      <p:pic>
        <p:nvPicPr>
          <p:cNvPr id="14" name="Image 13" descr="Une image contenant table&#10;&#10;Description générée automatiquement">
            <a:extLst>
              <a:ext uri="{FF2B5EF4-FFF2-40B4-BE49-F238E27FC236}">
                <a16:creationId xmlns:a16="http://schemas.microsoft.com/office/drawing/2014/main" id="{CE16D85F-8A08-43C4-9187-CDE1E68821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17" y="4332157"/>
            <a:ext cx="1963219" cy="8113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uces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47" t="23535" r="63870" b="7121"/>
          <a:stretch/>
        </p:blipFill>
        <p:spPr>
          <a:xfrm>
            <a:off x="5357091" y="0"/>
            <a:ext cx="3786909" cy="5143500"/>
          </a:xfrm>
          <a:prstGeom prst="rect">
            <a:avLst/>
          </a:prstGeom>
        </p:spPr>
      </p:pic>
      <p:sp>
        <p:nvSpPr>
          <p:cNvPr id="14" name="Forme libre 13"/>
          <p:cNvSpPr/>
          <p:nvPr userDrawn="1"/>
        </p:nvSpPr>
        <p:spPr>
          <a:xfrm>
            <a:off x="158865" y="1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427381" y="4164497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0" b="0" i="0" baseline="0">
                <a:solidFill>
                  <a:schemeClr val="bg1">
                    <a:lumMod val="85000"/>
                  </a:schemeClr>
                </a:solidFill>
                <a:latin typeface="Arial Normal" charset="0"/>
              </a:defRPr>
            </a:lvl1pPr>
          </a:lstStyle>
          <a:p>
            <a:fld id="{0FF46CE0-60D3-4145-B464-258D46F8C72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6" name="Espace réservé du numéro de diapositive 5"/>
          <p:cNvSpPr txBox="1">
            <a:spLocks/>
          </p:cNvSpPr>
          <p:nvPr userDrawn="1"/>
        </p:nvSpPr>
        <p:spPr>
          <a:xfrm>
            <a:off x="7427381" y="4164498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685800" rtl="0" eaLnBrk="1" latinLnBrk="0" hangingPunct="1">
              <a:defRPr sz="5000" b="0" i="0" kern="1200" baseline="0">
                <a:solidFill>
                  <a:schemeClr val="bg1">
                    <a:lumMod val="85000"/>
                  </a:schemeClr>
                </a:solidFill>
                <a:latin typeface="Arial Normal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46CE0-60D3-4145-B464-258D46F8C727}" type="slidenum">
              <a:rPr kumimoji="0" lang="fr-FR" sz="5000" b="0" i="0" u="none" strike="noStrike" kern="1200" cap="none" spc="0" normalizeH="0" baseline="0" noProof="0" smtClean="0">
                <a:ln>
                  <a:noFill/>
                </a:ln>
                <a:solidFill>
                  <a:srgbClr val="7F7F7F">
                    <a:lumMod val="85000"/>
                  </a:srgbClr>
                </a:solidFill>
                <a:effectLst/>
                <a:uLnTx/>
                <a:uFillTx/>
                <a:latin typeface="Arial Normal" charset="0"/>
                <a:ea typeface=""/>
                <a:cs typeface="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85000"/>
                </a:srgbClr>
              </a:solidFill>
              <a:effectLst/>
              <a:uLnTx/>
              <a:uFillTx/>
              <a:latin typeface="Arial Normal" charset="0"/>
              <a:ea typeface=""/>
              <a:cs typeface=""/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-13292" y="263296"/>
            <a:ext cx="539866" cy="115774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52000"/>
            <a:ext cx="5616080" cy="4185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8BD2"/>
                </a:solidFill>
              </a:defRPr>
            </a:lvl1pPr>
          </a:lstStyle>
          <a:p>
            <a:pPr lvl="0"/>
            <a:r>
              <a:rPr lang="fr-FR"/>
              <a:t>Cliquez pour modifier le titre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1"/>
          </p:nvPr>
        </p:nvSpPr>
        <p:spPr>
          <a:xfrm>
            <a:off x="609600" y="731838"/>
            <a:ext cx="5668963" cy="3248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12000" y="1126800"/>
            <a:ext cx="5668962" cy="2497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500"/>
              </a:spcBef>
              <a:buNone/>
              <a:defRPr sz="1200" b="1"/>
            </a:lvl1pPr>
            <a:lvl2pPr marL="711450" indent="-171450">
              <a:lnSpc>
                <a:spcPts val="1300"/>
              </a:lnSpc>
              <a:spcBef>
                <a:spcPts val="600"/>
              </a:spcBef>
              <a:buFontTx/>
              <a:buBlip>
                <a:blip r:embed="rId3"/>
              </a:buBlip>
              <a:defRPr sz="1100">
                <a:solidFill>
                  <a:schemeClr val="tx1"/>
                </a:solidFill>
              </a:defRPr>
            </a:lvl2pPr>
            <a:lvl3pPr marL="107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4"/>
              </a:buBlip>
              <a:defRPr sz="1100"/>
            </a:lvl3pPr>
            <a:lvl4pPr marL="143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5"/>
              </a:buBlip>
              <a:defRPr sz="1100"/>
            </a:lvl4pPr>
            <a:lvl5pPr marL="0" indent="0">
              <a:lnSpc>
                <a:spcPts val="1000"/>
              </a:lnSpc>
              <a:spcBef>
                <a:spcPts val="500"/>
              </a:spcBef>
              <a:buNone/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pied de page 3">
            <a:extLst>
              <a:ext uri="{FF2B5EF4-FFF2-40B4-BE49-F238E27FC236}">
                <a16:creationId xmlns:a16="http://schemas.microsoft.com/office/drawing/2014/main" id="{77F4CAFD-45A3-4289-8F33-6E6804095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0036" y="4818062"/>
            <a:ext cx="5430637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Cours de gestion de projet – Franck BACHER 2021-2022</a:t>
            </a:r>
          </a:p>
        </p:txBody>
      </p:sp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801E87DB-36A7-4D93-B937-F1A30FD8480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517" y="4332157"/>
            <a:ext cx="1963219" cy="8113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text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47" t="23535" r="63870" b="7121"/>
          <a:stretch/>
        </p:blipFill>
        <p:spPr>
          <a:xfrm>
            <a:off x="5357091" y="-1"/>
            <a:ext cx="3786909" cy="5143500"/>
          </a:xfrm>
          <a:prstGeom prst="rect">
            <a:avLst/>
          </a:prstGeom>
        </p:spPr>
      </p:pic>
      <p:sp>
        <p:nvSpPr>
          <p:cNvPr id="9" name="Forme libre 8"/>
          <p:cNvSpPr/>
          <p:nvPr userDrawn="1"/>
        </p:nvSpPr>
        <p:spPr>
          <a:xfrm>
            <a:off x="122726" y="0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427381" y="4164496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0" b="0" i="0" baseline="0">
                <a:solidFill>
                  <a:schemeClr val="bg1">
                    <a:lumMod val="85000"/>
                  </a:schemeClr>
                </a:solidFill>
                <a:latin typeface="Arial Normal" charset="0"/>
              </a:defRPr>
            </a:lvl1pPr>
          </a:lstStyle>
          <a:p>
            <a:fld id="{0FF46CE0-60D3-4145-B464-258D46F8C72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numéro de diapositive 5"/>
          <p:cNvSpPr txBox="1">
            <a:spLocks/>
          </p:cNvSpPr>
          <p:nvPr userDrawn="1"/>
        </p:nvSpPr>
        <p:spPr>
          <a:xfrm>
            <a:off x="7427381" y="4164497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685800" rtl="0" eaLnBrk="1" latinLnBrk="0" hangingPunct="1">
              <a:defRPr sz="5000" b="0" i="0" kern="1200" baseline="0">
                <a:solidFill>
                  <a:schemeClr val="bg1">
                    <a:lumMod val="85000"/>
                  </a:schemeClr>
                </a:solidFill>
                <a:latin typeface="Arial Normal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46CE0-60D3-4145-B464-258D46F8C727}" type="slidenum">
              <a:rPr kumimoji="0" lang="fr-FR" sz="5000" b="0" i="0" u="none" strike="noStrike" kern="1200" cap="none" spc="0" normalizeH="0" baseline="0" noProof="0" smtClean="0">
                <a:ln>
                  <a:noFill/>
                </a:ln>
                <a:solidFill>
                  <a:srgbClr val="7F7F7F">
                    <a:lumMod val="85000"/>
                  </a:srgbClr>
                </a:solidFill>
                <a:effectLst/>
                <a:uLnTx/>
                <a:uFillTx/>
                <a:latin typeface="Arial Normal" charset="0"/>
                <a:ea typeface=""/>
                <a:cs typeface="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85000"/>
                </a:srgbClr>
              </a:solidFill>
              <a:effectLst/>
              <a:uLnTx/>
              <a:uFillTx/>
              <a:latin typeface="Arial Normal" charset="0"/>
              <a:ea typeface=""/>
              <a:cs typeface=""/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-13292" y="263296"/>
            <a:ext cx="539866" cy="115774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52000"/>
            <a:ext cx="5616080" cy="4185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8BD2"/>
                </a:solidFill>
              </a:defRPr>
            </a:lvl1pPr>
          </a:lstStyle>
          <a:p>
            <a:pPr lvl="0"/>
            <a:r>
              <a:rPr lang="fr-FR"/>
              <a:t>Cliquez pour modifier le titre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1"/>
          </p:nvPr>
        </p:nvSpPr>
        <p:spPr>
          <a:xfrm>
            <a:off x="609600" y="731838"/>
            <a:ext cx="5668963" cy="3248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2"/>
          </p:nvPr>
        </p:nvSpPr>
        <p:spPr>
          <a:xfrm>
            <a:off x="612000" y="1127125"/>
            <a:ext cx="5405438" cy="18907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500"/>
              </a:spcBef>
              <a:buNone/>
              <a:defRPr sz="1200" b="1"/>
            </a:lvl1pPr>
            <a:lvl2pPr marL="0" indent="0">
              <a:lnSpc>
                <a:spcPts val="1300"/>
              </a:lnSpc>
              <a:spcBef>
                <a:spcPts val="500"/>
              </a:spcBef>
              <a:buFontTx/>
              <a:buNone/>
              <a:defRPr sz="1100" b="1"/>
            </a:lvl2pPr>
            <a:lvl3pPr marL="0" indent="0">
              <a:lnSpc>
                <a:spcPts val="1300"/>
              </a:lnSpc>
              <a:spcBef>
                <a:spcPts val="500"/>
              </a:spcBef>
              <a:buFont typeface="Arial" charset="0"/>
              <a:buNone/>
              <a:defRPr sz="1100">
                <a:solidFill>
                  <a:schemeClr val="tx1"/>
                </a:solidFill>
              </a:defRPr>
            </a:lvl3pPr>
            <a:lvl4pPr marL="0" indent="0">
              <a:lnSpc>
                <a:spcPts val="1200"/>
              </a:lnSpc>
              <a:spcBef>
                <a:spcPts val="500"/>
              </a:spcBef>
              <a:buFont typeface="Arial" charset="0"/>
              <a:buNone/>
              <a:defRPr sz="1000"/>
            </a:lvl4pPr>
            <a:lvl5pPr marL="0" indent="0">
              <a:lnSpc>
                <a:spcPts val="1000"/>
              </a:lnSpc>
              <a:spcBef>
                <a:spcPts val="500"/>
              </a:spcBef>
              <a:buNone/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pied de page 3">
            <a:extLst>
              <a:ext uri="{FF2B5EF4-FFF2-40B4-BE49-F238E27FC236}">
                <a16:creationId xmlns:a16="http://schemas.microsoft.com/office/drawing/2014/main" id="{D4CE3BFC-3430-455D-A097-00B585B28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0036" y="4818062"/>
            <a:ext cx="5430637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Cours de gestion de projet – Franck BACHER 2021-2022</a:t>
            </a:r>
          </a:p>
        </p:txBody>
      </p:sp>
      <p:pic>
        <p:nvPicPr>
          <p:cNvPr id="15" name="Image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6ED06F66-016A-48CC-A62D-FAF1BED60D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00742" y="20169"/>
            <a:ext cx="1963219" cy="8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46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 et puces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47" t="23535" r="63870" b="7121"/>
          <a:stretch/>
        </p:blipFill>
        <p:spPr>
          <a:xfrm>
            <a:off x="5357091" y="0"/>
            <a:ext cx="3786909" cy="5143500"/>
          </a:xfrm>
          <a:prstGeom prst="rect">
            <a:avLst/>
          </a:prstGeom>
        </p:spPr>
      </p:pic>
      <p:sp>
        <p:nvSpPr>
          <p:cNvPr id="14" name="Forme libre 13"/>
          <p:cNvSpPr/>
          <p:nvPr userDrawn="1"/>
        </p:nvSpPr>
        <p:spPr>
          <a:xfrm>
            <a:off x="158865" y="1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427381" y="4164497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0" b="0" i="0" baseline="0">
                <a:solidFill>
                  <a:schemeClr val="bg1">
                    <a:lumMod val="85000"/>
                  </a:schemeClr>
                </a:solidFill>
                <a:latin typeface="Arial Normal" charset="0"/>
              </a:defRPr>
            </a:lvl1pPr>
          </a:lstStyle>
          <a:p>
            <a:fld id="{0FF46CE0-60D3-4145-B464-258D46F8C72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6" name="Espace réservé du numéro de diapositive 5"/>
          <p:cNvSpPr txBox="1">
            <a:spLocks/>
          </p:cNvSpPr>
          <p:nvPr userDrawn="1"/>
        </p:nvSpPr>
        <p:spPr>
          <a:xfrm>
            <a:off x="7427381" y="4164498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685800" rtl="0" eaLnBrk="1" latinLnBrk="0" hangingPunct="1">
              <a:defRPr sz="5000" b="0" i="0" kern="1200" baseline="0">
                <a:solidFill>
                  <a:schemeClr val="bg1">
                    <a:lumMod val="85000"/>
                  </a:schemeClr>
                </a:solidFill>
                <a:latin typeface="Arial Normal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46CE0-60D3-4145-B464-258D46F8C727}" type="slidenum">
              <a:rPr kumimoji="0" lang="fr-FR" sz="5000" b="0" i="0" u="none" strike="noStrike" kern="1200" cap="none" spc="0" normalizeH="0" baseline="0" noProof="0" smtClean="0">
                <a:ln>
                  <a:noFill/>
                </a:ln>
                <a:solidFill>
                  <a:srgbClr val="7F7F7F">
                    <a:lumMod val="85000"/>
                  </a:srgbClr>
                </a:solidFill>
                <a:effectLst/>
                <a:uLnTx/>
                <a:uFillTx/>
                <a:latin typeface="Arial Normal" charset="0"/>
                <a:ea typeface=""/>
                <a:cs typeface="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85000"/>
                </a:srgbClr>
              </a:solidFill>
              <a:effectLst/>
              <a:uLnTx/>
              <a:uFillTx/>
              <a:latin typeface="Arial Normal" charset="0"/>
              <a:ea typeface=""/>
              <a:cs typeface=""/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-13292" y="263296"/>
            <a:ext cx="539866" cy="115774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52000"/>
            <a:ext cx="5616080" cy="4185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8BD2"/>
                </a:solidFill>
              </a:defRPr>
            </a:lvl1pPr>
          </a:lstStyle>
          <a:p>
            <a:pPr lvl="0"/>
            <a:r>
              <a:rPr lang="fr-FR"/>
              <a:t>Cliquez pour modifier le titre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1"/>
          </p:nvPr>
        </p:nvSpPr>
        <p:spPr>
          <a:xfrm>
            <a:off x="609600" y="731838"/>
            <a:ext cx="5668963" cy="3248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12000" y="1126800"/>
            <a:ext cx="5668962" cy="2497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500"/>
              </a:spcBef>
              <a:buNone/>
              <a:defRPr sz="1200" b="1"/>
            </a:lvl1pPr>
            <a:lvl2pPr marL="711450" indent="-171450">
              <a:lnSpc>
                <a:spcPts val="1300"/>
              </a:lnSpc>
              <a:spcBef>
                <a:spcPts val="600"/>
              </a:spcBef>
              <a:buFontTx/>
              <a:buBlip>
                <a:blip r:embed="rId3"/>
              </a:buBlip>
              <a:defRPr sz="1100">
                <a:solidFill>
                  <a:schemeClr val="tx1"/>
                </a:solidFill>
              </a:defRPr>
            </a:lvl2pPr>
            <a:lvl3pPr marL="107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4"/>
              </a:buBlip>
              <a:defRPr sz="1100"/>
            </a:lvl3pPr>
            <a:lvl4pPr marL="143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5"/>
              </a:buBlip>
              <a:defRPr sz="1100"/>
            </a:lvl4pPr>
            <a:lvl5pPr marL="0" indent="0">
              <a:lnSpc>
                <a:spcPts val="1000"/>
              </a:lnSpc>
              <a:spcBef>
                <a:spcPts val="500"/>
              </a:spcBef>
              <a:buNone/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681B214B-FEBC-4EDB-8F56-871839405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0036" y="4818062"/>
            <a:ext cx="5430637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Cours de gestion de projet – Franck BACHER 2021-2022</a:t>
            </a:r>
          </a:p>
        </p:txBody>
      </p:sp>
      <p:pic>
        <p:nvPicPr>
          <p:cNvPr id="25" name="Image 24" descr="Une image contenant table&#10;&#10;Description générée automatiquement">
            <a:extLst>
              <a:ext uri="{FF2B5EF4-FFF2-40B4-BE49-F238E27FC236}">
                <a16:creationId xmlns:a16="http://schemas.microsoft.com/office/drawing/2014/main" id="{D806710E-2480-41E4-AA7F-57B2AC4DD7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00742" y="20169"/>
            <a:ext cx="1963219" cy="8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04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 texte 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47" t="23535" r="63870" b="7121"/>
          <a:stretch/>
        </p:blipFill>
        <p:spPr>
          <a:xfrm>
            <a:off x="5357091" y="-1"/>
            <a:ext cx="3786909" cy="5143500"/>
          </a:xfrm>
          <a:prstGeom prst="rect">
            <a:avLst/>
          </a:prstGeom>
        </p:spPr>
      </p:pic>
      <p:sp>
        <p:nvSpPr>
          <p:cNvPr id="9" name="Forme libre 8"/>
          <p:cNvSpPr/>
          <p:nvPr userDrawn="1"/>
        </p:nvSpPr>
        <p:spPr>
          <a:xfrm>
            <a:off x="158865" y="0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427381" y="4164496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0" b="0" i="0" baseline="0">
                <a:solidFill>
                  <a:schemeClr val="bg1">
                    <a:lumMod val="85000"/>
                  </a:schemeClr>
                </a:solidFill>
                <a:latin typeface="Arial Normal" charset="0"/>
              </a:defRPr>
            </a:lvl1pPr>
          </a:lstStyle>
          <a:p>
            <a:fld id="{0FF46CE0-60D3-4145-B464-258D46F8C72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numéro de diapositive 5"/>
          <p:cNvSpPr txBox="1">
            <a:spLocks/>
          </p:cNvSpPr>
          <p:nvPr userDrawn="1"/>
        </p:nvSpPr>
        <p:spPr>
          <a:xfrm>
            <a:off x="7427381" y="4164497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685800" rtl="0" eaLnBrk="1" latinLnBrk="0" hangingPunct="1">
              <a:defRPr sz="5000" b="0" i="0" kern="1200" baseline="0">
                <a:solidFill>
                  <a:schemeClr val="bg1">
                    <a:lumMod val="85000"/>
                  </a:schemeClr>
                </a:solidFill>
                <a:latin typeface="Arial Normal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46CE0-60D3-4145-B464-258D46F8C727}" type="slidenum">
              <a:rPr kumimoji="0" lang="fr-FR" sz="5000" b="0" i="0" u="none" strike="noStrike" kern="1200" cap="none" spc="0" normalizeH="0" baseline="0" noProof="0" smtClean="0">
                <a:ln>
                  <a:noFill/>
                </a:ln>
                <a:solidFill>
                  <a:srgbClr val="7F7F7F">
                    <a:lumMod val="85000"/>
                  </a:srgbClr>
                </a:solidFill>
                <a:effectLst/>
                <a:uLnTx/>
                <a:uFillTx/>
                <a:latin typeface="Arial Normal" charset="0"/>
                <a:ea typeface=""/>
                <a:cs typeface="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85000"/>
                </a:srgbClr>
              </a:solidFill>
              <a:effectLst/>
              <a:uLnTx/>
              <a:uFillTx/>
              <a:latin typeface="Arial Normal" charset="0"/>
              <a:ea typeface=""/>
              <a:cs typeface=""/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-13292" y="263296"/>
            <a:ext cx="539866" cy="115774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52000"/>
            <a:ext cx="5616080" cy="4185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8BD2"/>
                </a:solidFill>
              </a:defRPr>
            </a:lvl1pPr>
          </a:lstStyle>
          <a:p>
            <a:pPr lvl="0"/>
            <a:r>
              <a:rPr lang="fr-FR"/>
              <a:t>Cliquez pour modifier le titre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1"/>
          </p:nvPr>
        </p:nvSpPr>
        <p:spPr>
          <a:xfrm>
            <a:off x="609600" y="731838"/>
            <a:ext cx="5668963" cy="3248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2"/>
          </p:nvPr>
        </p:nvSpPr>
        <p:spPr>
          <a:xfrm>
            <a:off x="612000" y="1127125"/>
            <a:ext cx="5405438" cy="18907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500"/>
              </a:spcBef>
              <a:buNone/>
              <a:defRPr sz="1200" b="1"/>
            </a:lvl1pPr>
            <a:lvl2pPr marL="0" indent="0">
              <a:lnSpc>
                <a:spcPts val="1300"/>
              </a:lnSpc>
              <a:spcBef>
                <a:spcPts val="500"/>
              </a:spcBef>
              <a:buFontTx/>
              <a:buNone/>
              <a:defRPr sz="1100" b="1"/>
            </a:lvl2pPr>
            <a:lvl3pPr marL="0" indent="0">
              <a:lnSpc>
                <a:spcPts val="1300"/>
              </a:lnSpc>
              <a:spcBef>
                <a:spcPts val="500"/>
              </a:spcBef>
              <a:buFont typeface="Arial" charset="0"/>
              <a:buNone/>
              <a:defRPr sz="1100">
                <a:solidFill>
                  <a:schemeClr val="tx1"/>
                </a:solidFill>
              </a:defRPr>
            </a:lvl3pPr>
            <a:lvl4pPr marL="0" indent="0">
              <a:lnSpc>
                <a:spcPts val="1200"/>
              </a:lnSpc>
              <a:spcBef>
                <a:spcPts val="500"/>
              </a:spcBef>
              <a:buFont typeface="Arial" charset="0"/>
              <a:buNone/>
              <a:defRPr sz="1000"/>
            </a:lvl4pPr>
            <a:lvl5pPr marL="0" indent="0">
              <a:lnSpc>
                <a:spcPts val="1000"/>
              </a:lnSpc>
              <a:spcBef>
                <a:spcPts val="500"/>
              </a:spcBef>
              <a:buNone/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pied de page 3">
            <a:extLst>
              <a:ext uri="{FF2B5EF4-FFF2-40B4-BE49-F238E27FC236}">
                <a16:creationId xmlns:a16="http://schemas.microsoft.com/office/drawing/2014/main" id="{7187AB7F-50CF-4769-9773-0AD4D397B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0036" y="4818062"/>
            <a:ext cx="5430637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Cours de gestion de projet – Franck BACHER 2021-2022</a:t>
            </a:r>
          </a:p>
        </p:txBody>
      </p:sp>
      <p:pic>
        <p:nvPicPr>
          <p:cNvPr id="14" name="Image 13" descr="Une image contenant table&#10;&#10;Description générée automatiquement">
            <a:extLst>
              <a:ext uri="{FF2B5EF4-FFF2-40B4-BE49-F238E27FC236}">
                <a16:creationId xmlns:a16="http://schemas.microsoft.com/office/drawing/2014/main" id="{7A785B64-F688-445D-89F8-C7BC7595B0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17" y="4332157"/>
            <a:ext cx="1963219" cy="8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6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et puces 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47" t="23535" r="63870" b="7121"/>
          <a:stretch/>
        </p:blipFill>
        <p:spPr>
          <a:xfrm>
            <a:off x="5357091" y="0"/>
            <a:ext cx="3786909" cy="5143500"/>
          </a:xfrm>
          <a:prstGeom prst="rect">
            <a:avLst/>
          </a:prstGeom>
        </p:spPr>
      </p:pic>
      <p:sp>
        <p:nvSpPr>
          <p:cNvPr id="14" name="Forme libre 13"/>
          <p:cNvSpPr/>
          <p:nvPr userDrawn="1"/>
        </p:nvSpPr>
        <p:spPr>
          <a:xfrm>
            <a:off x="158865" y="1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427381" y="4164497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0" b="0" i="0" baseline="0">
                <a:solidFill>
                  <a:schemeClr val="bg1">
                    <a:lumMod val="85000"/>
                  </a:schemeClr>
                </a:solidFill>
                <a:latin typeface="Arial Normal" charset="0"/>
              </a:defRPr>
            </a:lvl1pPr>
          </a:lstStyle>
          <a:p>
            <a:fld id="{0FF46CE0-60D3-4145-B464-258D46F8C72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6" name="Espace réservé du numéro de diapositive 5"/>
          <p:cNvSpPr txBox="1">
            <a:spLocks/>
          </p:cNvSpPr>
          <p:nvPr userDrawn="1"/>
        </p:nvSpPr>
        <p:spPr>
          <a:xfrm>
            <a:off x="7427381" y="4164498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685800" rtl="0" eaLnBrk="1" latinLnBrk="0" hangingPunct="1">
              <a:defRPr sz="5000" b="0" i="0" kern="1200" baseline="0">
                <a:solidFill>
                  <a:schemeClr val="bg1">
                    <a:lumMod val="85000"/>
                  </a:schemeClr>
                </a:solidFill>
                <a:latin typeface="Arial Normal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46CE0-60D3-4145-B464-258D46F8C727}" type="slidenum">
              <a:rPr kumimoji="0" lang="fr-FR" sz="5000" b="0" i="0" u="none" strike="noStrike" kern="1200" cap="none" spc="0" normalizeH="0" baseline="0" noProof="0" smtClean="0">
                <a:ln>
                  <a:noFill/>
                </a:ln>
                <a:solidFill>
                  <a:srgbClr val="7F7F7F">
                    <a:lumMod val="85000"/>
                  </a:srgbClr>
                </a:solidFill>
                <a:effectLst/>
                <a:uLnTx/>
                <a:uFillTx/>
                <a:latin typeface="Arial Normal" charset="0"/>
                <a:ea typeface=""/>
                <a:cs typeface="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85000"/>
                </a:srgbClr>
              </a:solidFill>
              <a:effectLst/>
              <a:uLnTx/>
              <a:uFillTx/>
              <a:latin typeface="Arial Normal" charset="0"/>
              <a:ea typeface=""/>
              <a:cs typeface=""/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-13292" y="263296"/>
            <a:ext cx="539866" cy="115774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52000"/>
            <a:ext cx="5616080" cy="4185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8BD2"/>
                </a:solidFill>
              </a:defRPr>
            </a:lvl1pPr>
          </a:lstStyle>
          <a:p>
            <a:pPr lvl="0"/>
            <a:r>
              <a:rPr lang="fr-FR"/>
              <a:t>Cliquez pour modifier le titre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1"/>
          </p:nvPr>
        </p:nvSpPr>
        <p:spPr>
          <a:xfrm>
            <a:off x="609600" y="731838"/>
            <a:ext cx="5668963" cy="3248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12000" y="1126800"/>
            <a:ext cx="5668962" cy="2497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500"/>
              </a:spcBef>
              <a:buNone/>
              <a:defRPr sz="1200" b="1"/>
            </a:lvl1pPr>
            <a:lvl2pPr marL="711450" indent="-171450">
              <a:lnSpc>
                <a:spcPts val="1300"/>
              </a:lnSpc>
              <a:spcBef>
                <a:spcPts val="600"/>
              </a:spcBef>
              <a:buFontTx/>
              <a:buBlip>
                <a:blip r:embed="rId3"/>
              </a:buBlip>
              <a:defRPr sz="1100">
                <a:solidFill>
                  <a:schemeClr val="tx1"/>
                </a:solidFill>
              </a:defRPr>
            </a:lvl2pPr>
            <a:lvl3pPr marL="107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4"/>
              </a:buBlip>
              <a:defRPr sz="1100"/>
            </a:lvl3pPr>
            <a:lvl4pPr marL="143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5"/>
              </a:buBlip>
              <a:defRPr sz="1100"/>
            </a:lvl4pPr>
            <a:lvl5pPr marL="0" indent="0">
              <a:lnSpc>
                <a:spcPts val="1000"/>
              </a:lnSpc>
              <a:spcBef>
                <a:spcPts val="500"/>
              </a:spcBef>
              <a:buNone/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pied de page 3">
            <a:extLst>
              <a:ext uri="{FF2B5EF4-FFF2-40B4-BE49-F238E27FC236}">
                <a16:creationId xmlns:a16="http://schemas.microsoft.com/office/drawing/2014/main" id="{AD1D8F77-4CE0-440A-8736-6C168A497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0036" y="4818062"/>
            <a:ext cx="5430637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Cours de gestion de projet – Franck BACHER 2021-2022</a:t>
            </a:r>
          </a:p>
        </p:txBody>
      </p:sp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6F076B0C-3B86-433A-A34D-23430C86360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517" y="4332157"/>
            <a:ext cx="1963219" cy="8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85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texte br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4" r="63773" b="7131"/>
          <a:stretch/>
        </p:blipFill>
        <p:spPr>
          <a:xfrm>
            <a:off x="6179083" y="-1"/>
            <a:ext cx="2964917" cy="5143501"/>
          </a:xfrm>
          <a:prstGeom prst="rect">
            <a:avLst/>
          </a:prstGeom>
        </p:spPr>
      </p:pic>
      <p:sp>
        <p:nvSpPr>
          <p:cNvPr id="21" name="Forme libre 20"/>
          <p:cNvSpPr/>
          <p:nvPr userDrawn="1"/>
        </p:nvSpPr>
        <p:spPr>
          <a:xfrm>
            <a:off x="165378" y="1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427381" y="4164497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0" b="0" i="0" baseline="0">
                <a:solidFill>
                  <a:schemeClr val="bg1">
                    <a:lumMod val="85000"/>
                  </a:schemeClr>
                </a:solidFill>
                <a:latin typeface="Arial Normal" charset="0"/>
              </a:defRPr>
            </a:lvl1pPr>
          </a:lstStyle>
          <a:p>
            <a:fld id="{0FF46CE0-60D3-4145-B464-258D46F8C72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Forme libre 16"/>
          <p:cNvSpPr/>
          <p:nvPr userDrawn="1"/>
        </p:nvSpPr>
        <p:spPr>
          <a:xfrm>
            <a:off x="165378" y="1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Forme libre 8"/>
          <p:cNvSpPr/>
          <p:nvPr userDrawn="1"/>
        </p:nvSpPr>
        <p:spPr>
          <a:xfrm>
            <a:off x="158865" y="0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-13292" y="263296"/>
            <a:ext cx="539866" cy="115774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52000"/>
            <a:ext cx="5616080" cy="4185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8BD2"/>
                </a:solidFill>
              </a:defRPr>
            </a:lvl1pPr>
          </a:lstStyle>
          <a:p>
            <a:pPr lvl="0"/>
            <a:r>
              <a:rPr lang="fr-FR"/>
              <a:t>Cliquez pour modifier le titre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1"/>
          </p:nvPr>
        </p:nvSpPr>
        <p:spPr>
          <a:xfrm>
            <a:off x="609600" y="731838"/>
            <a:ext cx="5668963" cy="3248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2"/>
          </p:nvPr>
        </p:nvSpPr>
        <p:spPr>
          <a:xfrm>
            <a:off x="612000" y="1127125"/>
            <a:ext cx="5405438" cy="18907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500"/>
              </a:spcBef>
              <a:buNone/>
              <a:defRPr sz="1200" b="1"/>
            </a:lvl1pPr>
            <a:lvl2pPr marL="0" indent="0">
              <a:lnSpc>
                <a:spcPts val="1300"/>
              </a:lnSpc>
              <a:spcBef>
                <a:spcPts val="500"/>
              </a:spcBef>
              <a:buFontTx/>
              <a:buNone/>
              <a:defRPr sz="1100" b="1"/>
            </a:lvl2pPr>
            <a:lvl3pPr marL="0" indent="0">
              <a:lnSpc>
                <a:spcPts val="1300"/>
              </a:lnSpc>
              <a:spcBef>
                <a:spcPts val="500"/>
              </a:spcBef>
              <a:buFont typeface="Arial" charset="0"/>
              <a:buNone/>
              <a:defRPr sz="1100">
                <a:solidFill>
                  <a:schemeClr val="tx1"/>
                </a:solidFill>
              </a:defRPr>
            </a:lvl3pPr>
            <a:lvl4pPr marL="0" indent="0">
              <a:lnSpc>
                <a:spcPts val="1200"/>
              </a:lnSpc>
              <a:spcBef>
                <a:spcPts val="500"/>
              </a:spcBef>
              <a:buFont typeface="Arial" charset="0"/>
              <a:buNone/>
              <a:defRPr sz="1000"/>
            </a:lvl4pPr>
            <a:lvl5pPr marL="0" indent="0">
              <a:lnSpc>
                <a:spcPts val="1000"/>
              </a:lnSpc>
              <a:spcBef>
                <a:spcPts val="500"/>
              </a:spcBef>
              <a:buNone/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8B6A3A33-0829-46EF-86BA-88B600833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0036" y="4818062"/>
            <a:ext cx="5430637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Cours de gestion de projet – Franck BACHER 2021-2022</a:t>
            </a:r>
          </a:p>
        </p:txBody>
      </p:sp>
      <p:pic>
        <p:nvPicPr>
          <p:cNvPr id="14" name="Image 13" descr="Une image contenant table&#10;&#10;Description générée automatiquement">
            <a:extLst>
              <a:ext uri="{FF2B5EF4-FFF2-40B4-BE49-F238E27FC236}">
                <a16:creationId xmlns:a16="http://schemas.microsoft.com/office/drawing/2014/main" id="{25C30D2E-71CE-40E9-B904-0F84C0B9D7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17" y="4332157"/>
            <a:ext cx="1963219" cy="8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20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 et puces br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 16"/>
          <p:cNvSpPr/>
          <p:nvPr userDrawn="1"/>
        </p:nvSpPr>
        <p:spPr>
          <a:xfrm>
            <a:off x="167756" y="2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4" r="63773" b="7131"/>
          <a:stretch/>
        </p:blipFill>
        <p:spPr>
          <a:xfrm>
            <a:off x="6181461" y="0"/>
            <a:ext cx="2964917" cy="5143501"/>
          </a:xfrm>
          <a:prstGeom prst="rect">
            <a:avLst/>
          </a:prstGeom>
        </p:spPr>
      </p:pic>
      <p:sp>
        <p:nvSpPr>
          <p:cNvPr id="19" name="Forme libre 18"/>
          <p:cNvSpPr/>
          <p:nvPr userDrawn="1"/>
        </p:nvSpPr>
        <p:spPr>
          <a:xfrm>
            <a:off x="161243" y="1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Forme libre 15"/>
          <p:cNvSpPr/>
          <p:nvPr userDrawn="1"/>
        </p:nvSpPr>
        <p:spPr>
          <a:xfrm>
            <a:off x="167756" y="2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0" name="Connecteur droit 19"/>
          <p:cNvCxnSpPr/>
          <p:nvPr userDrawn="1"/>
        </p:nvCxnSpPr>
        <p:spPr>
          <a:xfrm flipV="1">
            <a:off x="-10914" y="263297"/>
            <a:ext cx="539866" cy="115774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5"/>
          <p:cNvSpPr txBox="1">
            <a:spLocks/>
          </p:cNvSpPr>
          <p:nvPr userDrawn="1"/>
        </p:nvSpPr>
        <p:spPr>
          <a:xfrm>
            <a:off x="7427381" y="4164497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685800" rtl="0" eaLnBrk="1" latinLnBrk="0" hangingPunct="1">
              <a:defRPr sz="5000" b="0" i="0" kern="1200" baseline="0">
                <a:solidFill>
                  <a:schemeClr val="bg1">
                    <a:lumMod val="85000"/>
                  </a:schemeClr>
                </a:solidFill>
                <a:latin typeface="Arial Normal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46CE0-60D3-4145-B464-258D46F8C727}" type="slidenum">
              <a:rPr kumimoji="0" lang="fr-FR" sz="5000" b="0" i="0" u="none" strike="noStrike" kern="1200" cap="none" spc="0" normalizeH="0" baseline="0" noProof="0" smtClean="0">
                <a:ln>
                  <a:noFill/>
                </a:ln>
                <a:solidFill>
                  <a:srgbClr val="7F7F7F">
                    <a:lumMod val="85000"/>
                  </a:srgbClr>
                </a:solidFill>
                <a:effectLst/>
                <a:uLnTx/>
                <a:uFillTx/>
                <a:latin typeface="Arial Normal" charset="0"/>
                <a:ea typeface=""/>
                <a:cs typeface="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85000"/>
                </a:srgbClr>
              </a:solidFill>
              <a:effectLst/>
              <a:uLnTx/>
              <a:uFillTx/>
              <a:latin typeface="Arial Normal" charset="0"/>
              <a:ea typeface=""/>
              <a:cs typeface=""/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-13292" y="263296"/>
            <a:ext cx="539866" cy="115774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52000"/>
            <a:ext cx="5616080" cy="4185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8BD2"/>
                </a:solidFill>
              </a:defRPr>
            </a:lvl1pPr>
          </a:lstStyle>
          <a:p>
            <a:pPr lvl="0"/>
            <a:r>
              <a:rPr lang="fr-FR"/>
              <a:t>Cliquez pour modifier le titre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1"/>
          </p:nvPr>
        </p:nvSpPr>
        <p:spPr>
          <a:xfrm>
            <a:off x="609600" y="731838"/>
            <a:ext cx="5668963" cy="3248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12000" y="1126800"/>
            <a:ext cx="5724525" cy="2060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71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3"/>
              </a:buBlip>
              <a:defRPr sz="1100"/>
            </a:lvl2pPr>
            <a:lvl3pPr marL="107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4"/>
              </a:buBlip>
              <a:defRPr sz="1100"/>
            </a:lvl3pPr>
            <a:lvl4pPr marL="143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5"/>
              </a:buBlip>
              <a:defRPr sz="1100"/>
            </a:lvl4pPr>
            <a:lvl5pPr marL="0" indent="0">
              <a:lnSpc>
                <a:spcPts val="1000"/>
              </a:lnSpc>
              <a:spcBef>
                <a:spcPts val="500"/>
              </a:spcBef>
              <a:buNone/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4" name="Espace réservé du pied de page 3">
            <a:extLst>
              <a:ext uri="{FF2B5EF4-FFF2-40B4-BE49-F238E27FC236}">
                <a16:creationId xmlns:a16="http://schemas.microsoft.com/office/drawing/2014/main" id="{87226B5D-0C70-4D79-8D8A-B96D4F1E9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0036" y="4818062"/>
            <a:ext cx="5430637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Cours de gestion de projet – Franck BACHER 2021-2022</a:t>
            </a:r>
          </a:p>
        </p:txBody>
      </p:sp>
      <p:pic>
        <p:nvPicPr>
          <p:cNvPr id="21" name="Image 20" descr="Une image contenant table&#10;&#10;Description générée automatiquement">
            <a:extLst>
              <a:ext uri="{FF2B5EF4-FFF2-40B4-BE49-F238E27FC236}">
                <a16:creationId xmlns:a16="http://schemas.microsoft.com/office/drawing/2014/main" id="{2EDE1C63-4453-4A52-B47D-8E89E46C54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517" y="4332157"/>
            <a:ext cx="1963219" cy="8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3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r 7"/>
          <p:cNvGrpSpPr/>
          <p:nvPr userDrawn="1"/>
        </p:nvGrpSpPr>
        <p:grpSpPr>
          <a:xfrm>
            <a:off x="0" y="0"/>
            <a:ext cx="9307538" cy="5158234"/>
            <a:chOff x="-5883" y="-1"/>
            <a:chExt cx="9307538" cy="5158234"/>
          </a:xfrm>
        </p:grpSpPr>
        <p:pic>
          <p:nvPicPr>
            <p:cNvPr id="9" name="Imag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8" t="7692" r="16625" b="7692"/>
            <a:stretch/>
          </p:blipFill>
          <p:spPr>
            <a:xfrm>
              <a:off x="5762951" y="-1"/>
              <a:ext cx="3538704" cy="5143501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668153" cy="5143500"/>
            </a:xfrm>
            <a:prstGeom prst="rect">
              <a:avLst/>
            </a:prstGeom>
          </p:spPr>
        </p:pic>
        <p:sp>
          <p:nvSpPr>
            <p:cNvPr id="11" name="Forme libre 10"/>
            <p:cNvSpPr/>
            <p:nvPr userDrawn="1"/>
          </p:nvSpPr>
          <p:spPr>
            <a:xfrm>
              <a:off x="1205258" y="0"/>
              <a:ext cx="7676349" cy="5154804"/>
            </a:xfrm>
            <a:custGeom>
              <a:avLst/>
              <a:gdLst>
                <a:gd name="connsiteX0" fmla="*/ 5208104 w 7895645"/>
                <a:gd name="connsiteY0" fmla="*/ 5136543 h 5136543"/>
                <a:gd name="connsiteX1" fmla="*/ 0 w 7895645"/>
                <a:gd name="connsiteY1" fmla="*/ 5136543 h 5136543"/>
                <a:gd name="connsiteX2" fmla="*/ 2671638 w 7895645"/>
                <a:gd name="connsiteY2" fmla="*/ 0 h 5136543"/>
                <a:gd name="connsiteX3" fmla="*/ 7895645 w 7895645"/>
                <a:gd name="connsiteY3" fmla="*/ 0 h 5136543"/>
                <a:gd name="connsiteX4" fmla="*/ 5208104 w 7895645"/>
                <a:gd name="connsiteY4" fmla="*/ 5136543 h 5136543"/>
                <a:gd name="connsiteX0" fmla="*/ 4961614 w 7649155"/>
                <a:gd name="connsiteY0" fmla="*/ 5136543 h 5136543"/>
                <a:gd name="connsiteX1" fmla="*/ 0 w 7649155"/>
                <a:gd name="connsiteY1" fmla="*/ 5136543 h 5136543"/>
                <a:gd name="connsiteX2" fmla="*/ 2425148 w 7649155"/>
                <a:gd name="connsiteY2" fmla="*/ 0 h 5136543"/>
                <a:gd name="connsiteX3" fmla="*/ 7649155 w 7649155"/>
                <a:gd name="connsiteY3" fmla="*/ 0 h 5136543"/>
                <a:gd name="connsiteX4" fmla="*/ 4961614 w 7649155"/>
                <a:gd name="connsiteY4" fmla="*/ 5136543 h 5136543"/>
                <a:gd name="connsiteX0" fmla="*/ 4961614 w 7649155"/>
                <a:gd name="connsiteY0" fmla="*/ 5136543 h 5136543"/>
                <a:gd name="connsiteX1" fmla="*/ 3387256 w 7649155"/>
                <a:gd name="connsiteY1" fmla="*/ 5128591 h 5136543"/>
                <a:gd name="connsiteX2" fmla="*/ 0 w 7649155"/>
                <a:gd name="connsiteY2" fmla="*/ 5136543 h 5136543"/>
                <a:gd name="connsiteX3" fmla="*/ 2425148 w 7649155"/>
                <a:gd name="connsiteY3" fmla="*/ 0 h 5136543"/>
                <a:gd name="connsiteX4" fmla="*/ 7649155 w 7649155"/>
                <a:gd name="connsiteY4" fmla="*/ 0 h 5136543"/>
                <a:gd name="connsiteX5" fmla="*/ 4961614 w 7649155"/>
                <a:gd name="connsiteY5" fmla="*/ 5136543 h 5136543"/>
                <a:gd name="connsiteX0" fmla="*/ 5231959 w 7649155"/>
                <a:gd name="connsiteY0" fmla="*/ 5128591 h 5136543"/>
                <a:gd name="connsiteX1" fmla="*/ 3387256 w 7649155"/>
                <a:gd name="connsiteY1" fmla="*/ 5128591 h 5136543"/>
                <a:gd name="connsiteX2" fmla="*/ 0 w 7649155"/>
                <a:gd name="connsiteY2" fmla="*/ 5136543 h 5136543"/>
                <a:gd name="connsiteX3" fmla="*/ 2425148 w 7649155"/>
                <a:gd name="connsiteY3" fmla="*/ 0 h 5136543"/>
                <a:gd name="connsiteX4" fmla="*/ 7649155 w 7649155"/>
                <a:gd name="connsiteY4" fmla="*/ 0 h 5136543"/>
                <a:gd name="connsiteX5" fmla="*/ 5231959 w 7649155"/>
                <a:gd name="connsiteY5" fmla="*/ 5128591 h 5136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49155" h="5136543">
                  <a:moveTo>
                    <a:pt x="5231959" y="5128591"/>
                  </a:moveTo>
                  <a:lnTo>
                    <a:pt x="3387256" y="5128591"/>
                  </a:lnTo>
                  <a:lnTo>
                    <a:pt x="0" y="5136543"/>
                  </a:lnTo>
                  <a:lnTo>
                    <a:pt x="2425148" y="0"/>
                  </a:lnTo>
                  <a:lnTo>
                    <a:pt x="7649155" y="0"/>
                  </a:lnTo>
                  <a:lnTo>
                    <a:pt x="5231959" y="5128591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orme libre 11"/>
            <p:cNvSpPr/>
            <p:nvPr userDrawn="1"/>
          </p:nvSpPr>
          <p:spPr>
            <a:xfrm>
              <a:off x="286688" y="0"/>
              <a:ext cx="9008487" cy="5158233"/>
            </a:xfrm>
            <a:custGeom>
              <a:avLst/>
              <a:gdLst>
                <a:gd name="connsiteX0" fmla="*/ 2447637 w 9033164"/>
                <a:gd name="connsiteY0" fmla="*/ 0 h 5172363"/>
                <a:gd name="connsiteX1" fmla="*/ 9033164 w 9033164"/>
                <a:gd name="connsiteY1" fmla="*/ 0 h 5172363"/>
                <a:gd name="connsiteX2" fmla="*/ 6604000 w 9033164"/>
                <a:gd name="connsiteY2" fmla="*/ 5172363 h 5172363"/>
                <a:gd name="connsiteX3" fmla="*/ 0 w 9033164"/>
                <a:gd name="connsiteY3" fmla="*/ 5163127 h 5172363"/>
                <a:gd name="connsiteX4" fmla="*/ 2447637 w 9033164"/>
                <a:gd name="connsiteY4" fmla="*/ 0 h 517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33164" h="5172363">
                  <a:moveTo>
                    <a:pt x="2447637" y="0"/>
                  </a:moveTo>
                  <a:lnTo>
                    <a:pt x="9033164" y="0"/>
                  </a:lnTo>
                  <a:lnTo>
                    <a:pt x="6604000" y="5172363"/>
                  </a:lnTo>
                  <a:lnTo>
                    <a:pt x="0" y="5163127"/>
                  </a:lnTo>
                  <a:lnTo>
                    <a:pt x="24476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Forme libre 12"/>
            <p:cNvSpPr/>
            <p:nvPr userDrawn="1"/>
          </p:nvSpPr>
          <p:spPr>
            <a:xfrm>
              <a:off x="-5883" y="0"/>
              <a:ext cx="9008487" cy="5158233"/>
            </a:xfrm>
            <a:custGeom>
              <a:avLst/>
              <a:gdLst>
                <a:gd name="connsiteX0" fmla="*/ 2447637 w 9033164"/>
                <a:gd name="connsiteY0" fmla="*/ 0 h 5172363"/>
                <a:gd name="connsiteX1" fmla="*/ 9033164 w 9033164"/>
                <a:gd name="connsiteY1" fmla="*/ 0 h 5172363"/>
                <a:gd name="connsiteX2" fmla="*/ 6604000 w 9033164"/>
                <a:gd name="connsiteY2" fmla="*/ 5172363 h 5172363"/>
                <a:gd name="connsiteX3" fmla="*/ 0 w 9033164"/>
                <a:gd name="connsiteY3" fmla="*/ 5163127 h 5172363"/>
                <a:gd name="connsiteX4" fmla="*/ 2447637 w 9033164"/>
                <a:gd name="connsiteY4" fmla="*/ 0 h 517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33164" h="5172363">
                  <a:moveTo>
                    <a:pt x="2447637" y="0"/>
                  </a:moveTo>
                  <a:lnTo>
                    <a:pt x="9033164" y="0"/>
                  </a:lnTo>
                  <a:lnTo>
                    <a:pt x="6604000" y="5172363"/>
                  </a:lnTo>
                  <a:lnTo>
                    <a:pt x="0" y="5163127"/>
                  </a:lnTo>
                  <a:lnTo>
                    <a:pt x="24476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4" name="Espace réservé du texte 9"/>
          <p:cNvSpPr>
            <a:spLocks noGrp="1"/>
          </p:cNvSpPr>
          <p:nvPr>
            <p:ph type="body" sz="quarter" idx="11" hasCustomPrompt="1"/>
          </p:nvPr>
        </p:nvSpPr>
        <p:spPr>
          <a:xfrm>
            <a:off x="916491" y="41962"/>
            <a:ext cx="2122056" cy="21203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9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0" y="1010459"/>
            <a:ext cx="3894137" cy="7215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SOMMAIRE</a:t>
            </a:r>
          </a:p>
        </p:txBody>
      </p:sp>
      <p:sp>
        <p:nvSpPr>
          <p:cNvPr id="16" name="Espace réservé du pied de page 3">
            <a:extLst>
              <a:ext uri="{FF2B5EF4-FFF2-40B4-BE49-F238E27FC236}">
                <a16:creationId xmlns:a16="http://schemas.microsoft.com/office/drawing/2014/main" id="{6B576435-0861-440D-86F7-8BBB65F97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0036" y="4818062"/>
            <a:ext cx="5430637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Cours de gestion de projet – Franck BACHER 2021-2022</a:t>
            </a:r>
          </a:p>
        </p:txBody>
      </p:sp>
      <p:pic>
        <p:nvPicPr>
          <p:cNvPr id="18" name="Image 17" descr="Une image contenant table&#10;&#10;Description générée automatiquement">
            <a:extLst>
              <a:ext uri="{FF2B5EF4-FFF2-40B4-BE49-F238E27FC236}">
                <a16:creationId xmlns:a16="http://schemas.microsoft.com/office/drawing/2014/main" id="{AA9D2C8B-0050-4F9A-B40E-053B203B54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517" y="4332157"/>
            <a:ext cx="1963219" cy="8113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et puces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 16"/>
          <p:cNvSpPr/>
          <p:nvPr userDrawn="1"/>
        </p:nvSpPr>
        <p:spPr>
          <a:xfrm>
            <a:off x="167756" y="2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74" r="63773" b="7131"/>
          <a:stretch/>
        </p:blipFill>
        <p:spPr>
          <a:xfrm>
            <a:off x="6181461" y="0"/>
            <a:ext cx="2964917" cy="5143501"/>
          </a:xfrm>
          <a:prstGeom prst="rect">
            <a:avLst/>
          </a:prstGeom>
        </p:spPr>
      </p:pic>
      <p:sp>
        <p:nvSpPr>
          <p:cNvPr id="19" name="Forme libre 18"/>
          <p:cNvSpPr/>
          <p:nvPr userDrawn="1"/>
        </p:nvSpPr>
        <p:spPr>
          <a:xfrm>
            <a:off x="161243" y="1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Forme libre 15"/>
          <p:cNvSpPr/>
          <p:nvPr userDrawn="1"/>
        </p:nvSpPr>
        <p:spPr>
          <a:xfrm>
            <a:off x="167756" y="2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0" name="Connecteur droit 19"/>
          <p:cNvCxnSpPr/>
          <p:nvPr userDrawn="1"/>
        </p:nvCxnSpPr>
        <p:spPr>
          <a:xfrm flipV="1">
            <a:off x="-10914" y="263297"/>
            <a:ext cx="539866" cy="115774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5"/>
          <p:cNvSpPr txBox="1">
            <a:spLocks/>
          </p:cNvSpPr>
          <p:nvPr userDrawn="1"/>
        </p:nvSpPr>
        <p:spPr>
          <a:xfrm>
            <a:off x="7427381" y="4164497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685800" rtl="0" eaLnBrk="1" latinLnBrk="0" hangingPunct="1">
              <a:defRPr sz="5000" b="0" i="0" kern="1200" baseline="0">
                <a:solidFill>
                  <a:schemeClr val="bg1">
                    <a:lumMod val="85000"/>
                  </a:schemeClr>
                </a:solidFill>
                <a:latin typeface="Arial Normal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46CE0-60D3-4145-B464-258D46F8C727}" type="slidenum">
              <a:rPr kumimoji="0" lang="fr-FR" sz="5000" b="0" i="0" u="none" strike="noStrike" kern="1200" cap="none" spc="0" normalizeH="0" baseline="0" noProof="0" smtClean="0">
                <a:ln>
                  <a:noFill/>
                </a:ln>
                <a:solidFill>
                  <a:srgbClr val="7F7F7F">
                    <a:lumMod val="85000"/>
                  </a:srgbClr>
                </a:solidFill>
                <a:effectLst/>
                <a:uLnTx/>
                <a:uFillTx/>
                <a:latin typeface="Arial Normal" charset="0"/>
                <a:ea typeface=""/>
                <a:cs typeface="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85000"/>
                </a:srgbClr>
              </a:solidFill>
              <a:effectLst/>
              <a:uLnTx/>
              <a:uFillTx/>
              <a:latin typeface="Arial Normal" charset="0"/>
              <a:ea typeface=""/>
              <a:cs typeface=""/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-13292" y="263296"/>
            <a:ext cx="539866" cy="115774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52000"/>
            <a:ext cx="5616080" cy="4185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8BD2"/>
                </a:solidFill>
              </a:defRPr>
            </a:lvl1pPr>
          </a:lstStyle>
          <a:p>
            <a:pPr lvl="0"/>
            <a:r>
              <a:rPr lang="fr-FR"/>
              <a:t>Cliquez pour modifier le titre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1"/>
          </p:nvPr>
        </p:nvSpPr>
        <p:spPr>
          <a:xfrm>
            <a:off x="609600" y="731838"/>
            <a:ext cx="5668963" cy="3248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12000" y="1126800"/>
            <a:ext cx="5724525" cy="2060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71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4"/>
              </a:buBlip>
              <a:defRPr sz="1100"/>
            </a:lvl2pPr>
            <a:lvl3pPr marL="107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5"/>
              </a:buBlip>
              <a:defRPr sz="1100"/>
            </a:lvl3pPr>
            <a:lvl4pPr marL="1431450" indent="-171450">
              <a:lnSpc>
                <a:spcPts val="1300"/>
              </a:lnSpc>
              <a:spcBef>
                <a:spcPts val="500"/>
              </a:spcBef>
              <a:buFontTx/>
              <a:buBlip>
                <a:blip r:embed="rId6"/>
              </a:buBlip>
              <a:defRPr sz="1100"/>
            </a:lvl4pPr>
            <a:lvl5pPr marL="0" indent="0">
              <a:lnSpc>
                <a:spcPts val="1000"/>
              </a:lnSpc>
              <a:spcBef>
                <a:spcPts val="500"/>
              </a:spcBef>
              <a:buNone/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4" name="Espace réservé du pied de page 3">
            <a:extLst>
              <a:ext uri="{FF2B5EF4-FFF2-40B4-BE49-F238E27FC236}">
                <a16:creationId xmlns:a16="http://schemas.microsoft.com/office/drawing/2014/main" id="{466A241E-C0A7-499D-A9C8-26D5CCB03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0036" y="4818062"/>
            <a:ext cx="5430637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Cours de gestion de projet – Franck BACHER 2021-2022</a:t>
            </a:r>
          </a:p>
        </p:txBody>
      </p:sp>
      <p:sp>
        <p:nvSpPr>
          <p:cNvPr id="26" name="Espace réservé du pied de page 3">
            <a:extLst>
              <a:ext uri="{FF2B5EF4-FFF2-40B4-BE49-F238E27FC236}">
                <a16:creationId xmlns:a16="http://schemas.microsoft.com/office/drawing/2014/main" id="{AC0C0E4F-8421-441B-8C20-623808AEF9FE}"/>
              </a:ext>
            </a:extLst>
          </p:cNvPr>
          <p:cNvSpPr txBox="1">
            <a:spLocks/>
          </p:cNvSpPr>
          <p:nvPr userDrawn="1"/>
        </p:nvSpPr>
        <p:spPr>
          <a:xfrm>
            <a:off x="2340036" y="4818062"/>
            <a:ext cx="5430637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fr-FR"/>
            </a:defPPr>
            <a:lvl1pPr marL="0" algn="l" defTabSz="6858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Cours de gestion de projet – Franck BACHER 2021-2022</a:t>
            </a:r>
            <a:endParaRPr lang="fr-FR" dirty="0"/>
          </a:p>
        </p:txBody>
      </p:sp>
      <p:pic>
        <p:nvPicPr>
          <p:cNvPr id="27" name="Image 26" descr="Une image contenant table&#10;&#10;Description générée automatiquement">
            <a:extLst>
              <a:ext uri="{FF2B5EF4-FFF2-40B4-BE49-F238E27FC236}">
                <a16:creationId xmlns:a16="http://schemas.microsoft.com/office/drawing/2014/main" id="{B4342301-A9C0-4A9A-BD6C-27C0AA78192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517" y="4332157"/>
            <a:ext cx="1963219" cy="8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09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ère de Couv">
    <p:bg>
      <p:bgPr>
        <a:gradFill>
          <a:gsLst>
            <a:gs pos="75000">
              <a:srgbClr val="EEE7FF"/>
            </a:gs>
            <a:gs pos="50000">
              <a:srgbClr val="CAC4FE"/>
            </a:gs>
            <a:gs pos="0">
              <a:srgbClr val="7A76AC"/>
            </a:gs>
            <a:gs pos="100000">
              <a:srgbClr val="FFF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2259013" y="1938338"/>
            <a:ext cx="5078412" cy="101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85C4F8-ECAC-4235-8D5C-24198F402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1635" y="0"/>
            <a:ext cx="7735888" cy="5318422"/>
          </a:xfrm>
          <a:prstGeom prst="rect">
            <a:avLst/>
          </a:prstGeom>
        </p:spPr>
      </p:pic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C299934F-7361-4B2D-9051-3B00F9A57D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6575" y="1495644"/>
            <a:ext cx="3581926" cy="14803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895"/>
          </a:xfrm>
          <a:prstGeom prst="rect">
            <a:avLst/>
          </a:prstGeom>
        </p:spPr>
      </p:pic>
      <p:sp>
        <p:nvSpPr>
          <p:cNvPr id="2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1907704" y="2056807"/>
            <a:ext cx="5850841" cy="28477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800" b="1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spcBef>
                <a:spcPts val="500"/>
              </a:spcBef>
              <a:buFontTx/>
              <a:buNone/>
              <a:defRPr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</a:lstStyle>
          <a:p>
            <a:pPr lvl="0"/>
            <a:r>
              <a:rPr lang="fr-FR" dirty="0"/>
              <a:t>CHAPITRE</a:t>
            </a:r>
          </a:p>
          <a:p>
            <a:pPr lvl="1"/>
            <a:r>
              <a:rPr lang="fr-FR" dirty="0"/>
              <a:t>1.1 Sous-chapitre</a:t>
            </a:r>
          </a:p>
          <a:p>
            <a:pPr lvl="1"/>
            <a:r>
              <a:rPr lang="fr-FR" dirty="0"/>
              <a:t>1.2 Sous-chapitre</a:t>
            </a:r>
          </a:p>
          <a:p>
            <a:pPr lvl="1"/>
            <a:r>
              <a:rPr lang="fr-FR" dirty="0"/>
              <a:t>1.3 Sous-chapitre</a:t>
            </a:r>
          </a:p>
        </p:txBody>
      </p:sp>
      <p:cxnSp>
        <p:nvCxnSpPr>
          <p:cNvPr id="27" name="Connecteur droit 26"/>
          <p:cNvCxnSpPr/>
          <p:nvPr userDrawn="1"/>
        </p:nvCxnSpPr>
        <p:spPr>
          <a:xfrm flipH="1">
            <a:off x="272143" y="1219200"/>
            <a:ext cx="1828801" cy="39243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915566"/>
            <a:ext cx="1061183" cy="20174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38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895"/>
          </a:xfrm>
          <a:prstGeom prst="rect">
            <a:avLst/>
          </a:prstGeom>
        </p:spPr>
      </p:pic>
      <p:sp>
        <p:nvSpPr>
          <p:cNvPr id="2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1907704" y="2056807"/>
            <a:ext cx="4742478" cy="274610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800" b="1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1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</a:lstStyle>
          <a:p>
            <a:pPr lvl="0"/>
            <a:r>
              <a:rPr lang="fr-FR" dirty="0"/>
              <a:t>CHAPITRE</a:t>
            </a:r>
          </a:p>
          <a:p>
            <a:pPr lvl="1"/>
            <a:r>
              <a:rPr lang="fr-FR" dirty="0"/>
              <a:t>1.1 Sous-chapitre</a:t>
            </a:r>
          </a:p>
          <a:p>
            <a:pPr lvl="1"/>
            <a:r>
              <a:rPr lang="fr-FR" dirty="0"/>
              <a:t>1.2 Sous-chapitre</a:t>
            </a:r>
          </a:p>
          <a:p>
            <a:pPr lvl="1"/>
            <a:r>
              <a:rPr lang="fr-FR" dirty="0"/>
              <a:t>1.3 Sous-chapitre</a:t>
            </a:r>
          </a:p>
        </p:txBody>
      </p:sp>
      <p:cxnSp>
        <p:nvCxnSpPr>
          <p:cNvPr id="27" name="Connecteur droit 26"/>
          <p:cNvCxnSpPr/>
          <p:nvPr userDrawn="1"/>
        </p:nvCxnSpPr>
        <p:spPr>
          <a:xfrm flipH="1">
            <a:off x="272143" y="1219200"/>
            <a:ext cx="1828801" cy="39243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915566"/>
            <a:ext cx="1061183" cy="20174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38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895"/>
          </a:xfrm>
          <a:prstGeom prst="rect">
            <a:avLst/>
          </a:prstGeom>
        </p:spPr>
      </p:pic>
      <p:cxnSp>
        <p:nvCxnSpPr>
          <p:cNvPr id="19" name="Connecteur droit 18"/>
          <p:cNvCxnSpPr/>
          <p:nvPr userDrawn="1"/>
        </p:nvCxnSpPr>
        <p:spPr>
          <a:xfrm flipH="1">
            <a:off x="272143" y="1219200"/>
            <a:ext cx="1828801" cy="39243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1907704" y="2056807"/>
            <a:ext cx="4742478" cy="274610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800" b="1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1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</a:lstStyle>
          <a:p>
            <a:pPr lvl="0"/>
            <a:r>
              <a:rPr lang="fr-FR" dirty="0"/>
              <a:t>CHAPITRE</a:t>
            </a:r>
          </a:p>
          <a:p>
            <a:pPr lvl="1"/>
            <a:r>
              <a:rPr lang="fr-FR" dirty="0"/>
              <a:t>1.1 Sous-chapitre</a:t>
            </a:r>
          </a:p>
          <a:p>
            <a:pPr lvl="1"/>
            <a:r>
              <a:rPr lang="fr-FR" dirty="0"/>
              <a:t>1.2 Sous-chapitre</a:t>
            </a:r>
          </a:p>
          <a:p>
            <a:pPr lvl="1"/>
            <a:r>
              <a:rPr lang="fr-FR" dirty="0"/>
              <a:t>1.3 Sous-chapitre</a:t>
            </a:r>
          </a:p>
        </p:txBody>
      </p:sp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915566"/>
            <a:ext cx="1061183" cy="20174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38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895"/>
          </a:xfrm>
          <a:prstGeom prst="rect">
            <a:avLst/>
          </a:prstGeom>
        </p:spPr>
      </p:pic>
      <p:cxnSp>
        <p:nvCxnSpPr>
          <p:cNvPr id="19" name="Connecteur droit 18"/>
          <p:cNvCxnSpPr/>
          <p:nvPr userDrawn="1"/>
        </p:nvCxnSpPr>
        <p:spPr>
          <a:xfrm flipH="1">
            <a:off x="272143" y="1219200"/>
            <a:ext cx="1828801" cy="39243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1907704" y="2056807"/>
            <a:ext cx="4742478" cy="274610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800" b="1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1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</a:lstStyle>
          <a:p>
            <a:pPr lvl="0"/>
            <a:r>
              <a:rPr lang="fr-FR" dirty="0"/>
              <a:t>CHAPITRE</a:t>
            </a:r>
          </a:p>
          <a:p>
            <a:pPr lvl="1"/>
            <a:r>
              <a:rPr lang="fr-FR" dirty="0"/>
              <a:t>1.1 Sous-chapitre</a:t>
            </a:r>
          </a:p>
          <a:p>
            <a:pPr lvl="1"/>
            <a:r>
              <a:rPr lang="fr-FR" dirty="0"/>
              <a:t>1.2 Sous-chapitre</a:t>
            </a:r>
          </a:p>
          <a:p>
            <a:pPr lvl="1"/>
            <a:r>
              <a:rPr lang="fr-FR" dirty="0"/>
              <a:t>1.3 Sous-chapitre</a:t>
            </a:r>
          </a:p>
        </p:txBody>
      </p:sp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915566"/>
            <a:ext cx="1061183" cy="20174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38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7527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895"/>
          </a:xfrm>
          <a:prstGeom prst="rect">
            <a:avLst/>
          </a:prstGeom>
        </p:spPr>
      </p:pic>
      <p:cxnSp>
        <p:nvCxnSpPr>
          <p:cNvPr id="19" name="Connecteur droit 18"/>
          <p:cNvCxnSpPr/>
          <p:nvPr userDrawn="1"/>
        </p:nvCxnSpPr>
        <p:spPr>
          <a:xfrm flipH="1">
            <a:off x="272143" y="1219200"/>
            <a:ext cx="1828801" cy="39243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1907704" y="2056807"/>
            <a:ext cx="4742478" cy="274610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800" b="1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1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</a:lstStyle>
          <a:p>
            <a:pPr lvl="0"/>
            <a:r>
              <a:rPr lang="fr-FR" dirty="0"/>
              <a:t>CHAPITRE</a:t>
            </a:r>
          </a:p>
          <a:p>
            <a:pPr lvl="1"/>
            <a:r>
              <a:rPr lang="fr-FR" dirty="0"/>
              <a:t>1.1 Sous-chapitre</a:t>
            </a:r>
          </a:p>
          <a:p>
            <a:pPr lvl="1"/>
            <a:r>
              <a:rPr lang="fr-FR" dirty="0"/>
              <a:t>1.2 Sous-chapitre</a:t>
            </a:r>
          </a:p>
          <a:p>
            <a:pPr lvl="1"/>
            <a:r>
              <a:rPr lang="fr-FR" dirty="0"/>
              <a:t>1.3 Sous-chapitre</a:t>
            </a:r>
          </a:p>
        </p:txBody>
      </p:sp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915566"/>
            <a:ext cx="1061183" cy="20174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38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3209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915566"/>
            <a:ext cx="1061183" cy="20174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38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4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1907704" y="2056807"/>
            <a:ext cx="4742478" cy="274610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800" b="1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1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</a:lstStyle>
          <a:p>
            <a:pPr lvl="0"/>
            <a:r>
              <a:rPr lang="fr-FR" dirty="0"/>
              <a:t>CHAPITRE</a:t>
            </a:r>
          </a:p>
          <a:p>
            <a:pPr lvl="1"/>
            <a:r>
              <a:rPr lang="fr-FR" dirty="0"/>
              <a:t>1.1 Sous-chapitre</a:t>
            </a:r>
          </a:p>
          <a:p>
            <a:pPr lvl="1"/>
            <a:r>
              <a:rPr lang="fr-FR" dirty="0"/>
              <a:t>1.2 Sous-chapitre</a:t>
            </a:r>
          </a:p>
          <a:p>
            <a:pPr lvl="1"/>
            <a:r>
              <a:rPr lang="fr-FR" dirty="0"/>
              <a:t>1.3 Sous-chapitre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4" r="63773" b="7131"/>
          <a:stretch/>
        </p:blipFill>
        <p:spPr>
          <a:xfrm>
            <a:off x="6179083" y="-1"/>
            <a:ext cx="2964917" cy="5143501"/>
          </a:xfrm>
          <a:prstGeom prst="rect">
            <a:avLst/>
          </a:prstGeom>
        </p:spPr>
      </p:pic>
      <p:sp>
        <p:nvSpPr>
          <p:cNvPr id="21" name="Forme libre 20"/>
          <p:cNvSpPr/>
          <p:nvPr userDrawn="1"/>
        </p:nvSpPr>
        <p:spPr>
          <a:xfrm>
            <a:off x="165378" y="1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427381" y="4164497"/>
            <a:ext cx="1359176" cy="8774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0" b="0" i="0" baseline="0">
                <a:solidFill>
                  <a:schemeClr val="bg1">
                    <a:lumMod val="85000"/>
                  </a:schemeClr>
                </a:solidFill>
                <a:latin typeface="Arial Normal" charset="0"/>
              </a:defRPr>
            </a:lvl1pPr>
          </a:lstStyle>
          <a:p>
            <a:fld id="{0FF46CE0-60D3-4145-B464-258D46F8C72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Forme libre 16"/>
          <p:cNvSpPr/>
          <p:nvPr userDrawn="1"/>
        </p:nvSpPr>
        <p:spPr>
          <a:xfrm>
            <a:off x="165378" y="1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Forme libre 8"/>
          <p:cNvSpPr/>
          <p:nvPr userDrawn="1"/>
        </p:nvSpPr>
        <p:spPr>
          <a:xfrm>
            <a:off x="158865" y="0"/>
            <a:ext cx="8982757" cy="5143500"/>
          </a:xfrm>
          <a:custGeom>
            <a:avLst/>
            <a:gdLst>
              <a:gd name="connsiteX0" fmla="*/ 2447637 w 9033164"/>
              <a:gd name="connsiteY0" fmla="*/ 0 h 5172363"/>
              <a:gd name="connsiteX1" fmla="*/ 9033164 w 9033164"/>
              <a:gd name="connsiteY1" fmla="*/ 0 h 5172363"/>
              <a:gd name="connsiteX2" fmla="*/ 6604000 w 9033164"/>
              <a:gd name="connsiteY2" fmla="*/ 5172363 h 5172363"/>
              <a:gd name="connsiteX3" fmla="*/ 0 w 9033164"/>
              <a:gd name="connsiteY3" fmla="*/ 5163127 h 5172363"/>
              <a:gd name="connsiteX4" fmla="*/ 2447637 w 9033164"/>
              <a:gd name="connsiteY4" fmla="*/ 0 h 51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3164" h="5172363">
                <a:moveTo>
                  <a:pt x="2447637" y="0"/>
                </a:moveTo>
                <a:lnTo>
                  <a:pt x="9033164" y="0"/>
                </a:lnTo>
                <a:lnTo>
                  <a:pt x="6604000" y="5172363"/>
                </a:lnTo>
                <a:lnTo>
                  <a:pt x="0" y="5163127"/>
                </a:lnTo>
                <a:lnTo>
                  <a:pt x="24476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-13292" y="263296"/>
            <a:ext cx="539866" cy="115774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52000"/>
            <a:ext cx="5616080" cy="4185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8BD2"/>
                </a:solidFill>
              </a:defRPr>
            </a:lvl1pPr>
          </a:lstStyle>
          <a:p>
            <a:pPr lvl="0"/>
            <a:r>
              <a:rPr lang="fr-FR"/>
              <a:t>Cliquez pour modifier le titre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1"/>
          </p:nvPr>
        </p:nvSpPr>
        <p:spPr>
          <a:xfrm>
            <a:off x="609600" y="731838"/>
            <a:ext cx="5668963" cy="3248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2"/>
          </p:nvPr>
        </p:nvSpPr>
        <p:spPr>
          <a:xfrm>
            <a:off x="612000" y="1127125"/>
            <a:ext cx="5405438" cy="18907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500"/>
              </a:spcBef>
              <a:buNone/>
              <a:defRPr sz="1200" b="1"/>
            </a:lvl1pPr>
            <a:lvl2pPr marL="0" indent="0">
              <a:lnSpc>
                <a:spcPts val="1300"/>
              </a:lnSpc>
              <a:spcBef>
                <a:spcPts val="500"/>
              </a:spcBef>
              <a:buFontTx/>
              <a:buNone/>
              <a:defRPr sz="1100" b="1"/>
            </a:lvl2pPr>
            <a:lvl3pPr marL="0" indent="0">
              <a:lnSpc>
                <a:spcPts val="1300"/>
              </a:lnSpc>
              <a:spcBef>
                <a:spcPts val="500"/>
              </a:spcBef>
              <a:buFont typeface="Arial" charset="0"/>
              <a:buNone/>
              <a:defRPr sz="1100">
                <a:solidFill>
                  <a:schemeClr val="tx1"/>
                </a:solidFill>
              </a:defRPr>
            </a:lvl3pPr>
            <a:lvl4pPr marL="0" indent="0">
              <a:lnSpc>
                <a:spcPts val="1200"/>
              </a:lnSpc>
              <a:spcBef>
                <a:spcPts val="500"/>
              </a:spcBef>
              <a:buFont typeface="Arial" charset="0"/>
              <a:buNone/>
              <a:defRPr sz="1000"/>
            </a:lvl4pPr>
            <a:lvl5pPr marL="0" indent="0">
              <a:lnSpc>
                <a:spcPts val="1000"/>
              </a:lnSpc>
              <a:spcBef>
                <a:spcPts val="500"/>
              </a:spcBef>
              <a:buNone/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4" name="Espace réservé du pied de page 3">
            <a:extLst>
              <a:ext uri="{FF2B5EF4-FFF2-40B4-BE49-F238E27FC236}">
                <a16:creationId xmlns:a16="http://schemas.microsoft.com/office/drawing/2014/main" id="{0360F996-ACC4-4A74-A69E-701CDD1E2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0036" y="4818062"/>
            <a:ext cx="5430637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Cours de gestion de projet – Franck BACHER 2021-2022</a:t>
            </a:r>
          </a:p>
        </p:txBody>
      </p:sp>
      <p:pic>
        <p:nvPicPr>
          <p:cNvPr id="15" name="Image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0A313B04-580D-4482-8CA3-616AEBB2AC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17" y="4332157"/>
            <a:ext cx="1963219" cy="8113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48A059F9-B29C-4811-B5E2-344B0F436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0036" y="4818062"/>
            <a:ext cx="5430637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Cours de gestion de projet – Franck BACHER 2021-2022</a:t>
            </a:r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58" r:id="rId2"/>
    <p:sldLayoutId id="2147483774" r:id="rId3"/>
    <p:sldLayoutId id="2147483775" r:id="rId4"/>
    <p:sldLayoutId id="2147483779" r:id="rId5"/>
    <p:sldLayoutId id="2147483786" r:id="rId6"/>
    <p:sldLayoutId id="2147483783" r:id="rId7"/>
    <p:sldLayoutId id="2147483776" r:id="rId8"/>
    <p:sldLayoutId id="2147483767" r:id="rId9"/>
    <p:sldLayoutId id="2147483780" r:id="rId10"/>
    <p:sldLayoutId id="2147483782" r:id="rId11"/>
    <p:sldLayoutId id="2147483763" r:id="rId12"/>
    <p:sldLayoutId id="2147483781" r:id="rId13"/>
    <p:sldLayoutId id="2147483787" r:id="rId14"/>
    <p:sldLayoutId id="2147483788" r:id="rId15"/>
    <p:sldLayoutId id="2147483789" r:id="rId16"/>
    <p:sldLayoutId id="2147483790" r:id="rId17"/>
    <p:sldLayoutId id="2147483784" r:id="rId18"/>
    <p:sldLayoutId id="2147483785" r:id="rId19"/>
    <p:sldLayoutId id="2147483791" r:id="rId20"/>
    <p:sldLayoutId id="2147483778" r:id="rId2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cap="all" baseline="0">
          <a:solidFill>
            <a:schemeClr val="bg2"/>
          </a:solidFill>
          <a:latin typeface="Arial Gras" charset="0"/>
          <a:ea typeface="Arial Gras" charset="0"/>
          <a:cs typeface="Arial Gra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 Normal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ormal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rial Normal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 Normal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 Normal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4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F55F83-889A-42FD-AD3F-767C0047E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52000"/>
            <a:ext cx="6074592" cy="418560"/>
          </a:xfrm>
        </p:spPr>
        <p:txBody>
          <a:bodyPr>
            <a:normAutofit fontScale="92500" lnSpcReduction="20000"/>
          </a:bodyPr>
          <a:lstStyle/>
          <a:p>
            <a:r>
              <a:rPr lang="fr-FR" sz="1400" dirty="0"/>
              <a:t>Projet : Caméra autofocus 		Groupe : Dotte, Jenny, Fischer </a:t>
            </a:r>
          </a:p>
          <a:p>
            <a:pPr>
              <a:lnSpc>
                <a:spcPct val="100000"/>
              </a:lnSpc>
            </a:pPr>
            <a:r>
              <a:rPr lang="fr-FR" sz="1400" dirty="0"/>
              <a:t>Séance : n°3				Date : 18/01/2023</a:t>
            </a:r>
          </a:p>
          <a:p>
            <a:pPr>
              <a:lnSpc>
                <a:spcPct val="100000"/>
              </a:lnSpc>
            </a:pPr>
            <a:endParaRPr lang="fr-FR" sz="14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92A2BC-E8BB-4736-A6D9-92B431889B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802718"/>
            <a:ext cx="5668963" cy="324802"/>
          </a:xfrm>
        </p:spPr>
        <p:txBody>
          <a:bodyPr/>
          <a:lstStyle/>
          <a:p>
            <a:r>
              <a:rPr lang="fr-FR" dirty="0"/>
              <a:t>Points de vigilance / décisions à prendre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F0A5F4-B2ED-432E-9454-6F5B0EAFD6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2000" y="1198005"/>
            <a:ext cx="5405438" cy="732411"/>
          </a:xfrm>
        </p:spPr>
        <p:txBody>
          <a:bodyPr/>
          <a:lstStyle/>
          <a:p>
            <a:pPr marL="171450" indent="-171450">
              <a:buClr>
                <a:srgbClr val="6193B8"/>
              </a:buClr>
              <a:buFont typeface="Arial" panose="020B0604020202020204" pitchFamily="34" charset="0"/>
              <a:buChar char="•"/>
            </a:pPr>
            <a:r>
              <a:rPr lang="fr-FR" b="0" dirty="0"/>
              <a:t>Validation du planning détaillé avec le client</a:t>
            </a:r>
          </a:p>
          <a:p>
            <a:pPr marL="171450" indent="-171450">
              <a:buClr>
                <a:srgbClr val="6193B8"/>
              </a:buClr>
              <a:buFont typeface="Arial" panose="020B0604020202020204" pitchFamily="34" charset="0"/>
              <a:buChar char="•"/>
            </a:pPr>
            <a:r>
              <a:rPr lang="fr-FR" b="0" dirty="0"/>
              <a:t>Préparation de la commande des composants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022EC7-4C41-4795-981D-4821AF9E2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Compte rendu de situation de projet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755FF6E-41A9-4B57-AFAD-78ED2CD9FF1D}"/>
              </a:ext>
            </a:extLst>
          </p:cNvPr>
          <p:cNvSpPr txBox="1">
            <a:spLocks/>
          </p:cNvSpPr>
          <p:nvPr/>
        </p:nvSpPr>
        <p:spPr>
          <a:xfrm>
            <a:off x="607200" y="1819249"/>
            <a:ext cx="3711227" cy="3248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accent6"/>
                </a:solidFill>
                <a:latin typeface="Arial Normal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Faits marquants de la période passée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5E8A5FF1-DCD3-451A-BFD7-AE5208220F8A}"/>
              </a:ext>
            </a:extLst>
          </p:cNvPr>
          <p:cNvSpPr txBox="1">
            <a:spLocks/>
          </p:cNvSpPr>
          <p:nvPr/>
        </p:nvSpPr>
        <p:spPr>
          <a:xfrm>
            <a:off x="609600" y="2150744"/>
            <a:ext cx="3655039" cy="73241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ts val="13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ts val="1300"/>
              </a:lnSpc>
              <a:spcBef>
                <a:spcPts val="500"/>
              </a:spcBef>
              <a:buFontTx/>
              <a:buNone/>
              <a:defRPr sz="1100" b="1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ts val="1300"/>
              </a:lnSpc>
              <a:spcBef>
                <a:spcPts val="500"/>
              </a:spcBef>
              <a:buFont typeface="Arial" charset="0"/>
              <a:buNone/>
              <a:defRPr sz="11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00"/>
              </a:lnSpc>
              <a:spcBef>
                <a:spcPts val="500"/>
              </a:spcBef>
              <a:buFont typeface="Arial" charset="0"/>
              <a:buNone/>
              <a:defRPr sz="10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6193B8"/>
              </a:buClr>
              <a:buFont typeface="Arial" panose="020B0604020202020204" pitchFamily="34" charset="0"/>
              <a:buChar char="•"/>
            </a:pPr>
            <a:r>
              <a:rPr lang="fr-FR" b="0" dirty="0"/>
              <a:t>Explication par Christophe Doignon d’articles scientifiques portant sur le projet</a:t>
            </a:r>
          </a:p>
          <a:p>
            <a:pPr marL="171450" indent="-171450">
              <a:buClr>
                <a:srgbClr val="6193B8"/>
              </a:buClr>
              <a:buFont typeface="Arial" panose="020B0604020202020204" pitchFamily="34" charset="0"/>
              <a:buChar char="•"/>
            </a:pPr>
            <a:r>
              <a:rPr lang="fr-FR" b="0" dirty="0"/>
              <a:t>Début de développement d’un algorithme en temps réel de calcul de la valeur de floue pour un flux vidéo</a:t>
            </a:r>
          </a:p>
          <a:p>
            <a:pPr marL="171450" indent="-171450">
              <a:buClr>
                <a:srgbClr val="6193B8"/>
              </a:buClr>
              <a:buFont typeface="Arial" panose="020B0604020202020204" pitchFamily="34" charset="0"/>
              <a:buChar char="•"/>
            </a:pPr>
            <a:endParaRPr lang="fr-FR" b="0" dirty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CDAB451A-7307-4554-BF66-156B64699CEF}"/>
              </a:ext>
            </a:extLst>
          </p:cNvPr>
          <p:cNvSpPr txBox="1">
            <a:spLocks/>
          </p:cNvSpPr>
          <p:nvPr/>
        </p:nvSpPr>
        <p:spPr>
          <a:xfrm>
            <a:off x="4470827" y="1813898"/>
            <a:ext cx="3711227" cy="3248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accent6"/>
                </a:solidFill>
                <a:latin typeface="Arial Normal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Faits marquants de la période à venir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5374D42E-A077-43A3-BA17-7423E4EA5245}"/>
              </a:ext>
            </a:extLst>
          </p:cNvPr>
          <p:cNvSpPr txBox="1">
            <a:spLocks/>
          </p:cNvSpPr>
          <p:nvPr/>
        </p:nvSpPr>
        <p:spPr>
          <a:xfrm>
            <a:off x="4475627" y="2087967"/>
            <a:ext cx="4056373" cy="73241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ts val="13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ts val="1300"/>
              </a:lnSpc>
              <a:spcBef>
                <a:spcPts val="500"/>
              </a:spcBef>
              <a:buFontTx/>
              <a:buNone/>
              <a:defRPr sz="1100" b="1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ts val="1300"/>
              </a:lnSpc>
              <a:spcBef>
                <a:spcPts val="500"/>
              </a:spcBef>
              <a:buFont typeface="Arial" charset="0"/>
              <a:buNone/>
              <a:defRPr sz="11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00"/>
              </a:lnSpc>
              <a:spcBef>
                <a:spcPts val="500"/>
              </a:spcBef>
              <a:buFont typeface="Arial" charset="0"/>
              <a:buNone/>
              <a:defRPr sz="10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6193B8"/>
              </a:buClr>
              <a:buFont typeface="Arial" panose="020B0604020202020204" pitchFamily="34" charset="0"/>
              <a:buChar char="•"/>
            </a:pPr>
            <a:r>
              <a:rPr lang="fr-FR" b="0" dirty="0"/>
              <a:t>Développement d’un algorithme pour repérer les symboles de la mire de calibration sur une image puis sur un flux vidéo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370C89B-2938-427E-89EC-4CA1CA40206C}"/>
              </a:ext>
            </a:extLst>
          </p:cNvPr>
          <p:cNvSpPr txBox="1">
            <a:spLocks/>
          </p:cNvSpPr>
          <p:nvPr/>
        </p:nvSpPr>
        <p:spPr>
          <a:xfrm>
            <a:off x="612000" y="3108072"/>
            <a:ext cx="3711227" cy="3248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accent6"/>
                </a:solidFill>
                <a:latin typeface="Arial Normal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Jalons </a:t>
            </a:r>
          </a:p>
          <a:p>
            <a:endParaRPr lang="fr-FR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8047BF37-89F2-4309-A2A8-AD0CEFFCD6EA}"/>
              </a:ext>
            </a:extLst>
          </p:cNvPr>
          <p:cNvSpPr txBox="1">
            <a:spLocks/>
          </p:cNvSpPr>
          <p:nvPr/>
        </p:nvSpPr>
        <p:spPr>
          <a:xfrm>
            <a:off x="4475627" y="3108411"/>
            <a:ext cx="3711227" cy="3248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accent6"/>
                </a:solidFill>
                <a:latin typeface="Arial Normal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Livrables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FF75354-20AA-4A5E-A32B-F9CACC081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73514"/>
              </p:ext>
            </p:extLst>
          </p:nvPr>
        </p:nvGraphicFramePr>
        <p:xfrm>
          <a:off x="340659" y="3339867"/>
          <a:ext cx="3672000" cy="960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1284">
                  <a:extLst>
                    <a:ext uri="{9D8B030D-6E8A-4147-A177-3AD203B41FA5}">
                      <a16:colId xmlns:a16="http://schemas.microsoft.com/office/drawing/2014/main" val="202710269"/>
                    </a:ext>
                  </a:extLst>
                </a:gridCol>
                <a:gridCol w="929768">
                  <a:extLst>
                    <a:ext uri="{9D8B030D-6E8A-4147-A177-3AD203B41FA5}">
                      <a16:colId xmlns:a16="http://schemas.microsoft.com/office/drawing/2014/main" val="3142200795"/>
                    </a:ext>
                  </a:extLst>
                </a:gridCol>
                <a:gridCol w="600948">
                  <a:extLst>
                    <a:ext uri="{9D8B030D-6E8A-4147-A177-3AD203B41FA5}">
                      <a16:colId xmlns:a16="http://schemas.microsoft.com/office/drawing/2014/main" val="380352018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bg2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Jalons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bg2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Date de 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bg2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révisé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1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Commande des composants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18/01/2023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3470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Pilotage de la tourelle Pan-Tilt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08/02/2023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232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Etude bibliographique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08/03/2023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78602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CC5FFC69-5297-4D40-9C3D-556DFD64F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928652"/>
              </p:ext>
            </p:extLst>
          </p:nvPr>
        </p:nvGraphicFramePr>
        <p:xfrm>
          <a:off x="4264639" y="3333053"/>
          <a:ext cx="4180114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6161">
                  <a:extLst>
                    <a:ext uri="{9D8B030D-6E8A-4147-A177-3AD203B41FA5}">
                      <a16:colId xmlns:a16="http://schemas.microsoft.com/office/drawing/2014/main" val="202710269"/>
                    </a:ext>
                  </a:extLst>
                </a:gridCol>
                <a:gridCol w="1144921">
                  <a:extLst>
                    <a:ext uri="{9D8B030D-6E8A-4147-A177-3AD203B41FA5}">
                      <a16:colId xmlns:a16="http://schemas.microsoft.com/office/drawing/2014/main" val="3142200795"/>
                    </a:ext>
                  </a:extLst>
                </a:gridCol>
                <a:gridCol w="899032">
                  <a:extLst>
                    <a:ext uri="{9D8B030D-6E8A-4147-A177-3AD203B41FA5}">
                      <a16:colId xmlns:a16="http://schemas.microsoft.com/office/drawing/2014/main" val="380352018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bg2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Livrable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bg2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Date livraison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bg2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1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3470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23283"/>
                  </a:ext>
                </a:extLst>
              </a:tr>
            </a:tbl>
          </a:graphicData>
        </a:graphic>
      </p:graphicFrame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2B4092D3-C1E6-4AFA-9881-C00FE03FFDB5}"/>
              </a:ext>
            </a:extLst>
          </p:cNvPr>
          <p:cNvSpPr txBox="1">
            <a:spLocks/>
          </p:cNvSpPr>
          <p:nvPr/>
        </p:nvSpPr>
        <p:spPr>
          <a:xfrm>
            <a:off x="6273584" y="802718"/>
            <a:ext cx="2396284" cy="3248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accent6"/>
                </a:solidFill>
                <a:latin typeface="Arial Normal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Météo projet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E7A626-8FA1-47FF-955A-87F88801734E}"/>
              </a:ext>
            </a:extLst>
          </p:cNvPr>
          <p:cNvSpPr/>
          <p:nvPr/>
        </p:nvSpPr>
        <p:spPr>
          <a:xfrm>
            <a:off x="5303854" y="985885"/>
            <a:ext cx="85472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6193B8"/>
              </a:buClr>
            </a:pPr>
            <a:r>
              <a:rPr lang="fr-FR" dirty="0"/>
              <a:t>Situation </a:t>
            </a:r>
          </a:p>
          <a:p>
            <a:pPr>
              <a:buClr>
                <a:srgbClr val="6193B8"/>
              </a:buClr>
            </a:pPr>
            <a:r>
              <a:rPr lang="fr-FR" dirty="0"/>
              <a:t>générale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64B455-F154-4222-AA94-8FCBC27F13C4}"/>
              </a:ext>
            </a:extLst>
          </p:cNvPr>
          <p:cNvSpPr/>
          <p:nvPr/>
        </p:nvSpPr>
        <p:spPr>
          <a:xfrm>
            <a:off x="6327134" y="977479"/>
            <a:ext cx="9060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6193B8"/>
              </a:buClr>
            </a:pPr>
            <a:r>
              <a:rPr lang="fr-FR" dirty="0"/>
              <a:t>Délais et </a:t>
            </a:r>
          </a:p>
          <a:p>
            <a:pPr>
              <a:buClr>
                <a:srgbClr val="6193B8"/>
              </a:buClr>
            </a:pPr>
            <a:r>
              <a:rPr lang="fr-FR" dirty="0"/>
              <a:t>jalons clés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9E176B-5CB7-4B0B-8900-A263A61962BA}"/>
              </a:ext>
            </a:extLst>
          </p:cNvPr>
          <p:cNvSpPr/>
          <p:nvPr/>
        </p:nvSpPr>
        <p:spPr>
          <a:xfrm>
            <a:off x="7268007" y="985885"/>
            <a:ext cx="147758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6193B8"/>
              </a:buClr>
            </a:pPr>
            <a:r>
              <a:rPr lang="fr-FR" dirty="0"/>
              <a:t>Qualité et stabilité</a:t>
            </a:r>
          </a:p>
          <a:p>
            <a:pPr algn="ctr">
              <a:buClr>
                <a:srgbClr val="6193B8"/>
              </a:buClr>
            </a:pPr>
            <a:r>
              <a:rPr lang="fr-FR" dirty="0"/>
              <a:t>du produit</a:t>
            </a:r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3F39BEBE-03EB-43E1-B3DF-D20BDA2F4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54" y="4660315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063CE265-DC43-469E-8DFE-6C279BB3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552" y="4653514"/>
            <a:ext cx="2476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BDBDB7F-7A89-4040-AE54-6A8F642B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05" y="4659226"/>
            <a:ext cx="2571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1DDF767D-B52D-44BF-94F1-6FDAE14A7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38" y="4658445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38005-EBAD-49E5-8911-AE4BEC7BABE6}"/>
              </a:ext>
            </a:extLst>
          </p:cNvPr>
          <p:cNvSpPr/>
          <p:nvPr/>
        </p:nvSpPr>
        <p:spPr>
          <a:xfrm>
            <a:off x="3922500" y="4597498"/>
            <a:ext cx="73930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6193B8"/>
              </a:buClr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En ligne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6DBB00-6A4F-4549-97EA-98589E697480}"/>
              </a:ext>
            </a:extLst>
          </p:cNvPr>
          <p:cNvSpPr/>
          <p:nvPr/>
        </p:nvSpPr>
        <p:spPr>
          <a:xfrm>
            <a:off x="4867541" y="4604582"/>
            <a:ext cx="97488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6193B8"/>
              </a:buClr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A surveiller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98F64A-23A1-4E77-855C-64F209AAAD41}"/>
              </a:ext>
            </a:extLst>
          </p:cNvPr>
          <p:cNvSpPr/>
          <p:nvPr/>
        </p:nvSpPr>
        <p:spPr>
          <a:xfrm>
            <a:off x="6030635" y="4591557"/>
            <a:ext cx="80637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6193B8"/>
              </a:buClr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Perturbé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ADA573-6CD1-45FB-8541-E0B012550B99}"/>
              </a:ext>
            </a:extLst>
          </p:cNvPr>
          <p:cNvSpPr/>
          <p:nvPr/>
        </p:nvSpPr>
        <p:spPr>
          <a:xfrm>
            <a:off x="6952568" y="4571087"/>
            <a:ext cx="159428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6193B8"/>
              </a:buClr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Fortement perturbé</a:t>
            </a:r>
          </a:p>
        </p:txBody>
      </p:sp>
      <p:pic>
        <p:nvPicPr>
          <p:cNvPr id="28" name="Picture 10">
            <a:extLst>
              <a:ext uri="{FF2B5EF4-FFF2-40B4-BE49-F238E27FC236}">
                <a16:creationId xmlns:a16="http://schemas.microsoft.com/office/drawing/2014/main" id="{BBB66F68-9E0F-43B5-8590-93CCF0C14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1" y="1534086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>
            <a:extLst>
              <a:ext uri="{FF2B5EF4-FFF2-40B4-BE49-F238E27FC236}">
                <a16:creationId xmlns:a16="http://schemas.microsoft.com/office/drawing/2014/main" id="{6DB75236-C1BB-463F-93D2-A581714B4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91" y="1534742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E21CF5AF-15B8-423E-BA40-72CA28262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929" y="152967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3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92A2BC-E8BB-4736-A6D9-92B431889B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Risques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022EC7-4C41-4795-981D-4821AF9E2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Compte rendu de situation de projet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CDAB451A-7307-4554-BF66-156B64699CEF}"/>
              </a:ext>
            </a:extLst>
          </p:cNvPr>
          <p:cNvSpPr txBox="1">
            <a:spLocks/>
          </p:cNvSpPr>
          <p:nvPr/>
        </p:nvSpPr>
        <p:spPr>
          <a:xfrm>
            <a:off x="504101" y="2296177"/>
            <a:ext cx="3711227" cy="3248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accent6"/>
                </a:solidFill>
                <a:latin typeface="Arial Normal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Arial Normal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Suivi du reste à faire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FF75354-20AA-4A5E-A32B-F9CACC081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91265"/>
              </p:ext>
            </p:extLst>
          </p:nvPr>
        </p:nvGraphicFramePr>
        <p:xfrm>
          <a:off x="186658" y="1047418"/>
          <a:ext cx="7870171" cy="1188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5109">
                  <a:extLst>
                    <a:ext uri="{9D8B030D-6E8A-4147-A177-3AD203B41FA5}">
                      <a16:colId xmlns:a16="http://schemas.microsoft.com/office/drawing/2014/main" val="202710269"/>
                    </a:ext>
                  </a:extLst>
                </a:gridCol>
                <a:gridCol w="961824">
                  <a:extLst>
                    <a:ext uri="{9D8B030D-6E8A-4147-A177-3AD203B41FA5}">
                      <a16:colId xmlns:a16="http://schemas.microsoft.com/office/drawing/2014/main" val="3142200795"/>
                    </a:ext>
                  </a:extLst>
                </a:gridCol>
                <a:gridCol w="790296">
                  <a:extLst>
                    <a:ext uri="{9D8B030D-6E8A-4147-A177-3AD203B41FA5}">
                      <a16:colId xmlns:a16="http://schemas.microsoft.com/office/drawing/2014/main" val="3803520183"/>
                    </a:ext>
                  </a:extLst>
                </a:gridCol>
                <a:gridCol w="3902942">
                  <a:extLst>
                    <a:ext uri="{9D8B030D-6E8A-4147-A177-3AD203B41FA5}">
                      <a16:colId xmlns:a16="http://schemas.microsoft.com/office/drawing/2014/main" val="3911846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bg2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Risque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bg2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Probabilité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bg2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Gravité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bg2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Stratégie de réponse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1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Retard de livraison des commandes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900" b="0" i="0" kern="120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basse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Beaucoup d’éléments déjà en possession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3470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b="0" i="0" kern="120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232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b="0" i="0" kern="120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0959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b="0" i="0" kern="120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78602"/>
                  </a:ext>
                </a:extLst>
              </a:tr>
            </a:tbl>
          </a:graphicData>
        </a:graphic>
      </p:graphicFrame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69181EBE-BE70-4259-A492-A576C74FF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402831"/>
              </p:ext>
            </p:extLst>
          </p:nvPr>
        </p:nvGraphicFramePr>
        <p:xfrm>
          <a:off x="186659" y="2571588"/>
          <a:ext cx="7870171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0469">
                  <a:extLst>
                    <a:ext uri="{9D8B030D-6E8A-4147-A177-3AD203B41FA5}">
                      <a16:colId xmlns:a16="http://schemas.microsoft.com/office/drawing/2014/main" val="202710269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3142200795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3803520183"/>
                    </a:ext>
                  </a:extLst>
                </a:gridCol>
                <a:gridCol w="853735">
                  <a:extLst>
                    <a:ext uri="{9D8B030D-6E8A-4147-A177-3AD203B41FA5}">
                      <a16:colId xmlns:a16="http://schemas.microsoft.com/office/drawing/2014/main" val="3893033033"/>
                    </a:ext>
                  </a:extLst>
                </a:gridCol>
                <a:gridCol w="853735">
                  <a:extLst>
                    <a:ext uri="{9D8B030D-6E8A-4147-A177-3AD203B41FA5}">
                      <a16:colId xmlns:a16="http://schemas.microsoft.com/office/drawing/2014/main" val="3523895671"/>
                    </a:ext>
                  </a:extLst>
                </a:gridCol>
                <a:gridCol w="2782447">
                  <a:extLst>
                    <a:ext uri="{9D8B030D-6E8A-4147-A177-3AD203B41FA5}">
                      <a16:colId xmlns:a16="http://schemas.microsoft.com/office/drawing/2014/main" val="3911846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b="0" i="0" kern="1200" dirty="0">
                          <a:solidFill>
                            <a:schemeClr val="bg2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Séance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i="0" kern="1200" dirty="0">
                          <a:solidFill>
                            <a:schemeClr val="bg2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Charge 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i="0" kern="1200" dirty="0">
                          <a:solidFill>
                            <a:schemeClr val="bg2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Consommé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i="0" kern="1200" dirty="0">
                          <a:solidFill>
                            <a:schemeClr val="bg2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R A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i="0" kern="1200" dirty="0">
                          <a:solidFill>
                            <a:schemeClr val="bg2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dérive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i="0" kern="1200" dirty="0">
                          <a:solidFill>
                            <a:schemeClr val="bg2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Commentaire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1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Séance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3470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Séance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232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Séance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0959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Séance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786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Séance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9573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Séance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54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Séance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061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fr-FR" sz="900" b="0" i="0" kern="1200" dirty="0">
                          <a:solidFill>
                            <a:schemeClr val="tx1"/>
                          </a:solidFill>
                          <a:latin typeface="Arial Normal" charset="0"/>
                          <a:ea typeface="+mn-ea"/>
                          <a:cs typeface="+mn-cs"/>
                        </a:rPr>
                        <a:t>Séance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="0" i="0" kern="1200" dirty="0">
                        <a:solidFill>
                          <a:schemeClr val="tx1"/>
                        </a:solidFill>
                        <a:latin typeface="Arial Normal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60671"/>
                  </a:ext>
                </a:extLst>
              </a:tr>
            </a:tbl>
          </a:graphicData>
        </a:graphic>
      </p:graphicFrame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44FE82C1-C0ED-43DA-9610-9B5073000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99" y="252000"/>
            <a:ext cx="8370635" cy="418560"/>
          </a:xfrm>
        </p:spPr>
        <p:txBody>
          <a:bodyPr>
            <a:normAutofit fontScale="92500" lnSpcReduction="20000"/>
          </a:bodyPr>
          <a:lstStyle/>
          <a:p>
            <a:r>
              <a:rPr lang="fr-FR" sz="1400" dirty="0"/>
              <a:t>Projet : Caméra autofocus 		Groupe : Dotte, Jenny, Fischer </a:t>
            </a:r>
          </a:p>
          <a:p>
            <a:pPr>
              <a:lnSpc>
                <a:spcPct val="100000"/>
              </a:lnSpc>
            </a:pPr>
            <a:r>
              <a:rPr lang="fr-FR" sz="1400" dirty="0"/>
              <a:t>Séance : n°2				Date </a:t>
            </a:r>
            <a:r>
              <a:rPr lang="fr-FR" sz="1400"/>
              <a:t>: 18/01/2023</a:t>
            </a:r>
            <a:endParaRPr lang="fr-FR" sz="1400" dirty="0"/>
          </a:p>
          <a:p>
            <a:pPr>
              <a:lnSpc>
                <a:spcPct val="100000"/>
              </a:lnSpc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69055650"/>
      </p:ext>
    </p:extLst>
  </p:cSld>
  <p:clrMapOvr>
    <a:masterClrMapping/>
  </p:clrMapOvr>
</p:sld>
</file>

<file path=ppt/theme/theme1.xml><?xml version="1.0" encoding="utf-8"?>
<a:theme xmlns:a="http://schemas.openxmlformats.org/drawingml/2006/main" name="Couv du Document">
  <a:themeElements>
    <a:clrScheme name="Couleurs OPEN ok">
      <a:dk1>
        <a:srgbClr val="7F7F7F"/>
      </a:dk1>
      <a:lt1>
        <a:srgbClr val="7F7F7F"/>
      </a:lt1>
      <a:dk2>
        <a:srgbClr val="FFFFFF"/>
      </a:dk2>
      <a:lt2>
        <a:srgbClr val="FFFFFF"/>
      </a:lt2>
      <a:accent1>
        <a:srgbClr val="F4D612"/>
      </a:accent1>
      <a:accent2>
        <a:srgbClr val="C4CF00"/>
      </a:accent2>
      <a:accent3>
        <a:srgbClr val="E85291"/>
      </a:accent3>
      <a:accent4>
        <a:srgbClr val="FEA400"/>
      </a:accent4>
      <a:accent5>
        <a:srgbClr val="008AD2"/>
      </a:accent5>
      <a:accent6>
        <a:srgbClr val="00578E"/>
      </a:accent6>
      <a:hlink>
        <a:srgbClr val="008AD2"/>
      </a:hlink>
      <a:folHlink>
        <a:srgbClr val="00578E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0" i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BB5ED899C6764DB29535B32B572DD7" ma:contentTypeVersion="4" ma:contentTypeDescription="Crée un document." ma:contentTypeScope="" ma:versionID="6eea3be83036bd73b51c1d0f06bc351e">
  <xsd:schema xmlns:xsd="http://www.w3.org/2001/XMLSchema" xmlns:xs="http://www.w3.org/2001/XMLSchema" xmlns:p="http://schemas.microsoft.com/office/2006/metadata/properties" xmlns:ns2="a019708b-598a-4d10-9350-01586bab042c" xmlns:ns3="c6ce620e-0e3f-4c72-8675-1a3d2632889e" targetNamespace="http://schemas.microsoft.com/office/2006/metadata/properties" ma:root="true" ma:fieldsID="25de0d2b4fa43e8d648fce08eb135c05" ns2:_="" ns3:_="">
    <xsd:import namespace="a019708b-598a-4d10-9350-01586bab042c"/>
    <xsd:import namespace="c6ce620e-0e3f-4c72-8675-1a3d2632889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9708b-598a-4d10-9350-01586bab04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ce620e-0e3f-4c72-8675-1a3d263288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9CEFFD-D921-49A4-B94C-F5062C7F34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FF65C2-E9C9-419A-996C-64BC16817D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19708b-598a-4d10-9350-01586bab042c"/>
    <ds:schemaRef ds:uri="c6ce620e-0e3f-4c72-8675-1a3d263288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902355-DB44-48E7-ABC8-AB904E6F01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019708b-598a-4d10-9350-01586bab042c"/>
    <ds:schemaRef ds:uri="c6ce620e-0e3f-4c72-8675-1a3d2632889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</Words>
  <Application>Microsoft Office PowerPoint</Application>
  <PresentationFormat>On-screen Show (16:9)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Gras</vt:lpstr>
      <vt:lpstr>Arial Normal</vt:lpstr>
      <vt:lpstr>Calibri</vt:lpstr>
      <vt:lpstr>Couv du Document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GRANGERAY</dc:creator>
  <cp:lastModifiedBy>Dotte, Antoine</cp:lastModifiedBy>
  <cp:revision>814</cp:revision>
  <cp:lastPrinted>2017-03-08T15:39:46Z</cp:lastPrinted>
  <dcterms:created xsi:type="dcterms:W3CDTF">2017-03-08T15:39:46Z</dcterms:created>
  <dcterms:modified xsi:type="dcterms:W3CDTF">2023-01-19T15:43:08Z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OPN ISO ID">
    <vt:lpwstr>T5_ISO_AN06PRD01_Modèle Powerpoint_2017_V1</vt:lpwstr>
  </property>
  <property fmtid="{D5CDD505-2E9C-101B-9397-08002B2CF9AE}" pid="3" name="ContentTypeId">
    <vt:lpwstr>0x010100B7BB5ED899C6764DB29535B32B572DD7</vt:lpwstr>
  </property>
</Properties>
</file>