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sldIdLst>
    <p:sldId id="258" r:id="rId2"/>
    <p:sldId id="265" r:id="rId3"/>
    <p:sldId id="264" r:id="rId4"/>
    <p:sldId id="262" r:id="rId5"/>
    <p:sldId id="263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D19894D7-9E24-BE43-A672-322C43CA16A7}">
          <p14:sldIdLst>
            <p14:sldId id="258"/>
            <p14:sldId id="265"/>
            <p14:sldId id="264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97"/>
  </p:normalViewPr>
  <p:slideViewPr>
    <p:cSldViewPr snapToGrid="0" snapToObjects="1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8/18/20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18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8/18/20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491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8/18/20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195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8/18/20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370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8/18/20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21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8/18/20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4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8/18/20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489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8/18/20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79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8/18/20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61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942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511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04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9" r:id="rId6"/>
    <p:sldLayoutId id="2147483694" r:id="rId7"/>
    <p:sldLayoutId id="2147483695" r:id="rId8"/>
    <p:sldLayoutId id="2147483696" r:id="rId9"/>
    <p:sldLayoutId id="2147483698" r:id="rId10"/>
    <p:sldLayoutId id="2147483697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ne image contenant montagne, extérieur, nature, neige&#10;&#10;Description générée automatiquement">
            <a:extLst>
              <a:ext uri="{FF2B5EF4-FFF2-40B4-BE49-F238E27FC236}">
                <a16:creationId xmlns:a16="http://schemas.microsoft.com/office/drawing/2014/main" id="{E18D9424-CF0A-4B4B-A845-BB7C9EE803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98" b="7133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323EE2A-4524-CD42-A32C-ACDEEAFA8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277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fr-FR" sz="3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Openclassrooms</a:t>
            </a:r>
            <a:r>
              <a:rPr lang="fr-FR" sz="3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Présentation Projet 4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939BA18-8767-204E-8FA4-C6B91213F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610" y="4608576"/>
            <a:ext cx="3205640" cy="774186"/>
          </a:xfrm>
        </p:spPr>
        <p:txBody>
          <a:bodyPr anchor="t">
            <a:normAutofit/>
          </a:bodyPr>
          <a:lstStyle/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blog de Jean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Forteroche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95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239D8CC-16F4-4B2B-80F0-203C56D0D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5301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e image contenant montagne, extérieur, nature, neige&#10;&#10;Description générée automatiquement">
            <a:extLst>
              <a:ext uri="{FF2B5EF4-FFF2-40B4-BE49-F238E27FC236}">
                <a16:creationId xmlns:a16="http://schemas.microsoft.com/office/drawing/2014/main" id="{E18D9424-CF0A-4B4B-A845-BB7C9EE803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98" b="7133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323EE2A-4524-CD42-A32C-ACDEEAFA8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 algn="ctr"/>
            <a:r>
              <a:rPr lang="fr-FR" sz="3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SOMMAIRE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939BA18-8767-204E-8FA4-C6B91213F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1738" y="3143250"/>
            <a:ext cx="8683942" cy="2725842"/>
          </a:xfrm>
        </p:spPr>
        <p:txBody>
          <a:bodyPr anchor="t">
            <a:norm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Introduction: Récapitulatif des instructions                              </a:t>
            </a:r>
          </a:p>
          <a:p>
            <a:r>
              <a:rPr lang="fr-F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Partie 1 : Présentation du site Web et de ses fonctionnalités</a:t>
            </a:r>
          </a:p>
          <a:p>
            <a:r>
              <a:rPr lang="fr-F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-Partie 2 :Présentation et explication du code</a:t>
            </a:r>
          </a:p>
        </p:txBody>
      </p:sp>
    </p:spTree>
    <p:extLst>
      <p:ext uri="{BB962C8B-B14F-4D97-AF65-F5344CB8AC3E}">
        <p14:creationId xmlns:p14="http://schemas.microsoft.com/office/powerpoint/2010/main" val="275412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8D9424-CF0A-4B4B-A845-BB7C9EE803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98" b="7133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323EE2A-4524-CD42-A32C-ACDEEAFA88E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fr-FR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Partie 1 : Rappel des instructions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939BA18-8767-204E-8FA4-C6B91213FE37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85000" lnSpcReduction="20000"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 Développement d’une application de blog simple en PHP et avec une base de données MySQL. 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Interface </a:t>
            </a:r>
            <a:r>
              <a:rPr lang="fr-FR" dirty="0" err="1">
                <a:solidFill>
                  <a:schemeClr val="tx1"/>
                </a:solidFill>
              </a:rPr>
              <a:t>frontend</a:t>
            </a:r>
            <a:r>
              <a:rPr lang="fr-FR" dirty="0">
                <a:solidFill>
                  <a:schemeClr val="tx1"/>
                </a:solidFill>
              </a:rPr>
              <a:t> et </a:t>
            </a:r>
            <a:r>
              <a:rPr lang="fr-FR" dirty="0" err="1">
                <a:solidFill>
                  <a:schemeClr val="tx1"/>
                </a:solidFill>
              </a:rPr>
              <a:t>backend</a:t>
            </a:r>
            <a:r>
              <a:rPr lang="fr-FR" dirty="0">
                <a:solidFill>
                  <a:schemeClr val="tx1"/>
                </a:solidFill>
              </a:rPr>
              <a:t> 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CRUD : ( création, lecture, mise à jour et suppression de billets)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Ajout de commentaires, modération dans l'interface d'administration au besoin.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Possibilité de "signaler" les commentaires.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L'interface d'administration protégée par mot de passe. 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La rédaction de billets se fera dans une interface WYSIWYG basée sur </a:t>
            </a:r>
            <a:r>
              <a:rPr lang="fr-FR" dirty="0" err="1">
                <a:solidFill>
                  <a:schemeClr val="tx1"/>
                </a:solidFill>
              </a:rPr>
              <a:t>TinyMCE</a:t>
            </a:r>
            <a:r>
              <a:rPr lang="fr-FR" dirty="0">
                <a:solidFill>
                  <a:schemeClr val="tx1"/>
                </a:solidFill>
              </a:rPr>
              <a:t>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Développement en PHP sans utiliser de </a:t>
            </a:r>
            <a:r>
              <a:rPr lang="fr-FR" dirty="0" err="1">
                <a:solidFill>
                  <a:schemeClr val="tx1"/>
                </a:solidFill>
              </a:rPr>
              <a:t>framework</a:t>
            </a:r>
            <a:r>
              <a:rPr lang="fr-FR" dirty="0">
                <a:solidFill>
                  <a:schemeClr val="tx1"/>
                </a:solidFill>
              </a:rPr>
              <a:t> / Architecture MVC/ en orienté objet (au minimum, le modèle doit être construit sous forme d'objet).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429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8D9424-CF0A-4B4B-A845-BB7C9EE803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98" b="7133"/>
          <a:stretch/>
        </p:blipFill>
        <p:spPr>
          <a:xfrm>
            <a:off x="0" y="10"/>
            <a:ext cx="12191999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323EE2A-4524-CD42-A32C-ACDEEAFA88E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fr-FR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Partie 2 : </a:t>
            </a:r>
            <a:r>
              <a:rPr lang="fr-FR" sz="3600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Présentation du site web</a:t>
            </a:r>
            <a:endParaRPr lang="fr-FR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939BA18-8767-204E-8FA4-C6B91213F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6088" y="2865863"/>
            <a:ext cx="8169592" cy="300322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Pour un utilisateur</a:t>
            </a:r>
          </a:p>
          <a:p>
            <a:pPr lvl="1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de billet, ajout et signalement de commentaire(s)</a:t>
            </a:r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 </a:t>
            </a:r>
            <a:r>
              <a:rPr lang="fr-FR" sz="2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l’administrateur</a:t>
            </a:r>
          </a:p>
          <a:p>
            <a:pPr lvl="1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Connexion à l’espace d’administration</a:t>
            </a:r>
          </a:p>
          <a:p>
            <a:pPr lvl="1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Création, Modification et Suppression de billet</a:t>
            </a:r>
          </a:p>
          <a:p>
            <a:pPr lvl="1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Gestion des commentaires signalés ( autorisation et suppression)</a:t>
            </a:r>
          </a:p>
          <a:p>
            <a:pPr lvl="1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Déconnexion de l’espace d’administration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242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8D9424-CF0A-4B4B-A845-BB7C9EE803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98" b="7133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323EE2A-4524-CD42-A32C-ACDEEAFA88E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fr-FR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Partie 3 : Présentation du code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939BA18-8767-204E-8FA4-C6B91213F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0" y="2865863"/>
            <a:ext cx="7955280" cy="300322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Une approche générale du code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Base de données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 explication plus précise sur une fonctionnalité </a:t>
            </a:r>
          </a:p>
        </p:txBody>
      </p:sp>
    </p:spTree>
    <p:extLst>
      <p:ext uri="{BB962C8B-B14F-4D97-AF65-F5344CB8AC3E}">
        <p14:creationId xmlns:p14="http://schemas.microsoft.com/office/powerpoint/2010/main" val="33715979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243141"/>
      </a:dk2>
      <a:lt2>
        <a:srgbClr val="E2E8E3"/>
      </a:lt2>
      <a:accent1>
        <a:srgbClr val="D13FAE"/>
      </a:accent1>
      <a:accent2>
        <a:srgbClr val="A52DBF"/>
      </a:accent2>
      <a:accent3>
        <a:srgbClr val="7A3FD1"/>
      </a:accent3>
      <a:accent4>
        <a:srgbClr val="4C4EC8"/>
      </a:accent4>
      <a:accent5>
        <a:srgbClr val="3F7ED1"/>
      </a:accent5>
      <a:accent6>
        <a:srgbClr val="2DA9BF"/>
      </a:accent6>
      <a:hlink>
        <a:srgbClr val="5875C7"/>
      </a:hlink>
      <a:folHlink>
        <a:srgbClr val="7F7F7F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220</Words>
  <Application>Microsoft Macintosh PowerPoint</Application>
  <PresentationFormat>Grand écran</PresentationFormat>
  <Paragraphs>26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Times New Roman</vt:lpstr>
      <vt:lpstr>Tw Cen MT</vt:lpstr>
      <vt:lpstr>RetrospectVTI</vt:lpstr>
      <vt:lpstr>Openclassrooms Présentation Projet 4</vt:lpstr>
      <vt:lpstr>SOMMAIRE</vt:lpstr>
      <vt:lpstr>Partie 1 : Rappel des instructions</vt:lpstr>
      <vt:lpstr>Partie 2 : Présentation du site web</vt:lpstr>
      <vt:lpstr>Partie 3 : Présentation du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Openclassrooms Présentation Projet 4</dc:title>
  <dc:creator>alexandre DEVILLERS</dc:creator>
  <cp:lastModifiedBy>alexandre DEVILLERS</cp:lastModifiedBy>
  <cp:revision>11</cp:revision>
  <dcterms:created xsi:type="dcterms:W3CDTF">2020-08-10T12:47:35Z</dcterms:created>
  <dcterms:modified xsi:type="dcterms:W3CDTF">2020-08-18T09:10:34Z</dcterms:modified>
</cp:coreProperties>
</file>