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8" r:id="rId2"/>
    <p:sldId id="265" r:id="rId3"/>
    <p:sldId id="261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19894D7-9E24-BE43-A672-322C43CA16A7}">
          <p14:sldIdLst>
            <p14:sldId id="258"/>
            <p14:sldId id="265"/>
            <p14:sldId id="261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9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9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7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1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4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8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9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1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4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1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4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montagne, extérieur, nature, neige&#10;&#10;Description générée automatiquement">
            <a:extLst>
              <a:ext uri="{FF2B5EF4-FFF2-40B4-BE49-F238E27FC236}">
                <a16:creationId xmlns:a16="http://schemas.microsoft.com/office/drawing/2014/main" id="{E18D9424-CF0A-4B4B-A845-BB7C9EE80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8" b="7133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3EE2A-4524-CD42-A32C-ACDEEAFA8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fr-FR" sz="3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Openclassrooms</a:t>
            </a:r>
            <a:r>
              <a:rPr lang="fr-FR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Présentation Projet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39BA18-8767-204E-8FA4-C6B91213F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blog de Jean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Forteroche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530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e image contenant montagne, extérieur, nature, neige&#10;&#10;Description générée automatiquement">
            <a:extLst>
              <a:ext uri="{FF2B5EF4-FFF2-40B4-BE49-F238E27FC236}">
                <a16:creationId xmlns:a16="http://schemas.microsoft.com/office/drawing/2014/main" id="{E18D9424-CF0A-4B4B-A845-BB7C9EE80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8" b="7133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23EE2A-4524-CD42-A32C-ACDEEAFA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fr-FR" sz="3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39BA18-8767-204E-8FA4-C6B91213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738" y="3143250"/>
            <a:ext cx="8683942" cy="2725842"/>
          </a:xfrm>
        </p:spPr>
        <p:txBody>
          <a:bodyPr anchor="t"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Introduction: Récapitulatif des instructions                              </a:t>
            </a:r>
          </a:p>
          <a:p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Partie 1 : Présentation du site Web et de ses fonctionnalités</a:t>
            </a:r>
          </a:p>
          <a:p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-Partie 2 :Présentation et explication du code</a:t>
            </a:r>
          </a:p>
        </p:txBody>
      </p:sp>
    </p:spTree>
    <p:extLst>
      <p:ext uri="{BB962C8B-B14F-4D97-AF65-F5344CB8AC3E}">
        <p14:creationId xmlns:p14="http://schemas.microsoft.com/office/powerpoint/2010/main" val="275412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8D9424-CF0A-4B4B-A845-BB7C9EE80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8" b="713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23EE2A-4524-CD42-A32C-ACDEEAFA88E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 Rappel des instructions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39BA18-8767-204E-8FA4-C6B91213FE3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Développement d’une application de blog simple en PHP et avec une base de données MySQL.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Fournir une interface </a:t>
            </a:r>
            <a:r>
              <a:rPr lang="fr-FR" dirty="0" err="1">
                <a:solidFill>
                  <a:schemeClr val="tx1"/>
                </a:solidFill>
              </a:rPr>
              <a:t>frontend</a:t>
            </a:r>
            <a:r>
              <a:rPr lang="fr-FR" dirty="0">
                <a:solidFill>
                  <a:schemeClr val="tx1"/>
                </a:solidFill>
              </a:rPr>
              <a:t> (lecture des billets) et une interface </a:t>
            </a:r>
            <a:r>
              <a:rPr lang="fr-FR" dirty="0" err="1">
                <a:solidFill>
                  <a:schemeClr val="tx1"/>
                </a:solidFill>
              </a:rPr>
              <a:t>backend</a:t>
            </a:r>
            <a:r>
              <a:rPr lang="fr-FR" dirty="0">
                <a:solidFill>
                  <a:schemeClr val="tx1"/>
                </a:solidFill>
              </a:rPr>
              <a:t> (administration des billets pour l'écriture).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On doit y retrouver tous les éléments d'un CRUD : ( création, lecture, mise à jour et suppression de billets)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Chaque billet doit permettre l'ajout de commentaires, qui pourront être modérés dans l'interface d'administration au besoin.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Les lecteurs doivent pouvoir "signaler" les commentaires pour que ceux-ci remontent plus facilement dans l'interface d'administration pour être modérés.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L'interface d'administration sera protégée par mot de passe. La rédaction de billets se fera dans une interface WYSIWYG basée sur </a:t>
            </a:r>
            <a:r>
              <a:rPr lang="fr-FR" dirty="0" err="1">
                <a:solidFill>
                  <a:schemeClr val="tx1"/>
                </a:solidFill>
              </a:rPr>
              <a:t>TinyMCE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Développement en PHP sans utiliser de </a:t>
            </a:r>
            <a:r>
              <a:rPr lang="fr-FR" dirty="0" err="1">
                <a:solidFill>
                  <a:schemeClr val="tx1"/>
                </a:solidFill>
              </a:rPr>
              <a:t>framework</a:t>
            </a:r>
            <a:r>
              <a:rPr lang="fr-FR" dirty="0">
                <a:solidFill>
                  <a:schemeClr val="tx1"/>
                </a:solidFill>
              </a:rPr>
              <a:t>. Le code sera construit sur une architecture MVC. Vous développerez autant que possible en orienté objet (au minimum, le modèle doit être construit sous forme d'objet).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2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8D9424-CF0A-4B4B-A845-BB7C9EE80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8" b="713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23EE2A-4524-CD42-A32C-ACDEEAFA88E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1 : Rappel des instructions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39BA18-8767-204E-8FA4-C6B91213FE3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Développement d’une application de blog simple en PHP et avec une base de données MySQL.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Interface </a:t>
            </a:r>
            <a:r>
              <a:rPr lang="fr-FR" dirty="0" err="1">
                <a:solidFill>
                  <a:schemeClr val="tx1"/>
                </a:solidFill>
              </a:rPr>
              <a:t>frontend</a:t>
            </a:r>
            <a:r>
              <a:rPr lang="fr-FR" dirty="0">
                <a:solidFill>
                  <a:schemeClr val="tx1"/>
                </a:solidFill>
              </a:rPr>
              <a:t> et </a:t>
            </a:r>
            <a:r>
              <a:rPr lang="fr-FR" dirty="0" err="1">
                <a:solidFill>
                  <a:schemeClr val="tx1"/>
                </a:solidFill>
              </a:rPr>
              <a:t>backend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CRUD : ( création, lecture, mise à jour et suppression de billets)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Ajout de commentaires, modération dans l'interface d'administration au besoin.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Possibilité de "signaler" les commentaires.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L'interface d'administration protégée par mot de passe.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La rédaction de billets se fera dans une interface WYSIWYG basée sur </a:t>
            </a:r>
            <a:r>
              <a:rPr lang="fr-FR" dirty="0" err="1">
                <a:solidFill>
                  <a:schemeClr val="tx1"/>
                </a:solidFill>
              </a:rPr>
              <a:t>TinyMCE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Développement en PHP sans utiliser de </a:t>
            </a:r>
            <a:r>
              <a:rPr lang="fr-FR" dirty="0" err="1">
                <a:solidFill>
                  <a:schemeClr val="tx1"/>
                </a:solidFill>
              </a:rPr>
              <a:t>framework</a:t>
            </a:r>
            <a:r>
              <a:rPr lang="fr-FR" dirty="0">
                <a:solidFill>
                  <a:schemeClr val="tx1"/>
                </a:solidFill>
              </a:rPr>
              <a:t> / Architecture MVC/ en orienté objet (au minimum, le modèle doit être construit sous forme d'objet).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2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8D9424-CF0A-4B4B-A845-BB7C9EE80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8" b="7133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23EE2A-4524-CD42-A32C-ACDEEAFA88E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2 : </a:t>
            </a:r>
            <a:r>
              <a:rPr lang="fr-FR" sz="36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site web</a:t>
            </a:r>
            <a:endParaRPr lang="fr-F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39BA18-8767-204E-8FA4-C6B91213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088" y="2865863"/>
            <a:ext cx="8169592" cy="30032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 un utilisateur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de billet, ajout et signalement de commentaire(s)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fr-FR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l’administrateur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Connexion à l’espace d’administration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Création, Modification et Suppression de billet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des commentaires signalés ( autorisation et suppression)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Déconnexion de l’espace d’administration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4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8D9424-CF0A-4B4B-A845-BB7C9EE80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8" b="713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23EE2A-4524-CD42-A32C-ACDEEAFA88E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3 : Présentation du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39BA18-8767-204E-8FA4-C6B91213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2865863"/>
            <a:ext cx="7955280" cy="30032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Une approche générale du code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Base de données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explication plus précise sur une fonctionnalité </a:t>
            </a:r>
          </a:p>
        </p:txBody>
      </p:sp>
    </p:spTree>
    <p:extLst>
      <p:ext uri="{BB962C8B-B14F-4D97-AF65-F5344CB8AC3E}">
        <p14:creationId xmlns:p14="http://schemas.microsoft.com/office/powerpoint/2010/main" val="3371597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D13FAE"/>
      </a:accent1>
      <a:accent2>
        <a:srgbClr val="A52DBF"/>
      </a:accent2>
      <a:accent3>
        <a:srgbClr val="7A3FD1"/>
      </a:accent3>
      <a:accent4>
        <a:srgbClr val="4C4EC8"/>
      </a:accent4>
      <a:accent5>
        <a:srgbClr val="3F7ED1"/>
      </a:accent5>
      <a:accent6>
        <a:srgbClr val="2DA9BF"/>
      </a:accent6>
      <a:hlink>
        <a:srgbClr val="5875C7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387</Words>
  <Application>Microsoft Macintosh PowerPoint</Application>
  <PresentationFormat>Grand écran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Tw Cen MT</vt:lpstr>
      <vt:lpstr>RetrospectVTI</vt:lpstr>
      <vt:lpstr>Openclassrooms Présentation Projet 4</vt:lpstr>
      <vt:lpstr>SOMMAIRE</vt:lpstr>
      <vt:lpstr>Introduction : Rappel des instructions</vt:lpstr>
      <vt:lpstr>Partie 1 : Rappel des instructions</vt:lpstr>
      <vt:lpstr>Partie 2 : Présentation du site web</vt:lpstr>
      <vt:lpstr>Partie 3 : Présentation du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Openclassrooms Présentation Projet 4</dc:title>
  <dc:creator>alexandre DEVILLERS</dc:creator>
  <cp:lastModifiedBy>alexandre DEVILLERS</cp:lastModifiedBy>
  <cp:revision>10</cp:revision>
  <dcterms:created xsi:type="dcterms:W3CDTF">2020-08-10T12:47:35Z</dcterms:created>
  <dcterms:modified xsi:type="dcterms:W3CDTF">2020-08-17T16:48:44Z</dcterms:modified>
</cp:coreProperties>
</file>