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800" y="9931680"/>
            <a:ext cx="2724804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13800" y="22789800"/>
            <a:ext cx="2724804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800" y="993168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6040" y="993168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476040" y="2278980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513800" y="2278980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9931680"/>
            <a:ext cx="27248040" cy="2461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13800" y="9931680"/>
            <a:ext cx="27248040" cy="2461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1513440" y="11369880"/>
            <a:ext cx="27248040" cy="2174040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1513440" y="11369880"/>
            <a:ext cx="27248040" cy="21740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13800" y="9931680"/>
            <a:ext cx="27248040" cy="2461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800" y="9931680"/>
            <a:ext cx="27248040" cy="2461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800" y="9931680"/>
            <a:ext cx="13296960" cy="2461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5476040" y="9931680"/>
            <a:ext cx="13296960" cy="2461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513800" y="1693440"/>
            <a:ext cx="27248040" cy="3285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993168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13800" y="2278980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5476040" y="9931680"/>
            <a:ext cx="13296960" cy="2461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800" y="9931680"/>
            <a:ext cx="13296960" cy="24617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476040" y="993168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6040" y="2278980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800" y="1693440"/>
            <a:ext cx="27248040" cy="708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800" y="993168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6040" y="9931680"/>
            <a:ext cx="1329696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13800" y="22789800"/>
            <a:ext cx="27248040" cy="11742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1172520" y="-20682081360"/>
            <a:ext cx="15557015520" cy="20687812560"/>
          </a:xfrm>
          <a:prstGeom prst="rect">
            <a:avLst/>
          </a:prstGeom>
          <a:ln>
            <a:noFill/>
          </a:ln>
        </p:spPr>
      </p:pic>
      <p:sp>
        <p:nvSpPr>
          <p:cNvPr id="35" name="TextShape 1"/>
          <p:cNvSpPr txBox="1"/>
          <p:nvPr/>
        </p:nvSpPr>
        <p:spPr>
          <a:xfrm>
            <a:off x="17844840" y="466920"/>
            <a:ext cx="1131192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617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Title of an interesting Poster,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TextShape 2"/>
          <p:cNvSpPr txBox="1"/>
          <p:nvPr/>
        </p:nvSpPr>
        <p:spPr>
          <a:xfrm>
            <a:off x="14169240" y="1446120"/>
            <a:ext cx="1498608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617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which can also go into the second line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TextShape 3"/>
          <p:cNvSpPr txBox="1"/>
          <p:nvPr/>
        </p:nvSpPr>
        <p:spPr>
          <a:xfrm>
            <a:off x="22457160" y="2232000"/>
            <a:ext cx="6707880" cy="6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29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Foo Duck and Bar Bunny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Shape 4"/>
          <p:cNvSpPr txBox="1"/>
          <p:nvPr/>
        </p:nvSpPr>
        <p:spPr>
          <a:xfrm>
            <a:off x="26443800" y="2836800"/>
            <a:ext cx="2669400" cy="6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29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aﬄiations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TextShape 5"/>
          <p:cNvSpPr txBox="1"/>
          <p:nvPr/>
        </p:nvSpPr>
        <p:spPr>
          <a:xfrm>
            <a:off x="821160" y="42062400"/>
            <a:ext cx="663012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antoine.dewandre@ulg.ac.be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Freeform 6"/>
          <p:cNvSpPr/>
          <p:nvPr/>
        </p:nvSpPr>
        <p:spPr>
          <a:xfrm>
            <a:off x="793080" y="7252200"/>
            <a:ext cx="14033880" cy="8640720"/>
          </a:xfrm>
          <a:custGeom>
            <a:avLst/>
            <a:gdLst/>
            <a:ahLst/>
            <a:rect l="0" t="0" r="r" b="b"/>
            <a:pathLst>
              <a:path w="38983" h="24002">
                <a:moveTo>
                  <a:pt x="38841" y="0"/>
                </a:moveTo>
                <a:lnTo>
                  <a:pt x="141" y="0"/>
                </a:lnTo>
                <a:cubicBezTo>
                  <a:pt x="63" y="0"/>
                  <a:pt x="0" y="63"/>
                  <a:pt x="0" y="141"/>
                </a:cubicBezTo>
                <a:lnTo>
                  <a:pt x="0" y="23861"/>
                </a:lnTo>
                <a:cubicBezTo>
                  <a:pt x="0" y="23939"/>
                  <a:pt x="63" y="24001"/>
                  <a:pt x="141" y="24001"/>
                </a:cubicBezTo>
                <a:lnTo>
                  <a:pt x="38841" y="24001"/>
                </a:lnTo>
                <a:cubicBezTo>
                  <a:pt x="38919" y="24001"/>
                  <a:pt x="38982" y="23939"/>
                  <a:pt x="38982" y="23861"/>
                </a:cubicBezTo>
                <a:lnTo>
                  <a:pt x="38982" y="141"/>
                </a:lnTo>
                <a:cubicBezTo>
                  <a:pt x="38982" y="63"/>
                  <a:pt x="38919" y="0"/>
                  <a:pt x="38841" y="0"/>
                </a:cubicBezTo>
              </a:path>
            </a:pathLst>
          </a:custGeom>
          <a:solidFill>
            <a:srgbClr val="ffffff"/>
          </a:solidFill>
          <a:ln w="15120">
            <a:solidFill>
              <a:srgbClr val="4db8d5"/>
            </a:solidFill>
            <a:miter/>
          </a:ln>
        </p:spPr>
      </p:sp>
      <p:sp>
        <p:nvSpPr>
          <p:cNvPr id="41" name="TextShape 7"/>
          <p:cNvSpPr txBox="1"/>
          <p:nvPr/>
        </p:nvSpPr>
        <p:spPr>
          <a:xfrm>
            <a:off x="24327720" y="42081120"/>
            <a:ext cx="509076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http://cesam.ulg.ac.be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TextShape 8"/>
          <p:cNvSpPr txBox="1"/>
          <p:nvPr/>
        </p:nvSpPr>
        <p:spPr>
          <a:xfrm>
            <a:off x="1153440" y="7866720"/>
            <a:ext cx="796680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This is an example for a poster box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Freeform 9"/>
          <p:cNvSpPr/>
          <p:nvPr/>
        </p:nvSpPr>
        <p:spPr>
          <a:xfrm>
            <a:off x="841680" y="17068320"/>
            <a:ext cx="13936320" cy="8932320"/>
          </a:xfrm>
          <a:custGeom>
            <a:avLst/>
            <a:gdLst/>
            <a:ahLst/>
            <a:rect l="0" t="0" r="r" b="b"/>
            <a:pathLst>
              <a:path w="38712" h="24812">
                <a:moveTo>
                  <a:pt x="38572" y="0"/>
                </a:moveTo>
                <a:lnTo>
                  <a:pt x="140" y="0"/>
                </a:lnTo>
                <a:cubicBezTo>
                  <a:pt x="63" y="0"/>
                  <a:pt x="0" y="65"/>
                  <a:pt x="0" y="145"/>
                </a:cubicBezTo>
                <a:lnTo>
                  <a:pt x="0" y="24665"/>
                </a:lnTo>
                <a:cubicBezTo>
                  <a:pt x="0" y="24745"/>
                  <a:pt x="63" y="24811"/>
                  <a:pt x="140" y="24811"/>
                </a:cubicBezTo>
                <a:lnTo>
                  <a:pt x="38572" y="24811"/>
                </a:lnTo>
                <a:cubicBezTo>
                  <a:pt x="38649" y="24811"/>
                  <a:pt x="38711" y="24745"/>
                  <a:pt x="38711" y="24665"/>
                </a:cubicBezTo>
                <a:lnTo>
                  <a:pt x="38711" y="145"/>
                </a:lnTo>
                <a:cubicBezTo>
                  <a:pt x="38711" y="65"/>
                  <a:pt x="38649" y="0"/>
                  <a:pt x="38572" y="0"/>
                </a:cubicBezTo>
              </a:path>
            </a:pathLst>
          </a:custGeom>
          <a:solidFill>
            <a:srgbClr val="ffffff"/>
          </a:solidFill>
          <a:ln w="15120">
            <a:solidFill>
              <a:srgbClr val="4db8d5"/>
            </a:solidFill>
            <a:miter/>
          </a:ln>
        </p:spPr>
      </p:sp>
      <p:sp>
        <p:nvSpPr>
          <p:cNvPr id="44" name="TextShape 10"/>
          <p:cNvSpPr txBox="1"/>
          <p:nvPr/>
        </p:nvSpPr>
        <p:spPr>
          <a:xfrm>
            <a:off x="1508400" y="6928920"/>
            <a:ext cx="1523160" cy="6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2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Items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TextShape 11"/>
          <p:cNvSpPr txBox="1"/>
          <p:nvPr/>
        </p:nvSpPr>
        <p:spPr>
          <a:xfrm>
            <a:off x="1199520" y="17778960"/>
            <a:ext cx="8981640" cy="4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graphs/ ﬁgures/ important stuﬀs should also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TextShape 12"/>
          <p:cNvSpPr txBox="1"/>
          <p:nvPr/>
        </p:nvSpPr>
        <p:spPr>
          <a:xfrm>
            <a:off x="1199520" y="18297360"/>
            <a:ext cx="6863400" cy="4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be created with these four colors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TextShape 13"/>
          <p:cNvSpPr txBox="1"/>
          <p:nvPr/>
        </p:nvSpPr>
        <p:spPr>
          <a:xfrm>
            <a:off x="1199520" y="18815760"/>
            <a:ext cx="2320200" cy="4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in priority 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TextShape 14"/>
          <p:cNvSpPr txBox="1"/>
          <p:nvPr/>
        </p:nvSpPr>
        <p:spPr>
          <a:xfrm>
            <a:off x="1199520" y="19334160"/>
            <a:ext cx="1152720" cy="4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70" spc="-1" strike="noStrike">
                <a:solidFill>
                  <a:srgbClr val="84b525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green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TextShape 15"/>
          <p:cNvSpPr txBox="1"/>
          <p:nvPr/>
        </p:nvSpPr>
        <p:spPr>
          <a:xfrm>
            <a:off x="1199520" y="19852200"/>
            <a:ext cx="654480" cy="4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70" spc="-1" strike="noStrike">
                <a:solidFill>
                  <a:srgbClr val="d92f2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red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TextShape 16"/>
          <p:cNvSpPr txBox="1"/>
          <p:nvPr/>
        </p:nvSpPr>
        <p:spPr>
          <a:xfrm>
            <a:off x="1199520" y="20370600"/>
            <a:ext cx="1757880" cy="4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70" spc="-1" strike="noStrike">
                <a:solidFill>
                  <a:srgbClr val="2e4589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darkblue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TextShape 17"/>
          <p:cNvSpPr txBox="1"/>
          <p:nvPr/>
        </p:nvSpPr>
        <p:spPr>
          <a:xfrm>
            <a:off x="1199520" y="21407040"/>
            <a:ext cx="6573600" cy="4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If you don't have enough colors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TextShape 18"/>
          <p:cNvSpPr txBox="1"/>
          <p:nvPr/>
        </p:nvSpPr>
        <p:spPr>
          <a:xfrm>
            <a:off x="1199520" y="21925440"/>
            <a:ext cx="1748880" cy="4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70" spc="-1" strike="noStrike">
                <a:solidFill>
                  <a:srgbClr val="4db8d5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lightblue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TextShape 19"/>
          <p:cNvSpPr txBox="1"/>
          <p:nvPr/>
        </p:nvSpPr>
        <p:spPr>
          <a:xfrm>
            <a:off x="1199520" y="22443840"/>
            <a:ext cx="1280880" cy="48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70" spc="-1" strike="noStrike">
                <a:solidFill>
                  <a:srgbClr val="9e5998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purple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Freeform 20"/>
          <p:cNvSpPr/>
          <p:nvPr/>
        </p:nvSpPr>
        <p:spPr>
          <a:xfrm>
            <a:off x="793080" y="26786880"/>
            <a:ext cx="14033880" cy="8641080"/>
          </a:xfrm>
          <a:custGeom>
            <a:avLst/>
            <a:gdLst/>
            <a:ahLst/>
            <a:rect l="0" t="0" r="r" b="b"/>
            <a:pathLst>
              <a:path w="38983" h="24003">
                <a:moveTo>
                  <a:pt x="38841" y="0"/>
                </a:moveTo>
                <a:lnTo>
                  <a:pt x="141" y="0"/>
                </a:lnTo>
                <a:cubicBezTo>
                  <a:pt x="63" y="0"/>
                  <a:pt x="0" y="63"/>
                  <a:pt x="0" y="141"/>
                </a:cubicBezTo>
                <a:lnTo>
                  <a:pt x="0" y="23861"/>
                </a:lnTo>
                <a:cubicBezTo>
                  <a:pt x="0" y="23939"/>
                  <a:pt x="63" y="24002"/>
                  <a:pt x="141" y="24002"/>
                </a:cubicBezTo>
                <a:lnTo>
                  <a:pt x="38841" y="24002"/>
                </a:lnTo>
                <a:cubicBezTo>
                  <a:pt x="38919" y="24002"/>
                  <a:pt x="38982" y="23939"/>
                  <a:pt x="38982" y="23861"/>
                </a:cubicBezTo>
                <a:lnTo>
                  <a:pt x="38982" y="141"/>
                </a:lnTo>
                <a:cubicBezTo>
                  <a:pt x="38982" y="63"/>
                  <a:pt x="38919" y="0"/>
                  <a:pt x="38841" y="0"/>
                </a:cubicBezTo>
              </a:path>
            </a:pathLst>
          </a:custGeom>
          <a:solidFill>
            <a:srgbClr val="ffffff"/>
          </a:solidFill>
          <a:ln w="15120">
            <a:solidFill>
              <a:srgbClr val="4db8d5"/>
            </a:solidFill>
            <a:miter/>
          </a:ln>
        </p:spPr>
      </p:sp>
      <p:sp>
        <p:nvSpPr>
          <p:cNvPr id="55" name="TextShape 21"/>
          <p:cNvSpPr txBox="1"/>
          <p:nvPr/>
        </p:nvSpPr>
        <p:spPr>
          <a:xfrm>
            <a:off x="1557000" y="16692120"/>
            <a:ext cx="3228480" cy="6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2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TikZ picture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TextShape 22"/>
          <p:cNvSpPr txBox="1"/>
          <p:nvPr/>
        </p:nvSpPr>
        <p:spPr>
          <a:xfrm>
            <a:off x="1153440" y="27401400"/>
            <a:ext cx="167256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blabla3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Freeform 23"/>
          <p:cNvSpPr/>
          <p:nvPr/>
        </p:nvSpPr>
        <p:spPr>
          <a:xfrm>
            <a:off x="793080" y="36554400"/>
            <a:ext cx="14033880" cy="5040720"/>
          </a:xfrm>
          <a:custGeom>
            <a:avLst/>
            <a:gdLst/>
            <a:ahLst/>
            <a:rect l="0" t="0" r="r" b="b"/>
            <a:pathLst>
              <a:path w="38983" h="14002">
                <a:moveTo>
                  <a:pt x="38841" y="0"/>
                </a:moveTo>
                <a:lnTo>
                  <a:pt x="141" y="0"/>
                </a:lnTo>
                <a:cubicBezTo>
                  <a:pt x="63" y="0"/>
                  <a:pt x="0" y="63"/>
                  <a:pt x="0" y="141"/>
                </a:cubicBezTo>
                <a:lnTo>
                  <a:pt x="0" y="13861"/>
                </a:lnTo>
                <a:cubicBezTo>
                  <a:pt x="0" y="13938"/>
                  <a:pt x="63" y="14001"/>
                  <a:pt x="141" y="14001"/>
                </a:cubicBezTo>
                <a:lnTo>
                  <a:pt x="38841" y="14001"/>
                </a:lnTo>
                <a:cubicBezTo>
                  <a:pt x="38919" y="14001"/>
                  <a:pt x="38982" y="13938"/>
                  <a:pt x="38982" y="13861"/>
                </a:cubicBezTo>
                <a:lnTo>
                  <a:pt x="38982" y="141"/>
                </a:lnTo>
                <a:cubicBezTo>
                  <a:pt x="38982" y="63"/>
                  <a:pt x="38919" y="0"/>
                  <a:pt x="38841" y="0"/>
                </a:cubicBezTo>
              </a:path>
            </a:pathLst>
          </a:custGeom>
          <a:solidFill>
            <a:srgbClr val="ffffff"/>
          </a:solidFill>
          <a:ln w="15120">
            <a:solidFill>
              <a:srgbClr val="4db8d5"/>
            </a:solidFill>
            <a:miter/>
          </a:ln>
        </p:spPr>
      </p:sp>
      <p:sp>
        <p:nvSpPr>
          <p:cNvPr id="58" name="TextShape 24"/>
          <p:cNvSpPr txBox="1"/>
          <p:nvPr/>
        </p:nvSpPr>
        <p:spPr>
          <a:xfrm>
            <a:off x="1508400" y="26463600"/>
            <a:ext cx="2154240" cy="6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2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Pictures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TextShape 25"/>
          <p:cNvSpPr txBox="1"/>
          <p:nvPr/>
        </p:nvSpPr>
        <p:spPr>
          <a:xfrm>
            <a:off x="1153440" y="37168920"/>
            <a:ext cx="167256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blabla3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Freeform 26"/>
          <p:cNvSpPr/>
          <p:nvPr/>
        </p:nvSpPr>
        <p:spPr>
          <a:xfrm>
            <a:off x="15505200" y="7252200"/>
            <a:ext cx="14033880" cy="12241080"/>
          </a:xfrm>
          <a:custGeom>
            <a:avLst/>
            <a:gdLst/>
            <a:ahLst/>
            <a:rect l="0" t="0" r="r" b="b"/>
            <a:pathLst>
              <a:path w="38983" h="34003">
                <a:moveTo>
                  <a:pt x="38841" y="0"/>
                </a:moveTo>
                <a:lnTo>
                  <a:pt x="141" y="0"/>
                </a:lnTo>
                <a:cubicBezTo>
                  <a:pt x="63" y="0"/>
                  <a:pt x="0" y="63"/>
                  <a:pt x="0" y="141"/>
                </a:cubicBezTo>
                <a:lnTo>
                  <a:pt x="0" y="33861"/>
                </a:lnTo>
                <a:cubicBezTo>
                  <a:pt x="0" y="33939"/>
                  <a:pt x="63" y="34002"/>
                  <a:pt x="141" y="34002"/>
                </a:cubicBezTo>
                <a:lnTo>
                  <a:pt x="38841" y="34002"/>
                </a:lnTo>
                <a:cubicBezTo>
                  <a:pt x="38919" y="34002"/>
                  <a:pt x="38982" y="33939"/>
                  <a:pt x="38982" y="33861"/>
                </a:cubicBezTo>
                <a:lnTo>
                  <a:pt x="38982" y="141"/>
                </a:lnTo>
                <a:cubicBezTo>
                  <a:pt x="38982" y="63"/>
                  <a:pt x="38919" y="0"/>
                  <a:pt x="38841" y="0"/>
                </a:cubicBezTo>
              </a:path>
            </a:pathLst>
          </a:custGeom>
          <a:solidFill>
            <a:srgbClr val="ffffff"/>
          </a:solidFill>
          <a:ln w="15120">
            <a:solidFill>
              <a:srgbClr val="4db8d5"/>
            </a:solidFill>
            <a:miter/>
          </a:ln>
        </p:spPr>
      </p:sp>
      <p:sp>
        <p:nvSpPr>
          <p:cNvPr id="61" name="TextShape 27"/>
          <p:cNvSpPr txBox="1"/>
          <p:nvPr/>
        </p:nvSpPr>
        <p:spPr>
          <a:xfrm>
            <a:off x="1508400" y="36231120"/>
            <a:ext cx="2154240" cy="6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2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Pictures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TextShape 28"/>
          <p:cNvSpPr txBox="1"/>
          <p:nvPr/>
        </p:nvSpPr>
        <p:spPr>
          <a:xfrm>
            <a:off x="15865560" y="7866720"/>
            <a:ext cx="167256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blabla4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Freeform 29"/>
          <p:cNvSpPr/>
          <p:nvPr/>
        </p:nvSpPr>
        <p:spPr>
          <a:xfrm>
            <a:off x="15505200" y="20619720"/>
            <a:ext cx="14033880" cy="11160720"/>
          </a:xfrm>
          <a:custGeom>
            <a:avLst/>
            <a:gdLst/>
            <a:ahLst/>
            <a:rect l="0" t="0" r="r" b="b"/>
            <a:pathLst>
              <a:path w="38983" h="31002">
                <a:moveTo>
                  <a:pt x="38841" y="0"/>
                </a:moveTo>
                <a:lnTo>
                  <a:pt x="141" y="0"/>
                </a:lnTo>
                <a:cubicBezTo>
                  <a:pt x="63" y="0"/>
                  <a:pt x="0" y="63"/>
                  <a:pt x="0" y="140"/>
                </a:cubicBezTo>
                <a:lnTo>
                  <a:pt x="0" y="30861"/>
                </a:lnTo>
                <a:cubicBezTo>
                  <a:pt x="0" y="30938"/>
                  <a:pt x="63" y="31001"/>
                  <a:pt x="141" y="31001"/>
                </a:cubicBezTo>
                <a:lnTo>
                  <a:pt x="38841" y="31001"/>
                </a:lnTo>
                <a:cubicBezTo>
                  <a:pt x="38919" y="31001"/>
                  <a:pt x="38982" y="30938"/>
                  <a:pt x="38982" y="30861"/>
                </a:cubicBezTo>
                <a:lnTo>
                  <a:pt x="38982" y="140"/>
                </a:lnTo>
                <a:cubicBezTo>
                  <a:pt x="38982" y="63"/>
                  <a:pt x="38919" y="0"/>
                  <a:pt x="38841" y="0"/>
                </a:cubicBezTo>
              </a:path>
            </a:pathLst>
          </a:custGeom>
          <a:solidFill>
            <a:srgbClr val="ffffff"/>
          </a:solidFill>
          <a:ln w="15120">
            <a:solidFill>
              <a:srgbClr val="4db8d5"/>
            </a:solidFill>
            <a:miter/>
          </a:ln>
        </p:spPr>
      </p:sp>
      <p:sp>
        <p:nvSpPr>
          <p:cNvPr id="64" name="TextShape 30"/>
          <p:cNvSpPr txBox="1"/>
          <p:nvPr/>
        </p:nvSpPr>
        <p:spPr>
          <a:xfrm>
            <a:off x="16220520" y="6876000"/>
            <a:ext cx="4129200" cy="6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2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Figure and Text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TextShape 31"/>
          <p:cNvSpPr txBox="1"/>
          <p:nvPr/>
        </p:nvSpPr>
        <p:spPr>
          <a:xfrm>
            <a:off x="15865560" y="21233880"/>
            <a:ext cx="167256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blabla5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Freeform 32"/>
          <p:cNvSpPr/>
          <p:nvPr/>
        </p:nvSpPr>
        <p:spPr>
          <a:xfrm>
            <a:off x="15505200" y="32906880"/>
            <a:ext cx="4321080" cy="8641080"/>
          </a:xfrm>
          <a:custGeom>
            <a:avLst/>
            <a:gdLst/>
            <a:ahLst/>
            <a:rect l="0" t="0" r="r" b="b"/>
            <a:pathLst>
              <a:path w="12003" h="24003">
                <a:moveTo>
                  <a:pt x="11861" y="0"/>
                </a:moveTo>
                <a:lnTo>
                  <a:pt x="141" y="0"/>
                </a:lnTo>
                <a:cubicBezTo>
                  <a:pt x="63" y="0"/>
                  <a:pt x="0" y="63"/>
                  <a:pt x="0" y="141"/>
                </a:cubicBezTo>
                <a:lnTo>
                  <a:pt x="0" y="23861"/>
                </a:lnTo>
                <a:cubicBezTo>
                  <a:pt x="0" y="23939"/>
                  <a:pt x="63" y="24002"/>
                  <a:pt x="141" y="24002"/>
                </a:cubicBezTo>
                <a:lnTo>
                  <a:pt x="11861" y="24002"/>
                </a:lnTo>
                <a:cubicBezTo>
                  <a:pt x="11939" y="24002"/>
                  <a:pt x="12002" y="23939"/>
                  <a:pt x="12002" y="23861"/>
                </a:cubicBezTo>
                <a:lnTo>
                  <a:pt x="12002" y="141"/>
                </a:lnTo>
                <a:cubicBezTo>
                  <a:pt x="12002" y="63"/>
                  <a:pt x="11939" y="0"/>
                  <a:pt x="11861" y="0"/>
                </a:cubicBezTo>
              </a:path>
            </a:pathLst>
          </a:custGeom>
          <a:solidFill>
            <a:srgbClr val="ffffff"/>
          </a:solidFill>
          <a:ln w="15120">
            <a:solidFill>
              <a:srgbClr val="4db8d5"/>
            </a:solidFill>
            <a:miter/>
          </a:ln>
        </p:spPr>
      </p:sp>
      <p:sp>
        <p:nvSpPr>
          <p:cNvPr id="67" name="TextShape 33"/>
          <p:cNvSpPr txBox="1"/>
          <p:nvPr/>
        </p:nvSpPr>
        <p:spPr>
          <a:xfrm>
            <a:off x="16220520" y="20296440"/>
            <a:ext cx="1393560" cy="6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2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Code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TextShape 34"/>
          <p:cNvSpPr txBox="1"/>
          <p:nvPr/>
        </p:nvSpPr>
        <p:spPr>
          <a:xfrm>
            <a:off x="15865560" y="33521400"/>
            <a:ext cx="167256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blabla6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TextShape 35"/>
          <p:cNvSpPr txBox="1"/>
          <p:nvPr/>
        </p:nvSpPr>
        <p:spPr>
          <a:xfrm>
            <a:off x="16220520" y="32583600"/>
            <a:ext cx="3245400" cy="6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2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Sans"/>
              </a:rPr>
              <a:t>Conclusions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152720" y="825840"/>
            <a:ext cx="5100120" cy="4797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2017-05-30T11:56:16Z</dcterms:modified>
  <cp:revision>1</cp:revision>
  <dc:subject/>
  <dc:title/>
</cp:coreProperties>
</file>