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6" r:id="rId4"/>
    <p:sldId id="264" r:id="rId5"/>
    <p:sldId id="277" r:id="rId6"/>
    <p:sldId id="278" r:id="rId7"/>
    <p:sldId id="285" r:id="rId8"/>
    <p:sldId id="279" r:id="rId9"/>
    <p:sldId id="281" r:id="rId10"/>
    <p:sldId id="282" r:id="rId11"/>
    <p:sldId id="283" r:id="rId12"/>
    <p:sldId id="284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7DABA-51C0-2A47-9CAD-B1FB8733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31E3B2-2F69-9FF3-5134-34AFF3FFB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E26CE-C102-39A8-4FC2-DA0A5F3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11CB0-7426-BEDC-75FC-E34FADCD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427BA-5766-47EB-D9FB-C429B54E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6F88-CC8D-F205-2DCE-00CD42AE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EB878D-BBBA-AD09-A38D-23A4C73CA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5EA3E-D052-A70C-B13F-D243629E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49F22-019D-E752-F24D-4F9A9C47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E12EE-3B74-1807-AF6A-06DD4FBC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7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1C4B30-B148-EB17-2AFE-8915EBDEA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E46009-B9C5-00E4-F998-FF42CB05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B5D71-8AAE-A5C0-2B11-D9C9EE73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7A3F2-CF25-56B3-E0CA-AF20033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840AD-8DB8-FB56-FF1E-D47A56A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7F72-B3F5-6111-1E94-B9548470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1EC37-1951-E6ED-8299-947B33FC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A03D9-465E-7C01-A98D-CF86EB02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A502D-92C2-9918-F340-D0505739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70359-3923-E8BF-8D9E-910E2AF4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7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DF3B-AE3E-8A20-9AFA-269931C2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11949-9B6A-0F8C-7FD1-9B09DC36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9C3EF-F14E-0084-8055-26D9039B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74821-EFEB-3CD7-3706-D9CDFF90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D3418E-A390-C614-82BA-DF9BC9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0EC3-0009-0499-219E-1E2A2DA1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52DAC-5E05-25B7-0356-761407E27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F09D4E-544E-AA32-3EB9-01CD8C6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F8B304-65E1-B065-7C20-F5430DB0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50EDD-3E79-EC27-B79C-4D0CB48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FE106-D4E8-6186-4C5C-42DBE41D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82349-872C-7A91-D663-FE476105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F44A3-A9C1-6824-2ED8-47953717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D49F97-200E-E6C0-A67C-E4CACACF9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C69FCE-BFD8-27D5-EC31-F4558B01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15B73A-7D0E-45D3-1CAB-80AA9A914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83B210-995B-5737-4043-E96DDED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0C10D7-CCCF-2976-8F56-5FF628A6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634A26-C81F-98AF-F8DA-E9A4017D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5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A7FD-C98E-3994-B029-E9A7E7E3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8F0934-6675-1073-631E-E597D64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2A7E3-E324-DE8C-F400-5B97E171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B57C86-CF9B-64A4-A2D3-86CAAC4A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9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4410E4-1B71-E757-3FFF-7092C49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525A7D-43F5-4584-68D6-A1A6FF29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820786-9BFD-166F-7178-D7F8908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1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E305E-C5C7-409B-2043-49F9872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25401-BE82-1C3A-F83B-9E9004CD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8F91F0-56FF-2715-A226-91B4834D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693C8B-CCB6-4C0A-359E-750D25FE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E0341-CC66-20DE-2A1A-722209E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369890-A47A-830D-4981-364AB9EB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8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74964-449C-2BD9-D923-1684EB21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031BC5-957E-65DA-A9DD-084653737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EA1140-FDAB-C5BB-C07C-E0A9AD00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B07A7C-ED4D-54EC-6C49-4ABD82B6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3EFA58-1614-2F01-008E-5E91499B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A1EBE-A77E-185A-972D-235B4056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41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BF9DCF-C9A8-75D6-8F67-73AF242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3FF59A-8268-DDE3-DAB8-845894DC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F34A0-F8BD-0BB1-3EB3-9AD14EFEA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7955-FD22-4B07-81AF-68B55029416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7AA37-A4A3-5516-D666-A06058A85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BFFDC-5531-3A9A-379B-961F47603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4AEEA-3F3B-C444-B560-6C330DD08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Checkpoint Olivier 26/04/23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B16ED4-DF49-83CB-ABAE-575AAB674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71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8F54C-4D39-AA09-E44D-F9C1086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1) Impact du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sur les différentes méthodes : blocs plus grands que la « taille » de la dépendance (bs = 60)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D48ED-DEB5-23CA-CC46-A131D29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2564171"/>
            <a:ext cx="2514600" cy="94707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Gamma = 1/3</a:t>
            </a:r>
          </a:p>
          <a:p>
            <a:r>
              <a:rPr lang="fr-FR" dirty="0"/>
              <a:t>Ma(30)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8BF9A4-9F16-E561-CE19-2BBCC5133464}"/>
              </a:ext>
            </a:extLst>
          </p:cNvPr>
          <p:cNvSpPr txBox="1">
            <a:spLocks/>
          </p:cNvSpPr>
          <p:nvPr/>
        </p:nvSpPr>
        <p:spPr>
          <a:xfrm>
            <a:off x="189270" y="4569951"/>
            <a:ext cx="3075039" cy="19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commence à avoir des meilleures perfs partout</a:t>
            </a: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B094AB4-43D0-4718-EE5A-728BFF25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16" y="1834207"/>
            <a:ext cx="6642673" cy="49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8F54C-4D39-AA09-E44D-F9C1086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1) Impact du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sur les différentes méthodes : blocs beaucoup plus grands que la « taille » de la dépendance (bs = 1600)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D48ED-DEB5-23CA-CC46-A131D29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2564171"/>
            <a:ext cx="2514600" cy="94707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Gamma = 1/3</a:t>
            </a:r>
          </a:p>
          <a:p>
            <a:r>
              <a:rPr lang="fr-FR" dirty="0"/>
              <a:t>Ma(30)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8BF9A4-9F16-E561-CE19-2BBCC5133464}"/>
              </a:ext>
            </a:extLst>
          </p:cNvPr>
          <p:cNvSpPr txBox="1">
            <a:spLocks/>
          </p:cNvSpPr>
          <p:nvPr/>
        </p:nvSpPr>
        <p:spPr>
          <a:xfrm>
            <a:off x="189270" y="4569951"/>
            <a:ext cx="3075039" cy="1922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biais est plafonné</a:t>
            </a:r>
          </a:p>
          <a:p>
            <a:r>
              <a:rPr lang="fr-FR" dirty="0"/>
              <a:t>La variance continue de grandir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E3F4B3A-C87F-9CC3-14AB-A1EFEFF17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87" y="18440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D46DE-D859-A029-84D4-96CE191D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Focus sur de_haan_98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903C5-AC20-AF0C-8D71-E44C285B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va regarder sur une méthode donnée</a:t>
            </a:r>
          </a:p>
          <a:p>
            <a:r>
              <a:rPr lang="fr-FR" dirty="0"/>
              <a:t>On regarde l’impact de la taille des blocks (avec différentes méthodes de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iid</a:t>
            </a:r>
            <a:r>
              <a:rPr lang="fr-FR" dirty="0"/>
              <a:t> -&gt; pas de blocks</a:t>
            </a:r>
          </a:p>
          <a:p>
            <a:pPr lvl="1"/>
            <a:r>
              <a:rPr lang="fr-FR" dirty="0" err="1"/>
              <a:t>Deterministic</a:t>
            </a:r>
            <a:r>
              <a:rPr lang="fr-FR" dirty="0"/>
              <a:t> -&gt; blocs de taille déterministe</a:t>
            </a:r>
          </a:p>
          <a:p>
            <a:pPr lvl="1"/>
            <a:r>
              <a:rPr lang="fr-FR" dirty="0" err="1"/>
              <a:t>Geometric</a:t>
            </a:r>
            <a:r>
              <a:rPr lang="fr-FR" dirty="0"/>
              <a:t> -&gt; blocs de taille géométrique</a:t>
            </a:r>
          </a:p>
        </p:txBody>
      </p:sp>
    </p:spTree>
    <p:extLst>
      <p:ext uri="{BB962C8B-B14F-4D97-AF65-F5344CB8AC3E}">
        <p14:creationId xmlns:p14="http://schemas.microsoft.com/office/powerpoint/2010/main" val="128518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8F54C-4D39-AA09-E44D-F9C1086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2) Bootstrap </a:t>
            </a:r>
            <a:r>
              <a:rPr lang="fr-FR" dirty="0" err="1"/>
              <a:t>iid</a:t>
            </a:r>
            <a:r>
              <a:rPr lang="fr-FR" dirty="0"/>
              <a:t> (pas de blocs) impact de la taille des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D48ED-DEB5-23CA-CC46-A131D29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2564171"/>
            <a:ext cx="2514600" cy="94707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Gamma = 1/3</a:t>
            </a:r>
          </a:p>
          <a:p>
            <a:r>
              <a:rPr lang="fr-FR" dirty="0"/>
              <a:t>Ma(30)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8BF9A4-9F16-E561-CE19-2BBCC5133464}"/>
              </a:ext>
            </a:extLst>
          </p:cNvPr>
          <p:cNvSpPr txBox="1">
            <a:spLocks/>
          </p:cNvSpPr>
          <p:nvPr/>
        </p:nvSpPr>
        <p:spPr>
          <a:xfrm>
            <a:off x="189270" y="3972591"/>
            <a:ext cx="3075039" cy="1922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Mêmes performances en terme de taille de blocs</a:t>
            </a:r>
          </a:p>
          <a:p>
            <a:r>
              <a:rPr lang="fr-FR" dirty="0"/>
              <a:t>Std = 0,1</a:t>
            </a:r>
          </a:p>
          <a:p>
            <a:r>
              <a:rPr lang="fr-FR" dirty="0"/>
              <a:t>Biais = gamma/2</a:t>
            </a:r>
          </a:p>
          <a:p>
            <a:endParaRPr lang="fr-FR" dirty="0"/>
          </a:p>
        </p:txBody>
      </p:sp>
      <p:pic>
        <p:nvPicPr>
          <p:cNvPr id="11" name="Image 10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6511116-F9E7-AE15-5E09-BBCE45AE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88" y="1549073"/>
            <a:ext cx="6836040" cy="51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9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8F54C-4D39-AA09-E44D-F9C1086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2) Bootstrap déterministe (blocs déterministes) impact de la taille des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D48ED-DEB5-23CA-CC46-A131D29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2564171"/>
            <a:ext cx="2514600" cy="94707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Gamma = 1/3</a:t>
            </a:r>
          </a:p>
          <a:p>
            <a:r>
              <a:rPr lang="fr-FR" dirty="0"/>
              <a:t>Ma(30)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8BF9A4-9F16-E561-CE19-2BBCC5133464}"/>
              </a:ext>
            </a:extLst>
          </p:cNvPr>
          <p:cNvSpPr txBox="1">
            <a:spLocks/>
          </p:cNvSpPr>
          <p:nvPr/>
        </p:nvSpPr>
        <p:spPr>
          <a:xfrm>
            <a:off x="189270" y="3972591"/>
            <a:ext cx="3075039" cy="1922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Grands blocks = meilleures perfs</a:t>
            </a:r>
          </a:p>
          <a:p>
            <a:r>
              <a:rPr lang="fr-FR" dirty="0"/>
              <a:t>Biais amélioré jusqu’à la « bonne taille » de blocks</a:t>
            </a:r>
          </a:p>
          <a:p>
            <a:r>
              <a:rPr lang="fr-FR" dirty="0"/>
              <a:t>Variance toujours décroissante avec la taille des blocs (on arrive à 0,05)</a:t>
            </a:r>
          </a:p>
          <a:p>
            <a:endParaRPr lang="fr-FR" dirty="0"/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8311718-0755-FFC5-EBC0-40A5B2C94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97" y="160806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8F54C-4D39-AA09-E44D-F9C1086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3) Bootstrap géométrique blocs de taille géométrique) impact de la taille des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D48ED-DEB5-23CA-CC46-A131D29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2564171"/>
            <a:ext cx="2514600" cy="94707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Gamma = 1/3</a:t>
            </a:r>
          </a:p>
          <a:p>
            <a:r>
              <a:rPr lang="fr-FR" dirty="0"/>
              <a:t>Ma(30)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8BF9A4-9F16-E561-CE19-2BBCC5133464}"/>
              </a:ext>
            </a:extLst>
          </p:cNvPr>
          <p:cNvSpPr txBox="1">
            <a:spLocks/>
          </p:cNvSpPr>
          <p:nvPr/>
        </p:nvSpPr>
        <p:spPr>
          <a:xfrm>
            <a:off x="189270" y="3972591"/>
            <a:ext cx="3993372" cy="2803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Comportement plus dépendant de k_0_opti</a:t>
            </a:r>
          </a:p>
          <a:p>
            <a:r>
              <a:rPr lang="fr-FR" dirty="0"/>
              <a:t>Le biais s’améliore jusqu’à la « bonne » taille de bloc</a:t>
            </a:r>
          </a:p>
          <a:p>
            <a:r>
              <a:rPr lang="fr-FR" dirty="0"/>
              <a:t>La variance augmente toujours</a:t>
            </a:r>
          </a:p>
          <a:p>
            <a:r>
              <a:rPr lang="fr-FR" dirty="0"/>
              <a:t>Donc : il y a une taille de block « optimale »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871D096-E793-39D7-77BC-98B21523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42" y="1506394"/>
            <a:ext cx="7026131" cy="52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5690-9816-40BB-3525-B138A94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B1449-5B7C-71B0-E3C8-0382DA5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I/ Rappel de la liste des versions de </a:t>
            </a:r>
            <a:r>
              <a:rPr lang="fr-FR" dirty="0" err="1"/>
              <a:t>bootstrap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II/ Variations de la taille des blocks pour Kulik</a:t>
            </a:r>
          </a:p>
          <a:p>
            <a:pPr marL="0" indent="0">
              <a:buNone/>
            </a:pPr>
            <a:r>
              <a:rPr lang="fr-FR" dirty="0"/>
              <a:t>III/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pour de_haan_98 et de_</a:t>
            </a:r>
            <a:r>
              <a:rPr lang="fr-FR" dirty="0" err="1"/>
              <a:t>haan</a:t>
            </a:r>
            <a:r>
              <a:rPr lang="fr-FR" dirty="0"/>
              <a:t>_&amp;_</a:t>
            </a:r>
            <a:r>
              <a:rPr lang="fr-FR" dirty="0" err="1"/>
              <a:t>zhou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6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Rappel de la liste des versions de </a:t>
            </a:r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4530E-8301-82A4-4662-5124E19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484" cy="4351338"/>
          </a:xfrm>
        </p:spPr>
        <p:txBody>
          <a:bodyPr/>
          <a:lstStyle/>
          <a:p>
            <a:r>
              <a:rPr lang="fr-FR" dirty="0"/>
              <a:t>Avant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2D1F6F1-A57F-AA9B-326A-B65986109212}"/>
              </a:ext>
            </a:extLst>
          </p:cNvPr>
          <p:cNvSpPr txBox="1">
            <a:spLocks/>
          </p:cNvSpPr>
          <p:nvPr/>
        </p:nvSpPr>
        <p:spPr>
          <a:xfrm>
            <a:off x="6422923" y="1825625"/>
            <a:ext cx="5100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Ajout de de_</a:t>
            </a:r>
            <a:r>
              <a:rPr lang="fr-FR" dirty="0" err="1"/>
              <a:t>haan</a:t>
            </a:r>
            <a:r>
              <a:rPr lang="fr-FR" dirty="0"/>
              <a:t>_&amp;_</a:t>
            </a:r>
            <a:r>
              <a:rPr lang="fr-FR" dirty="0" err="1"/>
              <a:t>zhou</a:t>
            </a:r>
            <a:endParaRPr lang="fr-FR" dirty="0"/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070A3BFD-3518-1942-1BB6-07C5A5471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5705" r="8406" b="5377"/>
          <a:stretch/>
        </p:blipFill>
        <p:spPr>
          <a:xfrm>
            <a:off x="427703" y="2581129"/>
            <a:ext cx="4340942" cy="3352119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7D0019F8-253E-B8DF-EBE8-DF24E7A0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84" y="2379028"/>
            <a:ext cx="5243829" cy="39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976DB-79DB-3CCA-6894-07CA5B30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II/ Variations de la taille des blocks pour Kulik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DD963-8D72-8C9E-A0F0-55B4DD61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Question : Est-ce que Kulik se comporte mieux en fonction de la taille des blocs ?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regarde les variations en fonction de la taille des blocs</a:t>
            </a:r>
          </a:p>
        </p:txBody>
      </p:sp>
    </p:spTree>
    <p:extLst>
      <p:ext uri="{BB962C8B-B14F-4D97-AF65-F5344CB8AC3E}">
        <p14:creationId xmlns:p14="http://schemas.microsoft.com/office/powerpoint/2010/main" val="27171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61296-199D-FFB4-4A3B-6E65AEBF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de variation de la performance en fonction de la taille des blocs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96565-64A7-3AA3-E3B6-56F83BEF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748"/>
            <a:ext cx="4382729" cy="1691150"/>
          </a:xfrm>
        </p:spPr>
        <p:txBody>
          <a:bodyPr/>
          <a:lstStyle/>
          <a:p>
            <a:r>
              <a:rPr lang="fr-FR" dirty="0"/>
              <a:t>Gamma = 1/3</a:t>
            </a:r>
          </a:p>
          <a:p>
            <a:r>
              <a:rPr lang="fr-FR" dirty="0"/>
              <a:t>Pas de mélange des données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6469341-387D-CEAF-5204-A78A4C32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00" y="1912866"/>
            <a:ext cx="5852160" cy="438912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5D52414-D5FD-6E60-FAF4-822338643CE7}"/>
              </a:ext>
            </a:extLst>
          </p:cNvPr>
          <p:cNvSpPr txBox="1">
            <a:spLocks/>
          </p:cNvSpPr>
          <p:nvPr/>
        </p:nvSpPr>
        <p:spPr>
          <a:xfrm>
            <a:off x="838200" y="4107426"/>
            <a:ext cx="4382729" cy="169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biais est constant en fonction de la taille des blocs</a:t>
            </a:r>
          </a:p>
          <a:p>
            <a:r>
              <a:rPr lang="fr-FR" dirty="0"/>
              <a:t>La variance augmente avec la taille des blocs</a:t>
            </a:r>
          </a:p>
        </p:txBody>
      </p:sp>
    </p:spTree>
    <p:extLst>
      <p:ext uri="{BB962C8B-B14F-4D97-AF65-F5344CB8AC3E}">
        <p14:creationId xmlns:p14="http://schemas.microsoft.com/office/powerpoint/2010/main" val="290896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7B385-A288-AADC-8B23-B3CBA810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III/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pour de_haan_98 et de_</a:t>
            </a:r>
            <a:r>
              <a:rPr lang="fr-FR" dirty="0" err="1"/>
              <a:t>haan</a:t>
            </a:r>
            <a:r>
              <a:rPr lang="fr-FR" dirty="0"/>
              <a:t>_&amp;_</a:t>
            </a:r>
            <a:r>
              <a:rPr lang="fr-FR" dirty="0" err="1"/>
              <a:t>zhou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E6D9C-9F9B-05EE-D5D6-FB31562B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90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62718-9187-2E2E-5667-6EFB61DF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D’abord regarder les tendances générales en fonction de la taille des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641A5-3614-1982-54AB-C00C8BBF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regarde toutes les méthodes</a:t>
            </a:r>
          </a:p>
          <a:p>
            <a:r>
              <a:rPr lang="fr-FR" dirty="0"/>
              <a:t>On fait varier la taille des blocks</a:t>
            </a:r>
          </a:p>
          <a:p>
            <a:r>
              <a:rPr lang="fr-FR" dirty="0"/>
              <a:t>Le </a:t>
            </a:r>
            <a:r>
              <a:rPr lang="fr-FR" dirty="0" err="1"/>
              <a:t>bootstrap</a:t>
            </a:r>
            <a:r>
              <a:rPr lang="fr-FR" dirty="0"/>
              <a:t> se fait selon 3 méthodes : (on va faire le focus en 2))</a:t>
            </a:r>
          </a:p>
          <a:p>
            <a:pPr lvl="1"/>
            <a:r>
              <a:rPr lang="fr-FR" dirty="0" err="1"/>
              <a:t>iid</a:t>
            </a:r>
            <a:r>
              <a:rPr lang="fr-FR" dirty="0"/>
              <a:t> -&gt; pas de blocks</a:t>
            </a:r>
          </a:p>
          <a:p>
            <a:pPr lvl="1"/>
            <a:r>
              <a:rPr lang="fr-FR" dirty="0" err="1"/>
              <a:t>Deterministic</a:t>
            </a:r>
            <a:r>
              <a:rPr lang="fr-FR" dirty="0"/>
              <a:t> -&gt; blocs de taille déterministe</a:t>
            </a:r>
          </a:p>
          <a:p>
            <a:pPr lvl="1"/>
            <a:r>
              <a:rPr lang="fr-FR" dirty="0" err="1"/>
              <a:t>Geometric</a:t>
            </a:r>
            <a:r>
              <a:rPr lang="fr-FR" dirty="0"/>
              <a:t> -&gt; blocs de taille géométrique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4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8F54C-4D39-AA09-E44D-F9C1086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1) Impact du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sur les différentes méthodes : blocs plus petits (bs=10)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D48ED-DEB5-23CA-CC46-A131D29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2564171"/>
            <a:ext cx="2514600" cy="94707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Gamma = 1/3</a:t>
            </a:r>
          </a:p>
          <a:p>
            <a:r>
              <a:rPr lang="fr-FR" dirty="0"/>
              <a:t>Ma(30)</a:t>
            </a: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B8EE6CE-E2FD-EDFF-B1F3-BA5A41BA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54" y="1499401"/>
            <a:ext cx="7048746" cy="528656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A3175D5-9875-7FA8-C57F-0A0B78742F0A}"/>
              </a:ext>
            </a:extLst>
          </p:cNvPr>
          <p:cNvSpPr txBox="1">
            <a:spLocks/>
          </p:cNvSpPr>
          <p:nvPr/>
        </p:nvSpPr>
        <p:spPr>
          <a:xfrm>
            <a:off x="189270" y="4569951"/>
            <a:ext cx="3075039" cy="1922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Meilleures performances des blocks </a:t>
            </a:r>
            <a:r>
              <a:rPr lang="fr-FR" dirty="0" err="1"/>
              <a:t>iid</a:t>
            </a:r>
            <a:endParaRPr lang="fr-FR" dirty="0"/>
          </a:p>
          <a:p>
            <a:r>
              <a:rPr lang="fr-FR" dirty="0"/>
              <a:t>Moins de biais pour les plus grands échantillons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4BC19-AB1B-C700-000A-A0B89CD65009}"/>
              </a:ext>
            </a:extLst>
          </p:cNvPr>
          <p:cNvSpPr/>
          <p:nvPr/>
        </p:nvSpPr>
        <p:spPr>
          <a:xfrm>
            <a:off x="387144" y="1587680"/>
            <a:ext cx="3588775" cy="80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Erratum : l’abscisse doit être divisée par 2000</a:t>
            </a:r>
          </a:p>
        </p:txBody>
      </p:sp>
    </p:spTree>
    <p:extLst>
      <p:ext uri="{BB962C8B-B14F-4D97-AF65-F5344CB8AC3E}">
        <p14:creationId xmlns:p14="http://schemas.microsoft.com/office/powerpoint/2010/main" val="282941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8F54C-4D39-AA09-E44D-F9C1086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1) Impact du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sur les différentes méthodes : blocs de la « taille » de la dépendance (bs = 30)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D48ED-DEB5-23CA-CC46-A131D29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2564171"/>
            <a:ext cx="2514600" cy="94707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Gamma = 1/3</a:t>
            </a:r>
          </a:p>
          <a:p>
            <a:r>
              <a:rPr lang="fr-FR" dirty="0"/>
              <a:t>Ma(30)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0E07D67-C952-70B7-7B47-25407FDE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14" y="1765382"/>
            <a:ext cx="5852160" cy="438912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8BF9A4-9F16-E561-CE19-2BBCC5133464}"/>
              </a:ext>
            </a:extLst>
          </p:cNvPr>
          <p:cNvSpPr txBox="1">
            <a:spLocks/>
          </p:cNvSpPr>
          <p:nvPr/>
        </p:nvSpPr>
        <p:spPr>
          <a:xfrm>
            <a:off x="189270" y="4569951"/>
            <a:ext cx="3075039" cy="1922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Meilleures performances des blocks </a:t>
            </a:r>
            <a:r>
              <a:rPr lang="fr-FR" dirty="0" err="1"/>
              <a:t>iid</a:t>
            </a:r>
            <a:endParaRPr lang="fr-FR" dirty="0"/>
          </a:p>
          <a:p>
            <a:r>
              <a:rPr lang="fr-FR" dirty="0"/>
              <a:t>Moins de biais pour les plus grands échantillons</a:t>
            </a:r>
          </a:p>
        </p:txBody>
      </p:sp>
    </p:spTree>
    <p:extLst>
      <p:ext uri="{BB962C8B-B14F-4D97-AF65-F5344CB8AC3E}">
        <p14:creationId xmlns:p14="http://schemas.microsoft.com/office/powerpoint/2010/main" val="16959418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584</Words>
  <Application>Microsoft Office PowerPoint</Application>
  <PresentationFormat>Grand écran</PresentationFormat>
  <Paragraphs>70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Checkpoint Olivier 26/04/23</vt:lpstr>
      <vt:lpstr>Présentation PowerPoint</vt:lpstr>
      <vt:lpstr>I/ Rappel de la liste des versions de bootstrap</vt:lpstr>
      <vt:lpstr>II/ Variations de la taille des blocks pour Kulik</vt:lpstr>
      <vt:lpstr>Pas de variation de la performance en fonction de la taille des blocs</vt:lpstr>
      <vt:lpstr>III/ Stationary bootstrap pour de_haan_98 et de_haan_&amp;_zhou </vt:lpstr>
      <vt:lpstr>1) D’abord regarder les tendances générales en fonction de la taille des blocks</vt:lpstr>
      <vt:lpstr>1) Impact du stationary bootstrap sur les différentes méthodes : blocs plus petits (bs=10)</vt:lpstr>
      <vt:lpstr>1) Impact du stationary bootstrap sur les différentes méthodes : blocs de la « taille » de la dépendance (bs = 30)</vt:lpstr>
      <vt:lpstr>1) Impact du stationary bootstrap sur les différentes méthodes : blocs plus grands que la « taille » de la dépendance (bs = 60)</vt:lpstr>
      <vt:lpstr>1) Impact du stationary bootstrap sur les différentes méthodes : blocs beaucoup plus grands que la « taille » de la dépendance (bs = 1600)</vt:lpstr>
      <vt:lpstr>2) Focus sur de_haan_98</vt:lpstr>
      <vt:lpstr>2) Bootstrap iid (pas de blocs) impact de la taille des blocks</vt:lpstr>
      <vt:lpstr>2) Bootstrap déterministe (blocs déterministes) impact de la taille des blocks</vt:lpstr>
      <vt:lpstr>3) Bootstrap géométrique blocs de taille géométrique) impact de la taille des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Olivier</dc:title>
  <dc:creator>Antoine DOIZE X2017</dc:creator>
  <cp:lastModifiedBy>Antoine DOIZE X2017</cp:lastModifiedBy>
  <cp:revision>9</cp:revision>
  <dcterms:created xsi:type="dcterms:W3CDTF">2023-03-08T16:37:19Z</dcterms:created>
  <dcterms:modified xsi:type="dcterms:W3CDTF">2023-04-26T17:46:38Z</dcterms:modified>
</cp:coreProperties>
</file>