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8C9350-6856-AA0A-162C-98E20BD34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69A735-2657-3242-A84F-B4774F826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78C9A3-1902-54D6-4B09-12686238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39EA-C406-4DBD-806C-DD46294FA288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D09C98-0CFF-B234-4A26-5BA574E2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4D9344-451F-A832-C769-E3599862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F13E-CEBD-410F-831B-127B18CE22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91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5CF64-52DC-327A-7444-BA678B70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0034E3-1EEA-5040-7A05-E2139FE98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51C2C8-FBBD-326F-CE5A-F3FFB92C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39EA-C406-4DBD-806C-DD46294FA288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CAED79-919A-617A-856F-B625C5FE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43374F-722C-5F5C-1353-725F86C4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F13E-CEBD-410F-831B-127B18CE22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03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92F989C-9C0E-6C0D-6DD4-80C67AC44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98069B-0437-A563-659D-C906D0B87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3D5E19-0CF9-CE55-71DA-C5B01BFF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39EA-C406-4DBD-806C-DD46294FA288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55CBE8-09D2-8D94-616D-B29F9932F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37901E-CC40-2743-427F-F7919FED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F13E-CEBD-410F-831B-127B18CE22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01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7C5A9-CB0B-AE4B-8043-40332466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589F4C-0B9C-853E-CA87-88722BE8D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2C6657-DBE6-8FBA-A765-375CCBF1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39EA-C406-4DBD-806C-DD46294FA288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95CBB-C069-95D8-4650-9E8702FBA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B04691-BE74-C4F7-6494-7AFC2B0D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F13E-CEBD-410F-831B-127B18CE22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44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845913-390A-EBCC-A12B-4380FFA3A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80544A-D5CF-5E61-FED6-448F8F68A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444CBB-DBA3-B3CB-0C7C-61CC4843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39EA-C406-4DBD-806C-DD46294FA288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9336E5-EA71-4BD3-1A90-E550461F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C9D18E-FE4C-109B-930C-F4AE6447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F13E-CEBD-410F-831B-127B18CE22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88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E2FC1-0491-0925-3414-745AEAA1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0B9E8A-8F42-4D16-9200-C8B12C713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4411F0-0777-4D43-A5B8-0EAD80614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845A72-9377-3F70-084E-8E0AB552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39EA-C406-4DBD-806C-DD46294FA288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A791C0-A013-8481-9BEC-79F2DAF3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AFE987-21F3-4D45-A725-76E4DF02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F13E-CEBD-410F-831B-127B18CE22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21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5633E8-44B7-2DE7-2434-5B5BED515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9AF2C2-D1FD-6982-C178-36903EB4B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1A6A81-9D91-B875-1DAC-F28B9652E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01CEDC-621A-141E-7CF4-6CCC5CE58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7139866-915C-B3B0-23E7-8D710299F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7F787B0-9292-432D-3381-FBCBAC81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39EA-C406-4DBD-806C-DD46294FA288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3BDBB74-28EB-817E-D4A9-4B511D0B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7E0863B-DCE2-101B-2E3E-F1F4C336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F13E-CEBD-410F-831B-127B18CE22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30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88B718-3E15-3AE6-45B1-D123C1D7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1BB16B-9F4B-D253-51AB-FFC61BEA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39EA-C406-4DBD-806C-DD46294FA288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01B077-9978-38B3-CCBE-D751D6CE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3E40A59-0442-BBF4-E220-C3BE45F3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F13E-CEBD-410F-831B-127B18CE22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10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90F72B-69E2-B57F-0544-DE5D6645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39EA-C406-4DBD-806C-DD46294FA288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E3A9376-4CC2-DCE1-030F-33DC509E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D52E25-BD76-2F84-B208-95473590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F13E-CEBD-410F-831B-127B18CE22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91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580287-7010-7E43-A1E6-4C088CDEF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C52670-87B6-A088-B1F3-47035872E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D1538AE-98CD-7EAF-CE43-7CAD74292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A7E911-39B1-C260-352B-5E99DA0DB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39EA-C406-4DBD-806C-DD46294FA288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1801FE-5F98-562F-BC72-0C3CB406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685930-50F1-E8D7-FFE0-6053429CE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F13E-CEBD-410F-831B-127B18CE22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54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ECE95D-84D1-383F-4763-2B51C40D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28CFFA-FC64-D391-0282-829A6A321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4749DF-319F-D0B6-C46D-F4B403718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BD2444-AAD7-2FDC-167B-5D4FE186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39EA-C406-4DBD-806C-DD46294FA288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5E7B37-01F4-17B8-DA5F-3D97CCB5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E04C73-BA9F-4ABD-060C-C17BD1CA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F13E-CEBD-410F-831B-127B18CE22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17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523345A-FA02-A676-71AC-47375615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576C53-1206-8469-5B54-0F424849B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236262-D38B-E34C-50FB-F66CFC70A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C39EA-C406-4DBD-806C-DD46294FA288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167AC4-EDC4-0985-68AE-F8B93055D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902635-E32B-E2D5-0BA1-4899E457F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DF13E-CEBD-410F-831B-127B18CE22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68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18B35-D647-AFAF-2A02-4D2B1C5AB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Point Olivier 07/07/2023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D163B3-1DE0-F6E4-8799-76CF9C43FE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246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39C81F-51CC-E530-FD8F-E20A287A1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I/ Point revue biblio</a:t>
            </a:r>
          </a:p>
          <a:p>
            <a:r>
              <a:rPr lang="fr-FR" dirty="0"/>
              <a:t>II/ Point sur les simulations à faire</a:t>
            </a:r>
          </a:p>
        </p:txBody>
      </p:sp>
    </p:spTree>
    <p:extLst>
      <p:ext uri="{BB962C8B-B14F-4D97-AF65-F5344CB8AC3E}">
        <p14:creationId xmlns:p14="http://schemas.microsoft.com/office/powerpoint/2010/main" val="105684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D07B8C-9330-C5C0-B8AE-0535A46E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 Point revue biblio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011E1B-881A-AC8B-6EA6-6B277B4BA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1) Papiers qui évoquent la méthode BM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2) Papiers qui évoquent le </a:t>
            </a:r>
            <a:r>
              <a:rPr lang="fr-FR" dirty="0" err="1"/>
              <a:t>bootstrap</a:t>
            </a:r>
            <a:r>
              <a:rPr lang="fr-FR" dirty="0"/>
              <a:t> pour les extrêmes</a:t>
            </a:r>
          </a:p>
        </p:txBody>
      </p:sp>
    </p:spTree>
    <p:extLst>
      <p:ext uri="{BB962C8B-B14F-4D97-AF65-F5344CB8AC3E}">
        <p14:creationId xmlns:p14="http://schemas.microsoft.com/office/powerpoint/2010/main" val="355784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0E5F7-AAA1-9F81-F8F7-67D4037DD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I/ Point revue biblio</a:t>
            </a:r>
            <a:br>
              <a:rPr lang="fr-FR" dirty="0"/>
            </a:br>
            <a:r>
              <a:rPr lang="fr-FR" sz="3100" dirty="0"/>
              <a:t>1) Papiers qui évoquent la méthode BM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007D14-CC0F-8EE9-3BFE-993AF9C28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251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/>
              <a:t>Présentation POT vs BM : </a:t>
            </a:r>
            <a:r>
              <a:rPr lang="fr-FR" sz="1600" dirty="0" err="1"/>
              <a:t>Bücher</a:t>
            </a:r>
            <a:r>
              <a:rPr lang="fr-FR" sz="1600" dirty="0"/>
              <a:t>, Zhou (2018) </a:t>
            </a:r>
            <a:r>
              <a:rPr lang="en-US" sz="1600" dirty="0"/>
              <a:t>A horse racing between the block maxima method and the peak–over–threshold approach </a:t>
            </a:r>
          </a:p>
          <a:p>
            <a:pPr lvl="1"/>
            <a:r>
              <a:rPr lang="en-US" sz="1400" dirty="0" err="1"/>
              <a:t>Présente</a:t>
            </a:r>
            <a:r>
              <a:rPr lang="en-US" sz="1400" dirty="0"/>
              <a:t> les </a:t>
            </a:r>
            <a:r>
              <a:rPr lang="en-US" sz="1400" dirty="0" err="1"/>
              <a:t>avantages</a:t>
            </a:r>
            <a:r>
              <a:rPr lang="en-US" sz="1400" dirty="0"/>
              <a:t>/</a:t>
            </a:r>
            <a:r>
              <a:rPr lang="en-US" sz="1400" dirty="0" err="1"/>
              <a:t>inconvénients</a:t>
            </a:r>
            <a:r>
              <a:rPr lang="en-US" sz="1400" dirty="0"/>
              <a:t> de </a:t>
            </a:r>
            <a:r>
              <a:rPr lang="en-US" sz="1400" dirty="0" err="1"/>
              <a:t>l’approche</a:t>
            </a:r>
            <a:r>
              <a:rPr lang="en-US" sz="1400" dirty="0"/>
              <a:t> BM vs POT</a:t>
            </a:r>
          </a:p>
          <a:p>
            <a:pPr lvl="1"/>
            <a:r>
              <a:rPr lang="en-US" sz="1400" dirty="0" err="1"/>
              <a:t>Présente</a:t>
            </a:r>
            <a:r>
              <a:rPr lang="en-US" sz="1400" dirty="0"/>
              <a:t> Sliding block vs disjoints blocks</a:t>
            </a:r>
          </a:p>
          <a:p>
            <a:r>
              <a:rPr lang="en-US" dirty="0" err="1"/>
              <a:t>Propriété</a:t>
            </a:r>
            <a:r>
              <a:rPr lang="en-US" dirty="0"/>
              <a:t> ML sur le disjoint BM : </a:t>
            </a:r>
            <a:r>
              <a:rPr lang="en-US" sz="1700" dirty="0" err="1"/>
              <a:t>Bücher</a:t>
            </a:r>
            <a:r>
              <a:rPr lang="en-US" sz="1700" dirty="0"/>
              <a:t>, </a:t>
            </a:r>
            <a:r>
              <a:rPr lang="en-US" sz="1700" dirty="0" err="1"/>
              <a:t>Segers</a:t>
            </a:r>
            <a:r>
              <a:rPr lang="en-US" sz="1700" dirty="0"/>
              <a:t> (2016) Maximum likelihood estimation for the </a:t>
            </a:r>
            <a:r>
              <a:rPr lang="en-US" sz="1700" dirty="0" err="1"/>
              <a:t>Fr´echet</a:t>
            </a:r>
            <a:r>
              <a:rPr lang="en-US" sz="1700" dirty="0"/>
              <a:t> distribution based on block maxima extracted from a time series</a:t>
            </a:r>
          </a:p>
          <a:p>
            <a:pPr lvl="1"/>
            <a:r>
              <a:rPr lang="en-US" sz="1400" dirty="0"/>
              <a:t>Conditions suffisantes pour que le BM </a:t>
            </a:r>
            <a:r>
              <a:rPr lang="en-US" sz="1400" dirty="0" err="1"/>
              <a:t>marche</a:t>
            </a:r>
            <a:r>
              <a:rPr lang="en-US" sz="1400" dirty="0"/>
              <a:t> dans le </a:t>
            </a:r>
            <a:r>
              <a:rPr lang="en-US" sz="1400" dirty="0" err="1"/>
              <a:t>cas</a:t>
            </a:r>
            <a:r>
              <a:rPr lang="en-US" sz="1400" dirty="0"/>
              <a:t> </a:t>
            </a:r>
            <a:r>
              <a:rPr lang="en-US" sz="1400" dirty="0" err="1"/>
              <a:t>dépendant</a:t>
            </a:r>
            <a:endParaRPr lang="en-US" sz="1400" dirty="0"/>
          </a:p>
          <a:p>
            <a:r>
              <a:rPr lang="en-US" dirty="0" err="1"/>
              <a:t>Comparaison</a:t>
            </a:r>
            <a:r>
              <a:rPr lang="en-US" dirty="0"/>
              <a:t> Sliding Blocks et Disjoints Blocks : </a:t>
            </a:r>
            <a:r>
              <a:rPr lang="en-US" sz="1600" dirty="0" err="1"/>
              <a:t>Bücher</a:t>
            </a:r>
            <a:r>
              <a:rPr lang="en-US" sz="1600" dirty="0"/>
              <a:t>, </a:t>
            </a:r>
            <a:r>
              <a:rPr lang="en-US" sz="1600" dirty="0" err="1"/>
              <a:t>Segers</a:t>
            </a:r>
            <a:r>
              <a:rPr lang="en-US" sz="1600" dirty="0"/>
              <a:t> (2018) INFERENCE FOR HEAVY TAILED STATIONARY TIME SERIES BASED ON SLIDING BLOCKS</a:t>
            </a:r>
          </a:p>
          <a:p>
            <a:pPr lvl="1"/>
            <a:r>
              <a:rPr lang="en-US" sz="1400" dirty="0"/>
              <a:t>Compare les performances des </a:t>
            </a:r>
            <a:r>
              <a:rPr lang="en-US" sz="1400" dirty="0" err="1"/>
              <a:t>différentes</a:t>
            </a:r>
            <a:r>
              <a:rPr lang="en-US" sz="1400" dirty="0"/>
              <a:t> techniques BM (et de Hill) : avec de la dependence</a:t>
            </a:r>
            <a:endParaRPr lang="en-US" dirty="0"/>
          </a:p>
          <a:p>
            <a:r>
              <a:rPr lang="en-US" dirty="0" err="1"/>
              <a:t>Autre</a:t>
            </a:r>
            <a:r>
              <a:rPr lang="en-US" dirty="0"/>
              <a:t> technique ABM (All Blocks Maxima) : </a:t>
            </a:r>
            <a:r>
              <a:rPr lang="en-US" sz="1600" dirty="0"/>
              <a:t>Oorschot, Zhou (2020) All block maxima method for estimating the extreme value index</a:t>
            </a:r>
          </a:p>
          <a:p>
            <a:pPr lvl="1"/>
            <a:r>
              <a:rPr lang="fr-FR" sz="1400" dirty="0"/>
              <a:t>Asymptotique normalité (</a:t>
            </a:r>
            <a:r>
              <a:rPr lang="fr-FR" sz="1400" dirty="0" err="1"/>
              <a:t>i.i.d</a:t>
            </a:r>
            <a:r>
              <a:rPr lang="fr-FR" sz="1400" dirty="0"/>
              <a:t>.) et se comporte mieux que disjoint BM en cas de dépendance</a:t>
            </a:r>
          </a:p>
        </p:txBody>
      </p:sp>
    </p:spTree>
    <p:extLst>
      <p:ext uri="{BB962C8B-B14F-4D97-AF65-F5344CB8AC3E}">
        <p14:creationId xmlns:p14="http://schemas.microsoft.com/office/powerpoint/2010/main" val="177982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08F65A-93F4-7B30-30BB-2FA30EC3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I/ Point revue biblio</a:t>
            </a:r>
            <a:br>
              <a:rPr lang="fr-FR" dirty="0"/>
            </a:br>
            <a:r>
              <a:rPr lang="fr-FR" sz="2800" dirty="0"/>
              <a:t>2) Papiers qui évoquent le </a:t>
            </a:r>
            <a:r>
              <a:rPr lang="fr-FR" sz="2800" dirty="0" err="1"/>
              <a:t>bootstrap</a:t>
            </a:r>
            <a:r>
              <a:rPr lang="fr-FR" sz="2800" dirty="0"/>
              <a:t> pour les extrêmes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2D0AD3-11DD-809D-4494-D3FDDA417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Le </a:t>
            </a:r>
            <a:r>
              <a:rPr lang="fr-FR" dirty="0" err="1"/>
              <a:t>bootstrap</a:t>
            </a:r>
            <a:r>
              <a:rPr lang="fr-FR" dirty="0"/>
              <a:t> pour POT (Hill, PWM) (tous les papiers de de Haan qu’on a traités au début du stage) </a:t>
            </a:r>
            <a:r>
              <a:rPr lang="fr-FR" sz="1600" dirty="0" err="1"/>
              <a:t>Draisma</a:t>
            </a:r>
            <a:r>
              <a:rPr lang="fr-FR" sz="1600" dirty="0"/>
              <a:t>, de Haan, Peng (2000) A Bootstrap-</a:t>
            </a:r>
            <a:r>
              <a:rPr lang="fr-FR" sz="1600" dirty="0" err="1"/>
              <a:t>based</a:t>
            </a:r>
            <a:r>
              <a:rPr lang="fr-FR" sz="1600" dirty="0"/>
              <a:t> Method to </a:t>
            </a:r>
            <a:r>
              <a:rPr lang="fr-FR" sz="1600" dirty="0" err="1"/>
              <a:t>Achieve</a:t>
            </a:r>
            <a:r>
              <a:rPr lang="fr-FR" sz="1600" dirty="0"/>
              <a:t> </a:t>
            </a:r>
            <a:r>
              <a:rPr lang="fr-FR" sz="1600" dirty="0" err="1"/>
              <a:t>Optimality</a:t>
            </a:r>
            <a:r>
              <a:rPr lang="fr-FR" sz="1600" dirty="0"/>
              <a:t> in </a:t>
            </a:r>
            <a:r>
              <a:rPr lang="fr-FR" sz="1600" dirty="0" err="1"/>
              <a:t>Estimating</a:t>
            </a:r>
            <a:r>
              <a:rPr lang="fr-FR" sz="1600" dirty="0"/>
              <a:t> the </a:t>
            </a:r>
            <a:r>
              <a:rPr lang="fr-FR" sz="1600" dirty="0" err="1"/>
              <a:t>Extreme</a:t>
            </a:r>
            <a:r>
              <a:rPr lang="fr-FR" sz="1600" dirty="0"/>
              <a:t>-value index, de Haan, Zhou (2020) </a:t>
            </a:r>
            <a:r>
              <a:rPr lang="fr-FR" sz="1600" dirty="0" err="1"/>
              <a:t>Bootstrapping</a:t>
            </a:r>
            <a:r>
              <a:rPr lang="fr-FR" sz="1600" dirty="0"/>
              <a:t> </a:t>
            </a:r>
            <a:r>
              <a:rPr lang="fr-FR" sz="1600" dirty="0" err="1"/>
              <a:t>Extreme</a:t>
            </a:r>
            <a:r>
              <a:rPr lang="fr-FR" sz="1600" dirty="0"/>
              <a:t> Value </a:t>
            </a:r>
            <a:r>
              <a:rPr lang="fr-FR" sz="1600" dirty="0" err="1"/>
              <a:t>Estimators</a:t>
            </a:r>
            <a:endParaRPr lang="fr-FR" sz="1600" dirty="0"/>
          </a:p>
          <a:p>
            <a:r>
              <a:rPr lang="fr-FR" dirty="0"/>
              <a:t>Le </a:t>
            </a:r>
            <a:r>
              <a:rPr lang="fr-FR" dirty="0" err="1"/>
              <a:t>bootstrap</a:t>
            </a:r>
            <a:r>
              <a:rPr lang="fr-FR" dirty="0"/>
              <a:t> pour le BM :</a:t>
            </a:r>
            <a:r>
              <a:rPr lang="fr-FR" sz="1600" dirty="0"/>
              <a:t> </a:t>
            </a:r>
            <a:r>
              <a:rPr lang="fr-FR" sz="1600" dirty="0" err="1"/>
              <a:t>Mefled</a:t>
            </a:r>
            <a:r>
              <a:rPr lang="fr-FR" sz="1600" dirty="0"/>
              <a:t>, Briard, </a:t>
            </a:r>
            <a:r>
              <a:rPr lang="fr-FR" sz="1600" dirty="0" err="1"/>
              <a:t>Dombry</a:t>
            </a:r>
            <a:r>
              <a:rPr lang="fr-FR" sz="1600" dirty="0"/>
              <a:t>, </a:t>
            </a:r>
            <a:r>
              <a:rPr lang="fr-FR" sz="1600" dirty="0" err="1"/>
              <a:t>Khraibani</a:t>
            </a:r>
            <a:r>
              <a:rPr lang="fr-FR" sz="1600" dirty="0"/>
              <a:t> </a:t>
            </a:r>
            <a:r>
              <a:rPr lang="en-US" sz="1600" dirty="0"/>
              <a:t>Permutation bootstrap and the block </a:t>
            </a:r>
            <a:r>
              <a:rPr lang="en-US" sz="1600"/>
              <a:t>maxima method</a:t>
            </a:r>
            <a:endParaRPr lang="en-US" sz="1600" dirty="0"/>
          </a:p>
          <a:p>
            <a:pPr lvl="1"/>
            <a:r>
              <a:rPr lang="en-US" sz="1400" dirty="0"/>
              <a:t>Cas </a:t>
            </a:r>
            <a:r>
              <a:rPr lang="en-US" sz="1400" dirty="0" err="1"/>
              <a:t>i.i.d.</a:t>
            </a:r>
            <a:r>
              <a:rPr lang="en-US" sz="1400" dirty="0"/>
              <a:t> </a:t>
            </a:r>
            <a:r>
              <a:rPr lang="en-US" sz="1400" dirty="0" err="1"/>
              <a:t>uniquement</a:t>
            </a:r>
            <a:r>
              <a:rPr lang="en-US" sz="1400" dirty="0"/>
              <a:t> (car </a:t>
            </a:r>
            <a:r>
              <a:rPr lang="en-US" sz="1400" dirty="0" err="1"/>
              <a:t>exploite</a:t>
            </a:r>
            <a:r>
              <a:rPr lang="en-US" sz="1400" dirty="0"/>
              <a:t> les permutations)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marL="0" indent="0">
              <a:buNone/>
            </a:pPr>
            <a:r>
              <a:rPr lang="en-US" sz="1800" dirty="0"/>
              <a:t>Pas de bootstrap pour BM dans le </a:t>
            </a:r>
            <a:r>
              <a:rPr lang="en-US" sz="1800" dirty="0" err="1"/>
              <a:t>cas</a:t>
            </a:r>
            <a:r>
              <a:rPr lang="en-US" sz="1800" dirty="0"/>
              <a:t> </a:t>
            </a:r>
            <a:r>
              <a:rPr lang="en-US" sz="1800" dirty="0" err="1"/>
              <a:t>dépendant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11588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02753A47-9150-CA85-7623-3E5ABF019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1790" y="-46653"/>
            <a:ext cx="3450210" cy="44827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073E81D-7038-2759-217E-C13EEDFD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II/ Point sur les simulations à faire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082654-8FB0-29AC-8311-FD8FD24E5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23400" cy="4351338"/>
          </a:xfrm>
        </p:spPr>
        <p:txBody>
          <a:bodyPr>
            <a:normAutofit fontScale="92500" lnSpcReduction="10000"/>
          </a:bodyPr>
          <a:lstStyle/>
          <a:p>
            <a:endParaRPr lang="fr-FR" dirty="0"/>
          </a:p>
          <a:p>
            <a:pPr marL="0" indent="0">
              <a:buNone/>
            </a:pPr>
            <a:r>
              <a:rPr lang="fr-FR" dirty="0"/>
              <a:t>Faire un tableau similaire à celui dans </a:t>
            </a:r>
            <a:r>
              <a:rPr lang="fr-FR" sz="1800" dirty="0"/>
              <a:t>Bucher, Segers 2016 </a:t>
            </a:r>
            <a:r>
              <a:rPr lang="fr-FR" sz="1800" dirty="0" err="1"/>
              <a:t>Inference</a:t>
            </a:r>
            <a:r>
              <a:rPr lang="fr-FR" sz="1800" dirty="0"/>
              <a:t> for </a:t>
            </a:r>
            <a:r>
              <a:rPr lang="fr-FR" sz="1800" dirty="0" err="1"/>
              <a:t>heavy</a:t>
            </a:r>
            <a:r>
              <a:rPr lang="fr-FR" sz="1800" dirty="0"/>
              <a:t> </a:t>
            </a:r>
            <a:r>
              <a:rPr lang="fr-FR" sz="1800" dirty="0" err="1"/>
              <a:t>tailed</a:t>
            </a:r>
            <a:r>
              <a:rPr lang="fr-FR" sz="1800" dirty="0"/>
              <a:t> </a:t>
            </a:r>
            <a:r>
              <a:rPr lang="fr-FR" sz="1800" dirty="0" err="1"/>
              <a:t>stationary</a:t>
            </a:r>
            <a:r>
              <a:rPr lang="fr-FR" sz="1800" dirty="0"/>
              <a:t> time </a:t>
            </a:r>
            <a:r>
              <a:rPr lang="fr-FR" sz="1800" dirty="0" err="1"/>
              <a:t>series</a:t>
            </a:r>
            <a:r>
              <a:rPr lang="fr-FR" sz="1800" dirty="0"/>
              <a:t> </a:t>
            </a:r>
            <a:r>
              <a:rPr lang="fr-FR" sz="1800" dirty="0" err="1"/>
              <a:t>based</a:t>
            </a:r>
            <a:r>
              <a:rPr lang="fr-FR" sz="1800" dirty="0"/>
              <a:t> on </a:t>
            </a:r>
            <a:r>
              <a:rPr lang="fr-FR" sz="1800" dirty="0" err="1"/>
              <a:t>sliding</a:t>
            </a:r>
            <a:r>
              <a:rPr lang="fr-FR" sz="1800" dirty="0"/>
              <a:t> blocks</a:t>
            </a:r>
            <a:endParaRPr lang="fr-FR" dirty="0"/>
          </a:p>
          <a:p>
            <a:endParaRPr lang="fr-FR" dirty="0"/>
          </a:p>
          <a:p>
            <a:r>
              <a:rPr lang="fr-FR" dirty="0"/>
              <a:t>Faire varier la distribution :</a:t>
            </a:r>
          </a:p>
          <a:p>
            <a:pPr lvl="1"/>
            <a:r>
              <a:rPr lang="fr-FR" dirty="0"/>
              <a:t>La distribution des innovations, la taille de la dépendance (</a:t>
            </a:r>
            <a:r>
              <a:rPr lang="fr-FR" dirty="0" err="1"/>
              <a:t>i.i.d</a:t>
            </a:r>
            <a:r>
              <a:rPr lang="fr-FR" dirty="0"/>
              <a:t>. et type de dépendance, </a:t>
            </a:r>
            <a:r>
              <a:rPr lang="fr-FR" dirty="0" err="1"/>
              <a:t>stationarité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Le type de blocs (d’abord disjoints, puis voir pour </a:t>
            </a:r>
            <a:r>
              <a:rPr lang="fr-FR" dirty="0" err="1"/>
              <a:t>Sliding</a:t>
            </a:r>
            <a:r>
              <a:rPr lang="fr-FR" dirty="0"/>
              <a:t>)</a:t>
            </a:r>
          </a:p>
          <a:p>
            <a:r>
              <a:rPr lang="fr-FR" dirty="0"/>
              <a:t>Faire varier le type de </a:t>
            </a:r>
            <a:r>
              <a:rPr lang="fr-FR" dirty="0" err="1"/>
              <a:t>bootstrap</a:t>
            </a:r>
            <a:r>
              <a:rPr lang="fr-FR" dirty="0"/>
              <a:t> (</a:t>
            </a:r>
            <a:r>
              <a:rPr lang="fr-FR" dirty="0" err="1"/>
              <a:t>i.i.d</a:t>
            </a:r>
            <a:r>
              <a:rPr lang="fr-FR" dirty="0"/>
              <a:t>. et </a:t>
            </a:r>
            <a:r>
              <a:rPr lang="fr-FR" dirty="0" err="1"/>
              <a:t>stationary</a:t>
            </a:r>
            <a:r>
              <a:rPr lang="fr-FR" dirty="0"/>
              <a:t> </a:t>
            </a:r>
            <a:r>
              <a:rPr lang="fr-FR" dirty="0" err="1"/>
              <a:t>bootstrap</a:t>
            </a:r>
            <a:r>
              <a:rPr lang="fr-FR" dirty="0"/>
              <a:t>, permutations Clément)</a:t>
            </a:r>
          </a:p>
          <a:p>
            <a:r>
              <a:rPr lang="fr-FR" dirty="0"/>
              <a:t>A chaque fois regarder l’évolution en fonction de la taille des blocs</a:t>
            </a:r>
          </a:p>
        </p:txBody>
      </p:sp>
    </p:spTree>
    <p:extLst>
      <p:ext uri="{BB962C8B-B14F-4D97-AF65-F5344CB8AC3E}">
        <p14:creationId xmlns:p14="http://schemas.microsoft.com/office/powerpoint/2010/main" val="37394789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444</Words>
  <Application>Microsoft Office PowerPoint</Application>
  <PresentationFormat>Grand écran</PresentationFormat>
  <Paragraphs>36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Point Olivier 07/07/2023</vt:lpstr>
      <vt:lpstr>Présentation PowerPoint</vt:lpstr>
      <vt:lpstr>I/ Point revue biblio</vt:lpstr>
      <vt:lpstr>I/ Point revue biblio 1) Papiers qui évoquent la méthode BM </vt:lpstr>
      <vt:lpstr>I/ Point revue biblio 2) Papiers qui évoquent le bootstrap pour les extrêmes</vt:lpstr>
      <vt:lpstr>II/ Point sur les simulations à faire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Olivier 07/07/2023</dc:title>
  <dc:creator>Antoine DOIZE X2017</dc:creator>
  <cp:lastModifiedBy>Antoine DOIZE X2017</cp:lastModifiedBy>
  <cp:revision>3</cp:revision>
  <dcterms:created xsi:type="dcterms:W3CDTF">2023-07-06T19:20:31Z</dcterms:created>
  <dcterms:modified xsi:type="dcterms:W3CDTF">2023-08-28T13:35:26Z</dcterms:modified>
</cp:coreProperties>
</file>