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88D04-16C6-46FB-B74D-C65EE0748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7939CC-14D1-4D89-84C9-328ECA69E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718FC-AEE9-4D21-9A2D-7FE126F4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351FD-5895-4D8E-A749-824DC5BA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7625D-5BD2-470C-BDEE-A393C167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50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B4D0-226E-4B22-B41F-66300814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8A4C29-9785-4D8F-9253-DD0ADD983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066BA-5A5F-40C2-AF58-52EFA550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48021-C581-4DE4-8CED-3459C0A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91DA9F-06E4-4D5B-9128-763E689B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1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1386FE-7DE5-4032-AF70-0E51D71B4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2D3FBE-A0FA-4603-A0D7-169756A1F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CF35E1-7D74-4175-9F32-9C43DB7F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054F26-D218-4B40-A632-E854C2F9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84813D-D3D7-4835-9CB1-983FF138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0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55946-88F6-47F4-A212-BBADCE4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E090CC-8349-479B-BCD8-18D5056B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B3AD4-5D64-4A17-B383-EB2801C1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920BA-9EE8-44D4-A05A-124B9EE1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86E74-5E7F-4A4C-B1C1-90B86C40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2532C-CF71-46F2-ADD7-C2EBD03D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4ADFA0-FE5C-4FE0-A38C-6037234D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A569B-CC5C-41D3-A727-A53FD009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38C92-CB98-4945-AF32-2EC2DE82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20B9C-7F29-49B1-B345-36816019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35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39C6-09BA-4AF6-B66B-9D5BAC3C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5AB16-51D0-441A-9EF2-7BC631F07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098A82-9C15-4A27-B28C-40349BE5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37EDCF-40A6-4550-A8B8-8330CFF1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011E1C-8071-41C2-B940-070AC955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72720-DCF4-4561-9C8A-0981C0E9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88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116D1-128D-4739-81BF-502B7074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C0B4B6-7080-4A4C-B8C9-864275BF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6846A5-3733-4EF6-8E74-F6E42B5D1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F82418-C965-4AFF-BCCF-FB87F3002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C0C2CF-BC0E-4212-A636-20622FBB2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B4156A-AACC-4E78-8FC7-2AF0C790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4C164C-61F4-4FBB-8AD8-8D14DB23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96F401-909E-458F-9E84-F0147943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5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45EB9-5B9D-4A21-B08F-D52606B1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533B8B-5112-49DC-A097-9D2427A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17434-AB89-4538-BF09-7AA4B33E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995399-B9C7-483F-AF5D-217ACCA3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7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E1243B-8BD6-4472-B2E0-88D2218B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F1F851-EF93-438F-87AC-52D46974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E4C9D8-DE6B-42C9-A32B-4F1281AA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2C33-58A2-41BC-B1C3-9100517D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8591-A07D-4555-99F9-5457628B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5AAEC-A464-4CE5-80FC-93C5C022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551FB5-F159-4D3F-B82B-1820B591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B30BA-5DA6-4F69-9FEC-EE636746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14B092-A5A7-484D-B905-7B4CA4B7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76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2AF82-206F-4835-8C02-68C564B3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082A9A-86BA-4400-B436-6445D1D1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87A3C0-5332-4427-9883-954A21FD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396C57-F329-4677-A053-1B2C1504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DD0C97-5463-4188-BED4-3259DDC2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7C2821-D933-4D6E-8ABC-CEB45D90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A8E671-3BC6-46E4-95C7-07D6109A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3354E9-774C-4F43-9CA4-160FA360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86E45-5C25-4956-A6D3-67B10AA93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A608-C559-4A51-AFC0-08FA87657B49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A0EB7-DAEF-4A32-B262-C15961107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CD2F8-C9B8-486F-A715-2F3FF4E3E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109E-3591-45DB-9B6C-375D6DB6A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72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CB36CC6-0530-4C21-B4EE-670EBC78C854}"/>
              </a:ext>
            </a:extLst>
          </p:cNvPr>
          <p:cNvSpPr/>
          <p:nvPr/>
        </p:nvSpPr>
        <p:spPr>
          <a:xfrm>
            <a:off x="4819651" y="1919008"/>
            <a:ext cx="587468" cy="579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</a:t>
            </a:r>
            <a:r>
              <a:rPr lang="fr-FR" baseline="-25000" dirty="0" err="1"/>
              <a:t>L</a:t>
            </a:r>
            <a:endParaRPr lang="fr-FR" baseline="-250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986919E-707B-4018-AC5E-D0CA2CBCFCB2}"/>
              </a:ext>
            </a:extLst>
          </p:cNvPr>
          <p:cNvSpPr/>
          <p:nvPr/>
        </p:nvSpPr>
        <p:spPr>
          <a:xfrm>
            <a:off x="8303127" y="1682284"/>
            <a:ext cx="662140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</a:t>
            </a:r>
            <a:r>
              <a:rPr lang="fr-FR" baseline="-25000" dirty="0" err="1"/>
              <a:t>L</a:t>
            </a:r>
            <a:endParaRPr lang="fr-FR" baseline="-250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88BBB1-CEBE-4DBF-95F3-07848A7A96DC}"/>
              </a:ext>
            </a:extLst>
          </p:cNvPr>
          <p:cNvSpPr/>
          <p:nvPr/>
        </p:nvSpPr>
        <p:spPr>
          <a:xfrm>
            <a:off x="8303127" y="2206719"/>
            <a:ext cx="662140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</a:t>
            </a:r>
            <a:r>
              <a:rPr lang="fr-FR" baseline="-25000" dirty="0" err="1"/>
              <a:t>L</a:t>
            </a:r>
            <a:endParaRPr lang="fr-FR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4F3B2-78D5-4819-8B19-AD26C119CD8C}"/>
              </a:ext>
            </a:extLst>
          </p:cNvPr>
          <p:cNvSpPr/>
          <p:nvPr/>
        </p:nvSpPr>
        <p:spPr>
          <a:xfrm>
            <a:off x="6254006" y="1686766"/>
            <a:ext cx="1432670" cy="1044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DCMotor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8C04B4D-4486-459C-8E1A-9866351510D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407119" y="2208960"/>
            <a:ext cx="84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B5B0AD2-6972-4980-968C-AF3625233D2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686676" y="2206719"/>
            <a:ext cx="616451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13F85B9-BBBE-46F0-A8C1-68A35C2C22D9}"/>
              </a:ext>
            </a:extLst>
          </p:cNvPr>
          <p:cNvSpPr/>
          <p:nvPr/>
        </p:nvSpPr>
        <p:spPr>
          <a:xfrm>
            <a:off x="2108387" y="1919008"/>
            <a:ext cx="587468" cy="579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Tv</a:t>
            </a:r>
            <a:r>
              <a:rPr lang="fr-FR" baseline="-25000" dirty="0" err="1"/>
              <a:t>L</a:t>
            </a:r>
            <a:endParaRPr lang="fr-FR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6EE792-6EC6-4E90-9B15-7FC1B03F1B43}"/>
              </a:ext>
            </a:extLst>
          </p:cNvPr>
          <p:cNvSpPr/>
          <p:nvPr/>
        </p:nvSpPr>
        <p:spPr>
          <a:xfrm>
            <a:off x="3119298" y="1726687"/>
            <a:ext cx="1199309" cy="9645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RegPID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F52F112-2403-4259-BF14-183B43AA375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695855" y="2208960"/>
            <a:ext cx="42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9B67968-EC74-4CD9-82D6-82CA390237A6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4318607" y="2208960"/>
            <a:ext cx="50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A06711A-2974-4D9E-BF70-1BAA2C46C527}"/>
              </a:ext>
            </a:extLst>
          </p:cNvPr>
          <p:cNvCxnSpPr>
            <a:stCxn id="5" idx="0"/>
          </p:cNvCxnSpPr>
          <p:nvPr/>
        </p:nvCxnSpPr>
        <p:spPr>
          <a:xfrm flipV="1">
            <a:off x="8634197" y="900114"/>
            <a:ext cx="216" cy="78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B54C56-9DD3-4E6C-8C8A-2247756F5B91}"/>
              </a:ext>
            </a:extLst>
          </p:cNvPr>
          <p:cNvCxnSpPr>
            <a:cxnSpLocks/>
          </p:cNvCxnSpPr>
          <p:nvPr/>
        </p:nvCxnSpPr>
        <p:spPr>
          <a:xfrm flipH="1">
            <a:off x="3705226" y="900114"/>
            <a:ext cx="492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A2133A-EEBB-41DB-93BE-3B88FA3F5B2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18953" y="900114"/>
            <a:ext cx="0" cy="82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F4672BD-DF8D-4601-8E7F-BAAFE7CE36A0}"/>
              </a:ext>
            </a:extLst>
          </p:cNvPr>
          <p:cNvSpPr txBox="1"/>
          <p:nvPr/>
        </p:nvSpPr>
        <p:spPr>
          <a:xfrm>
            <a:off x="2001629" y="159588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TARGET_L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86AE331-3435-4E17-9915-67FEDABEE1A5}"/>
              </a:ext>
            </a:extLst>
          </p:cNvPr>
          <p:cNvSpPr txBox="1"/>
          <p:nvPr/>
        </p:nvSpPr>
        <p:spPr>
          <a:xfrm>
            <a:off x="8723119" y="1418433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STATE_L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05ABCCE-A627-4D74-A473-A0FCF68CA9AE}"/>
              </a:ext>
            </a:extLst>
          </p:cNvPr>
          <p:cNvSpPr txBox="1"/>
          <p:nvPr/>
        </p:nvSpPr>
        <p:spPr>
          <a:xfrm>
            <a:off x="4679453" y="1622239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COMMAND_L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9F9FB81-C439-44D0-8DBE-CFEF790BE61F}"/>
              </a:ext>
            </a:extLst>
          </p:cNvPr>
          <p:cNvSpPr/>
          <p:nvPr/>
        </p:nvSpPr>
        <p:spPr>
          <a:xfrm>
            <a:off x="4819651" y="3908890"/>
            <a:ext cx="587468" cy="579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</a:t>
            </a:r>
            <a:r>
              <a:rPr lang="fr-FR" baseline="-25000" dirty="0" err="1"/>
              <a:t>L</a:t>
            </a:r>
            <a:endParaRPr lang="fr-FR" baseline="-2500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9FB10D3A-A013-4E30-B18A-8C95FC44B9D7}"/>
              </a:ext>
            </a:extLst>
          </p:cNvPr>
          <p:cNvSpPr/>
          <p:nvPr/>
        </p:nvSpPr>
        <p:spPr>
          <a:xfrm>
            <a:off x="8303127" y="3672166"/>
            <a:ext cx="662140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</a:t>
            </a:r>
            <a:r>
              <a:rPr lang="fr-FR" baseline="-25000" dirty="0" err="1"/>
              <a:t>L</a:t>
            </a:r>
            <a:endParaRPr lang="fr-FR" baseline="-25000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0AB06F72-7DEE-4BE9-B3AC-56B50B20BDF4}"/>
              </a:ext>
            </a:extLst>
          </p:cNvPr>
          <p:cNvSpPr/>
          <p:nvPr/>
        </p:nvSpPr>
        <p:spPr>
          <a:xfrm>
            <a:off x="8303127" y="4196601"/>
            <a:ext cx="662140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</a:t>
            </a:r>
            <a:r>
              <a:rPr lang="fr-FR" baseline="-25000" dirty="0" err="1"/>
              <a:t>L</a:t>
            </a:r>
            <a:endParaRPr lang="fr-FR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5F2E0E-B9F0-4045-B3BD-6D70E20CA9AA}"/>
              </a:ext>
            </a:extLst>
          </p:cNvPr>
          <p:cNvSpPr/>
          <p:nvPr/>
        </p:nvSpPr>
        <p:spPr>
          <a:xfrm>
            <a:off x="6254006" y="3676648"/>
            <a:ext cx="1432670" cy="1044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DCMotor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6B1797F-07DA-44D4-B344-83D3A771D48B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5407119" y="4198842"/>
            <a:ext cx="84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B08605C-308C-4ACB-8D57-D073770C9495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7686676" y="4196601"/>
            <a:ext cx="616451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D699B17-5884-40BC-B48F-A9075937E8C1}"/>
              </a:ext>
            </a:extLst>
          </p:cNvPr>
          <p:cNvSpPr/>
          <p:nvPr/>
        </p:nvSpPr>
        <p:spPr>
          <a:xfrm>
            <a:off x="2108387" y="3908890"/>
            <a:ext cx="587468" cy="579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Tv</a:t>
            </a:r>
            <a:r>
              <a:rPr lang="fr-FR" baseline="-25000" dirty="0" err="1"/>
              <a:t>L</a:t>
            </a:r>
            <a:endParaRPr lang="fr-FR" baseline="-25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3C5414-2BC4-49DD-AC98-7549F0B9236C}"/>
              </a:ext>
            </a:extLst>
          </p:cNvPr>
          <p:cNvSpPr/>
          <p:nvPr/>
        </p:nvSpPr>
        <p:spPr>
          <a:xfrm>
            <a:off x="3119298" y="3716569"/>
            <a:ext cx="1199309" cy="9645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RegPID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D0E5A79-0150-4A22-A877-4B36431B01C5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2695855" y="4198842"/>
            <a:ext cx="42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031FE72-EF4F-4370-AFAE-A23A98C8EC50}"/>
              </a:ext>
            </a:extLst>
          </p:cNvPr>
          <p:cNvCxnSpPr>
            <a:stCxn id="53" idx="3"/>
            <a:endCxn id="46" idx="1"/>
          </p:cNvCxnSpPr>
          <p:nvPr/>
        </p:nvCxnSpPr>
        <p:spPr>
          <a:xfrm>
            <a:off x="4318607" y="4198842"/>
            <a:ext cx="50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08A7BEC-B136-4431-8651-9A95A4D8FCB5}"/>
              </a:ext>
            </a:extLst>
          </p:cNvPr>
          <p:cNvCxnSpPr>
            <a:stCxn id="47" idx="0"/>
          </p:cNvCxnSpPr>
          <p:nvPr/>
        </p:nvCxnSpPr>
        <p:spPr>
          <a:xfrm flipV="1">
            <a:off x="8634197" y="2889996"/>
            <a:ext cx="216" cy="78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9256F1F-6AC1-4E1C-A448-B361055D6A0B}"/>
              </a:ext>
            </a:extLst>
          </p:cNvPr>
          <p:cNvCxnSpPr>
            <a:cxnSpLocks/>
          </p:cNvCxnSpPr>
          <p:nvPr/>
        </p:nvCxnSpPr>
        <p:spPr>
          <a:xfrm flipH="1">
            <a:off x="3705226" y="2889996"/>
            <a:ext cx="492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CE0CA4D-3EE3-4E1F-84EB-337A42560172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718953" y="2889996"/>
            <a:ext cx="0" cy="82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18578F2-CC29-4382-8072-F60B17DF3B82}"/>
              </a:ext>
            </a:extLst>
          </p:cNvPr>
          <p:cNvSpPr txBox="1"/>
          <p:nvPr/>
        </p:nvSpPr>
        <p:spPr>
          <a:xfrm>
            <a:off x="2001629" y="3585764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TARGET_R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878F256-4334-4802-BF0C-1B91A63A47A5}"/>
              </a:ext>
            </a:extLst>
          </p:cNvPr>
          <p:cNvSpPr txBox="1"/>
          <p:nvPr/>
        </p:nvSpPr>
        <p:spPr>
          <a:xfrm>
            <a:off x="8723119" y="3408315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STATE_R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A81A206-538A-430F-80A6-22AB20C022C5}"/>
              </a:ext>
            </a:extLst>
          </p:cNvPr>
          <p:cNvSpPr txBox="1"/>
          <p:nvPr/>
        </p:nvSpPr>
        <p:spPr>
          <a:xfrm>
            <a:off x="4575234" y="3578654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COMMAND_R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D3C85-0102-4EC2-AAB3-E533E6B2BD1D}"/>
              </a:ext>
            </a:extLst>
          </p:cNvPr>
          <p:cNvSpPr/>
          <p:nvPr/>
        </p:nvSpPr>
        <p:spPr>
          <a:xfrm>
            <a:off x="9564126" y="2509835"/>
            <a:ext cx="1432670" cy="1044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Kinematics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8738F9A-6881-4938-B851-1589BB376218}"/>
              </a:ext>
            </a:extLst>
          </p:cNvPr>
          <p:cNvCxnSpPr/>
          <p:nvPr/>
        </p:nvCxnSpPr>
        <p:spPr>
          <a:xfrm>
            <a:off x="8929688" y="2206719"/>
            <a:ext cx="1062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3A02B6B-FFD9-4576-AF4B-70C2B089FBB0}"/>
              </a:ext>
            </a:extLst>
          </p:cNvPr>
          <p:cNvCxnSpPr/>
          <p:nvPr/>
        </p:nvCxnSpPr>
        <p:spPr>
          <a:xfrm>
            <a:off x="8876903" y="4196601"/>
            <a:ext cx="1062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46B42C1-A3F2-48D2-AD46-B0BAEEF0D6B3}"/>
              </a:ext>
            </a:extLst>
          </p:cNvPr>
          <p:cNvCxnSpPr/>
          <p:nvPr/>
        </p:nvCxnSpPr>
        <p:spPr>
          <a:xfrm>
            <a:off x="9991726" y="2206719"/>
            <a:ext cx="0" cy="29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36F23056-BF6B-4A6A-972F-4B881D9AA530}"/>
              </a:ext>
            </a:extLst>
          </p:cNvPr>
          <p:cNvCxnSpPr/>
          <p:nvPr/>
        </p:nvCxnSpPr>
        <p:spPr>
          <a:xfrm flipV="1">
            <a:off x="9938941" y="3554223"/>
            <a:ext cx="0" cy="64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6A3D29A7-D1DA-4CF7-86F5-873087BDC716}"/>
              </a:ext>
            </a:extLst>
          </p:cNvPr>
          <p:cNvSpPr/>
          <p:nvPr/>
        </p:nvSpPr>
        <p:spPr>
          <a:xfrm>
            <a:off x="8310373" y="5934355"/>
            <a:ext cx="662140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</a:t>
            </a:r>
            <a:r>
              <a:rPr lang="fr-FR" baseline="-25000" dirty="0" err="1"/>
              <a:t>C</a:t>
            </a:r>
            <a:endParaRPr lang="fr-FR" baseline="-25000" dirty="0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9E39F4C9-D4E5-4037-AAE4-2C08DD1A9155}"/>
              </a:ext>
            </a:extLst>
          </p:cNvPr>
          <p:cNvSpPr/>
          <p:nvPr/>
        </p:nvSpPr>
        <p:spPr>
          <a:xfrm>
            <a:off x="8310139" y="5409920"/>
            <a:ext cx="662140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</a:t>
            </a:r>
            <a:r>
              <a:rPr lang="fr-FR" baseline="-25000" dirty="0" err="1"/>
              <a:t>C</a:t>
            </a:r>
            <a:endParaRPr lang="fr-FR" baseline="-25000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E098FA38-BA3A-458E-8DCC-3158A5C4B66D}"/>
              </a:ext>
            </a:extLst>
          </p:cNvPr>
          <p:cNvSpPr/>
          <p:nvPr/>
        </p:nvSpPr>
        <p:spPr>
          <a:xfrm>
            <a:off x="8310139" y="4870635"/>
            <a:ext cx="662140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</a:t>
            </a:r>
            <a:r>
              <a:rPr lang="fr-FR" baseline="-25000" dirty="0" err="1"/>
              <a:t>C</a:t>
            </a:r>
            <a:endParaRPr lang="fr-FR" baseline="-25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4305BE-DFBA-49FE-862A-ABF0A271586E}"/>
              </a:ext>
            </a:extLst>
          </p:cNvPr>
          <p:cNvSpPr/>
          <p:nvPr/>
        </p:nvSpPr>
        <p:spPr>
          <a:xfrm>
            <a:off x="9582839" y="5152185"/>
            <a:ext cx="1432670" cy="1044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Odometry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594AE95-B4E8-48DC-B237-02DE357ECA14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11015509" y="5674379"/>
            <a:ext cx="75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BAAE808-9CA5-4A78-9C74-5E610AB8B94A}"/>
              </a:ext>
            </a:extLst>
          </p:cNvPr>
          <p:cNvSpPr/>
          <p:nvPr/>
        </p:nvSpPr>
        <p:spPr>
          <a:xfrm>
            <a:off x="11441364" y="2491767"/>
            <a:ext cx="662140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  <a:r>
              <a:rPr lang="fr-FR" baseline="-25000" dirty="0"/>
              <a:t>C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B0A105E0-BE2F-419B-94F4-862E133B419E}"/>
              </a:ext>
            </a:extLst>
          </p:cNvPr>
          <p:cNvSpPr/>
          <p:nvPr/>
        </p:nvSpPr>
        <p:spPr>
          <a:xfrm>
            <a:off x="11441364" y="3029788"/>
            <a:ext cx="662140" cy="524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</a:t>
            </a:r>
            <a:r>
              <a:rPr lang="fr-FR" baseline="-25000" dirty="0" err="1"/>
              <a:t>C</a:t>
            </a:r>
            <a:endParaRPr lang="fr-FR" baseline="-25000" dirty="0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43F8955-C999-4B37-8813-EAE0FC488607}"/>
              </a:ext>
            </a:extLst>
          </p:cNvPr>
          <p:cNvCxnSpPr>
            <a:stCxn id="63" idx="3"/>
          </p:cNvCxnSpPr>
          <p:nvPr/>
        </p:nvCxnSpPr>
        <p:spPr>
          <a:xfrm flipV="1">
            <a:off x="10996796" y="3029788"/>
            <a:ext cx="499880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1CB7D96-054E-4302-B219-C2117D508EA8}"/>
              </a:ext>
            </a:extLst>
          </p:cNvPr>
          <p:cNvCxnSpPr>
            <a:stCxn id="84" idx="2"/>
          </p:cNvCxnSpPr>
          <p:nvPr/>
        </p:nvCxnSpPr>
        <p:spPr>
          <a:xfrm>
            <a:off x="11772434" y="3554223"/>
            <a:ext cx="0" cy="2120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DF2F4A7F-8721-4AF8-A0CB-81C3BD99FF32}"/>
              </a:ext>
            </a:extLst>
          </p:cNvPr>
          <p:cNvCxnSpPr>
            <a:stCxn id="76" idx="1"/>
            <a:endCxn id="72" idx="3"/>
          </p:cNvCxnSpPr>
          <p:nvPr/>
        </p:nvCxnSpPr>
        <p:spPr>
          <a:xfrm flipH="1" flipV="1">
            <a:off x="8972279" y="5672138"/>
            <a:ext cx="610560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F64A218-A6D3-4A3D-A6E8-4FD29DA5476C}"/>
              </a:ext>
            </a:extLst>
          </p:cNvPr>
          <p:cNvSpPr/>
          <p:nvPr/>
        </p:nvSpPr>
        <p:spPr>
          <a:xfrm>
            <a:off x="6262688" y="5061695"/>
            <a:ext cx="1419767" cy="530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A4752E-3F0E-4FE8-B477-FF82B9E7B716}"/>
              </a:ext>
            </a:extLst>
          </p:cNvPr>
          <p:cNvSpPr/>
          <p:nvPr/>
        </p:nvSpPr>
        <p:spPr>
          <a:xfrm>
            <a:off x="6279812" y="5762202"/>
            <a:ext cx="1419767" cy="530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Turn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012AAA99-78D1-462E-A54C-107C81041609}"/>
              </a:ext>
            </a:extLst>
          </p:cNvPr>
          <p:cNvCxnSpPr>
            <a:stCxn id="72" idx="1"/>
            <a:endCxn id="92" idx="3"/>
          </p:cNvCxnSpPr>
          <p:nvPr/>
        </p:nvCxnSpPr>
        <p:spPr>
          <a:xfrm flipH="1" flipV="1">
            <a:off x="7682455" y="5327133"/>
            <a:ext cx="627684" cy="34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6D1EAEFA-A85B-4851-A885-B6413D96002C}"/>
              </a:ext>
            </a:extLst>
          </p:cNvPr>
          <p:cNvCxnSpPr>
            <a:stCxn id="72" idx="1"/>
            <a:endCxn id="93" idx="3"/>
          </p:cNvCxnSpPr>
          <p:nvPr/>
        </p:nvCxnSpPr>
        <p:spPr>
          <a:xfrm flipH="1">
            <a:off x="7699579" y="5672138"/>
            <a:ext cx="610560" cy="35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95E2731-CD59-4012-9394-E44A617C23D2}"/>
              </a:ext>
            </a:extLst>
          </p:cNvPr>
          <p:cNvCxnSpPr>
            <a:stCxn id="92" idx="1"/>
          </p:cNvCxnSpPr>
          <p:nvPr/>
        </p:nvCxnSpPr>
        <p:spPr>
          <a:xfrm flipH="1">
            <a:off x="1704976" y="5327133"/>
            <a:ext cx="45577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74272474-47EB-4322-9AB3-0BB7D9CB784F}"/>
              </a:ext>
            </a:extLst>
          </p:cNvPr>
          <p:cNvCxnSpPr/>
          <p:nvPr/>
        </p:nvCxnSpPr>
        <p:spPr>
          <a:xfrm flipV="1">
            <a:off x="1704976" y="3281081"/>
            <a:ext cx="0" cy="20460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3A3E5C03-9E62-474B-A5FB-0E6057DE51A3}"/>
              </a:ext>
            </a:extLst>
          </p:cNvPr>
          <p:cNvCxnSpPr>
            <a:endCxn id="52" idx="1"/>
          </p:cNvCxnSpPr>
          <p:nvPr/>
        </p:nvCxnSpPr>
        <p:spPr>
          <a:xfrm>
            <a:off x="1704976" y="3281081"/>
            <a:ext cx="403411" cy="91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B695E911-8B39-4E14-8FE7-03045D3869AC}"/>
              </a:ext>
            </a:extLst>
          </p:cNvPr>
          <p:cNvCxnSpPr>
            <a:endCxn id="14" idx="1"/>
          </p:cNvCxnSpPr>
          <p:nvPr/>
        </p:nvCxnSpPr>
        <p:spPr>
          <a:xfrm flipV="1">
            <a:off x="1704976" y="2208960"/>
            <a:ext cx="403411" cy="107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4FEAB796-CA10-4E34-BA15-E3AE54DEDA0C}"/>
              </a:ext>
            </a:extLst>
          </p:cNvPr>
          <p:cNvCxnSpPr>
            <a:stCxn id="93" idx="1"/>
          </p:cNvCxnSpPr>
          <p:nvPr/>
        </p:nvCxnSpPr>
        <p:spPr>
          <a:xfrm flipH="1">
            <a:off x="1219201" y="6027640"/>
            <a:ext cx="50606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AB940F99-B3D8-4233-9925-38E304565E4E}"/>
              </a:ext>
            </a:extLst>
          </p:cNvPr>
          <p:cNvCxnSpPr/>
          <p:nvPr/>
        </p:nvCxnSpPr>
        <p:spPr>
          <a:xfrm flipV="1">
            <a:off x="1200151" y="3281081"/>
            <a:ext cx="0" cy="27465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860FE502-C415-49FB-A4F1-6424B84CB26C}"/>
              </a:ext>
            </a:extLst>
          </p:cNvPr>
          <p:cNvCxnSpPr>
            <a:endCxn id="14" idx="1"/>
          </p:cNvCxnSpPr>
          <p:nvPr/>
        </p:nvCxnSpPr>
        <p:spPr>
          <a:xfrm flipV="1">
            <a:off x="1200151" y="2208960"/>
            <a:ext cx="908236" cy="107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556436A9-D8A7-47AB-9CB4-33107E640A37}"/>
              </a:ext>
            </a:extLst>
          </p:cNvPr>
          <p:cNvCxnSpPr>
            <a:endCxn id="52" idx="1"/>
          </p:cNvCxnSpPr>
          <p:nvPr/>
        </p:nvCxnSpPr>
        <p:spPr>
          <a:xfrm>
            <a:off x="1210890" y="3292005"/>
            <a:ext cx="897497" cy="90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ACC120B-E4FE-4F47-8237-766DAC46239E}"/>
              </a:ext>
            </a:extLst>
          </p:cNvPr>
          <p:cNvSpPr/>
          <p:nvPr/>
        </p:nvSpPr>
        <p:spPr>
          <a:xfrm>
            <a:off x="47209" y="3045126"/>
            <a:ext cx="789338" cy="493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SetTv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33B3959A-CD18-47DA-AEDB-D72FA71E68DA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36547" y="2208960"/>
            <a:ext cx="1271840" cy="108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58791DE9-A7D1-4EE6-ACA7-EB772890CF40}"/>
              </a:ext>
            </a:extLst>
          </p:cNvPr>
          <p:cNvCxnSpPr>
            <a:stCxn id="114" idx="3"/>
            <a:endCxn id="52" idx="1"/>
          </p:cNvCxnSpPr>
          <p:nvPr/>
        </p:nvCxnSpPr>
        <p:spPr>
          <a:xfrm>
            <a:off x="836547" y="3292005"/>
            <a:ext cx="1271840" cy="90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2C4910-7052-4ADC-9F84-4D2B0F1CE55C}"/>
              </a:ext>
            </a:extLst>
          </p:cNvPr>
          <p:cNvSpPr/>
          <p:nvPr/>
        </p:nvSpPr>
        <p:spPr>
          <a:xfrm>
            <a:off x="6262688" y="3002337"/>
            <a:ext cx="789338" cy="493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SetU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FB978D4B-3625-4B76-9D3A-21B42D7AC3D5}"/>
              </a:ext>
            </a:extLst>
          </p:cNvPr>
          <p:cNvCxnSpPr>
            <a:stCxn id="119" idx="1"/>
          </p:cNvCxnSpPr>
          <p:nvPr/>
        </p:nvCxnSpPr>
        <p:spPr>
          <a:xfrm flipH="1" flipV="1">
            <a:off x="5372100" y="2468936"/>
            <a:ext cx="890588" cy="78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FABE7B67-2F08-4864-A453-BC34F1942FD9}"/>
              </a:ext>
            </a:extLst>
          </p:cNvPr>
          <p:cNvCxnSpPr>
            <a:stCxn id="119" idx="1"/>
          </p:cNvCxnSpPr>
          <p:nvPr/>
        </p:nvCxnSpPr>
        <p:spPr>
          <a:xfrm flipH="1">
            <a:off x="5372100" y="3249216"/>
            <a:ext cx="890588" cy="65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8DA2D2C7-20C7-4C53-A4AD-097FA5927B99}"/>
              </a:ext>
            </a:extLst>
          </p:cNvPr>
          <p:cNvSpPr txBox="1"/>
          <p:nvPr/>
        </p:nvSpPr>
        <p:spPr>
          <a:xfrm>
            <a:off x="11392354" y="2206719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VELOCITY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AA446F3B-0B13-4445-AC63-AF554997BD24}"/>
              </a:ext>
            </a:extLst>
          </p:cNvPr>
          <p:cNvSpPr txBox="1"/>
          <p:nvPr/>
        </p:nvSpPr>
        <p:spPr>
          <a:xfrm>
            <a:off x="8266949" y="6522497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67948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43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Isabelle BOONAERT</dc:creator>
  <cp:lastModifiedBy>Isabelle BOONAERT</cp:lastModifiedBy>
  <cp:revision>3</cp:revision>
  <dcterms:created xsi:type="dcterms:W3CDTF">2022-02-23T17:01:40Z</dcterms:created>
  <dcterms:modified xsi:type="dcterms:W3CDTF">2022-02-24T01:22:35Z</dcterms:modified>
</cp:coreProperties>
</file>