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49645D-4B60-4B65-90A7-310987128B14}" type="datetimeFigureOut">
              <a:rPr lang="fr-FR" smtClean="0"/>
              <a:t>12/07/2014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6FC938-BFB9-409B-9781-9418EC67922D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064" y="2636912"/>
            <a:ext cx="6447192" cy="23012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br>
              <a:rPr lang="fr-FR" dirty="0" smtClean="0"/>
            </a:br>
            <a:r>
              <a:rPr lang="fr-FR" dirty="0" smtClean="0"/>
              <a:t>programmation Système et réseaux</a:t>
            </a:r>
            <a:br>
              <a:rPr lang="fr-FR" dirty="0" smtClean="0"/>
            </a:br>
            <a:r>
              <a:rPr lang="fr-FR" dirty="0" smtClean="0"/>
              <a:t>Client-serveur RFC </a:t>
            </a:r>
            <a:br>
              <a:rPr lang="fr-FR" dirty="0" smtClean="0"/>
            </a:br>
            <a:r>
              <a:rPr lang="fr-FR" dirty="0" smtClean="0"/>
              <a:t>793 TCP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50" y="836712"/>
            <a:ext cx="6480048" cy="1752600"/>
          </a:xfrm>
        </p:spPr>
        <p:txBody>
          <a:bodyPr/>
          <a:lstStyle/>
          <a:p>
            <a:r>
              <a:rPr lang="fr-FR" dirty="0" smtClean="0"/>
              <a:t>Antoine LUDWIG</a:t>
            </a:r>
          </a:p>
          <a:p>
            <a:r>
              <a:rPr lang="fr-FR" dirty="0" smtClean="0"/>
              <a:t>Samuel FRIGOUT</a:t>
            </a:r>
          </a:p>
          <a:p>
            <a:r>
              <a:rPr lang="fr-FR" dirty="0" smtClean="0"/>
              <a:t>Vincent MOITTIE</a:t>
            </a:r>
          </a:p>
          <a:p>
            <a:r>
              <a:rPr lang="fr-FR" dirty="0" smtClean="0"/>
              <a:t>Christophe SIN-RONIA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5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Démo et 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9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rogrammer </a:t>
            </a:r>
            <a:r>
              <a:rPr lang="fr-FR" dirty="0"/>
              <a:t>un serveur et un client </a:t>
            </a:r>
            <a:r>
              <a:rPr lang="fr-FR" dirty="0" smtClean="0"/>
              <a:t>répondant </a:t>
            </a:r>
            <a:r>
              <a:rPr lang="fr-FR" dirty="0"/>
              <a:t>à une RFC au </a:t>
            </a:r>
            <a:r>
              <a:rPr lang="fr-FR" dirty="0" smtClean="0"/>
              <a:t>choix</a:t>
            </a:r>
          </a:p>
          <a:p>
            <a:r>
              <a:rPr lang="fr-FR" dirty="0" smtClean="0"/>
              <a:t>Programmation en C sous 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5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</a:t>
            </a:r>
            <a:r>
              <a:rPr lang="fr-FR" dirty="0" err="1" smtClean="0"/>
              <a:t>client.c</a:t>
            </a:r>
            <a:endParaRPr lang="fr-FR" dirty="0" smtClean="0"/>
          </a:p>
          <a:p>
            <a:pPr lvl="1"/>
            <a:r>
              <a:rPr lang="fr-FR" dirty="0" smtClean="0"/>
              <a:t>Envoie d’une donnée avec le header TCP</a:t>
            </a:r>
          </a:p>
          <a:p>
            <a:pPr lvl="1"/>
            <a:r>
              <a:rPr lang="fr-FR" dirty="0" smtClean="0"/>
              <a:t>Réception de la réponse + affichage header</a:t>
            </a:r>
          </a:p>
          <a:p>
            <a:pPr lvl="1"/>
            <a:endParaRPr lang="fr-FR" dirty="0"/>
          </a:p>
          <a:p>
            <a:r>
              <a:rPr lang="fr-FR" dirty="0" smtClean="0"/>
              <a:t>Création de </a:t>
            </a:r>
            <a:r>
              <a:rPr lang="fr-FR" dirty="0" err="1" smtClean="0"/>
              <a:t>serveur.c</a:t>
            </a:r>
            <a:endParaRPr lang="fr-FR" dirty="0" smtClean="0"/>
          </a:p>
          <a:p>
            <a:pPr lvl="1"/>
            <a:r>
              <a:rPr lang="fr-FR" dirty="0" smtClean="0"/>
              <a:t>Réception de la donnée</a:t>
            </a:r>
          </a:p>
          <a:p>
            <a:pPr lvl="1"/>
            <a:r>
              <a:rPr lang="fr-FR" dirty="0" smtClean="0"/>
              <a:t>Affichage du header TCP</a:t>
            </a:r>
          </a:p>
          <a:p>
            <a:pPr lvl="1"/>
            <a:r>
              <a:rPr lang="fr-FR" dirty="0" smtClean="0"/>
              <a:t>Renvoie de la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8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</a:t>
            </a:r>
            <a:r>
              <a:rPr lang="fr-FR" dirty="0" err="1" smtClean="0"/>
              <a:t>TCP.c</a:t>
            </a:r>
            <a:endParaRPr lang="fr-FR" dirty="0" smtClean="0"/>
          </a:p>
          <a:p>
            <a:pPr lvl="1"/>
            <a:r>
              <a:rPr lang="fr-FR" dirty="0" smtClean="0"/>
              <a:t>Contient la configuration du header</a:t>
            </a:r>
          </a:p>
          <a:p>
            <a:pPr lvl="1"/>
            <a:endParaRPr lang="fr-FR" dirty="0"/>
          </a:p>
          <a:p>
            <a:r>
              <a:rPr lang="fr-FR" dirty="0" smtClean="0"/>
              <a:t>Gestion des erreurs et des pertes </a:t>
            </a:r>
          </a:p>
          <a:p>
            <a:pPr lvl="1"/>
            <a:r>
              <a:rPr lang="fr-FR" dirty="0" smtClean="0"/>
              <a:t>Dans le client et le </a:t>
            </a:r>
            <a:r>
              <a:rPr lang="fr-FR" dirty="0" smtClean="0"/>
              <a:t>serveur grâce à </a:t>
            </a:r>
            <a:r>
              <a:rPr lang="fr-FR" dirty="0" err="1" smtClean="0"/>
              <a:t>alarm</a:t>
            </a:r>
            <a:endParaRPr lang="fr-FR" dirty="0" smtClean="0"/>
          </a:p>
          <a:p>
            <a:pPr lvl="1"/>
            <a:r>
              <a:rPr lang="fr-FR" dirty="0" smtClean="0"/>
              <a:t>Si une réponse est attendu plus de 5 seconde : fin de la connexion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391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code : TCP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</a:t>
            </a:r>
            <a:r>
              <a:rPr lang="fr-FR" dirty="0" smtClean="0"/>
              <a:t>eader TCP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36290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code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r>
              <a:rPr lang="fr-FR" dirty="0" smtClean="0"/>
              <a:t>Connexion au serveur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068960"/>
            <a:ext cx="574307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3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code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/>
              <a:t>W</a:t>
            </a:r>
            <a:r>
              <a:rPr lang="fr-FR" dirty="0" err="1" smtClean="0"/>
              <a:t>ays</a:t>
            </a:r>
            <a:r>
              <a:rPr lang="fr-FR" dirty="0" smtClean="0"/>
              <a:t> </a:t>
            </a:r>
            <a:r>
              <a:rPr lang="fr-FR" dirty="0" err="1" smtClean="0"/>
              <a:t>HandShake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Initialisation de la communication client-serveur</a:t>
            </a:r>
          </a:p>
          <a:p>
            <a:pPr lvl="1"/>
            <a:r>
              <a:rPr lang="fr-FR" dirty="0" smtClean="0"/>
              <a:t>Envoie de SYN au serveur</a:t>
            </a:r>
          </a:p>
          <a:p>
            <a:pPr lvl="1"/>
            <a:r>
              <a:rPr lang="fr-FR" dirty="0" smtClean="0"/>
              <a:t>Réception de SYN+ACK</a:t>
            </a:r>
          </a:p>
          <a:p>
            <a:r>
              <a:rPr lang="fr-FR" dirty="0" smtClean="0"/>
              <a:t>Envoie et réception de données</a:t>
            </a:r>
          </a:p>
          <a:p>
            <a:pPr lvl="1"/>
            <a:r>
              <a:rPr lang="fr-FR" dirty="0" smtClean="0"/>
              <a:t>Dans notre exemple on envoie 42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52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code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r>
              <a:rPr lang="fr-FR" dirty="0" smtClean="0"/>
              <a:t>Lecture</a:t>
            </a:r>
          </a:p>
          <a:p>
            <a:endParaRPr 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3" y="2924943"/>
            <a:ext cx="45624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0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code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</a:t>
            </a:r>
            <a:r>
              <a:rPr lang="fr-FR" dirty="0" err="1"/>
              <a:t>HandShake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lvl="1"/>
            <a:r>
              <a:rPr lang="fr-FR" dirty="0"/>
              <a:t>Initialisation de la communication client-serveur</a:t>
            </a:r>
          </a:p>
          <a:p>
            <a:pPr lvl="1"/>
            <a:r>
              <a:rPr lang="fr-FR" dirty="0" smtClean="0"/>
              <a:t>Réception de </a:t>
            </a:r>
            <a:r>
              <a:rPr lang="fr-FR" dirty="0"/>
              <a:t>SYN </a:t>
            </a:r>
            <a:endParaRPr lang="fr-FR" dirty="0" smtClean="0"/>
          </a:p>
          <a:p>
            <a:pPr lvl="1"/>
            <a:r>
              <a:rPr lang="fr-FR" dirty="0" smtClean="0"/>
              <a:t>Envoie de SYN+ACK</a:t>
            </a:r>
            <a:endParaRPr lang="fr-FR" dirty="0"/>
          </a:p>
          <a:p>
            <a:r>
              <a:rPr lang="fr-FR" dirty="0" smtClean="0"/>
              <a:t>Réception des données et envoie réponse</a:t>
            </a:r>
          </a:p>
          <a:p>
            <a:pPr lvl="1"/>
            <a:r>
              <a:rPr lang="fr-FR" dirty="0" smtClean="0"/>
              <a:t>Dans notre exemple on envoie en réponse : les datas + 1 (ici 43)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0745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140</Words>
  <Application>Microsoft Office PowerPoint</Application>
  <PresentationFormat>Affichage à l'écran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Technique</vt:lpstr>
      <vt:lpstr>Projet  programmation Système et réseaux Client-serveur RFC  793 TCP</vt:lpstr>
      <vt:lpstr>Rappel du sujet</vt:lpstr>
      <vt:lpstr>Organisation du travail</vt:lpstr>
      <vt:lpstr>Organisation du travail</vt:lpstr>
      <vt:lpstr>Description du code : TCP</vt:lpstr>
      <vt:lpstr>Description du code client</vt:lpstr>
      <vt:lpstr>Description du code client</vt:lpstr>
      <vt:lpstr>Description du code server</vt:lpstr>
      <vt:lpstr>Description du code server</vt:lpstr>
      <vt:lpstr>Démo et présentation de l’application</vt:lpstr>
    </vt:vector>
  </TitlesOfParts>
  <Company>ITI/OD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programmation Système et réseaux Client-serveur RFC  793 TCP</dc:title>
  <dc:creator>Ludwig, Antoine (121)</dc:creator>
  <cp:lastModifiedBy>Ludwig</cp:lastModifiedBy>
  <cp:revision>9</cp:revision>
  <dcterms:created xsi:type="dcterms:W3CDTF">2014-07-09T08:30:20Z</dcterms:created>
  <dcterms:modified xsi:type="dcterms:W3CDTF">2014-07-12T20:17:57Z</dcterms:modified>
</cp:coreProperties>
</file>