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49645D-4B60-4B65-90A7-310987128B14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064" y="2636912"/>
            <a:ext cx="6447192" cy="230124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</a:t>
            </a:r>
            <a:br>
              <a:rPr lang="fr-FR" dirty="0" smtClean="0"/>
            </a:br>
            <a:r>
              <a:rPr lang="fr-FR" dirty="0" smtClean="0"/>
              <a:t>programmation Système et réseaux</a:t>
            </a:r>
            <a:br>
              <a:rPr lang="fr-FR" dirty="0" smtClean="0"/>
            </a:br>
            <a:r>
              <a:rPr lang="fr-FR" dirty="0" smtClean="0"/>
              <a:t>Client-serveur RFC </a:t>
            </a:r>
            <a:br>
              <a:rPr lang="fr-FR" dirty="0" smtClean="0"/>
            </a:br>
            <a:r>
              <a:rPr lang="fr-FR" dirty="0" smtClean="0"/>
              <a:t>793 TCP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50" y="836712"/>
            <a:ext cx="6480048" cy="1752600"/>
          </a:xfrm>
        </p:spPr>
        <p:txBody>
          <a:bodyPr/>
          <a:lstStyle/>
          <a:p>
            <a:r>
              <a:rPr lang="fr-FR" dirty="0" smtClean="0"/>
              <a:t>Antoine LUDWIG</a:t>
            </a:r>
          </a:p>
          <a:p>
            <a:r>
              <a:rPr lang="fr-FR" dirty="0" smtClean="0"/>
              <a:t>Samuel FRIGOUT</a:t>
            </a:r>
          </a:p>
          <a:p>
            <a:r>
              <a:rPr lang="fr-FR" dirty="0" smtClean="0"/>
              <a:t>Vincent MOITTIE</a:t>
            </a:r>
          </a:p>
          <a:p>
            <a:r>
              <a:rPr lang="fr-FR" dirty="0" smtClean="0"/>
              <a:t>Christophe SIN-RONIA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5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rogrammer </a:t>
            </a:r>
            <a:r>
              <a:rPr lang="fr-FR" dirty="0"/>
              <a:t>un serveur et un client </a:t>
            </a:r>
            <a:r>
              <a:rPr lang="fr-FR" dirty="0" smtClean="0"/>
              <a:t>répondant </a:t>
            </a:r>
            <a:r>
              <a:rPr lang="fr-FR" dirty="0"/>
              <a:t>à une RFC au </a:t>
            </a:r>
            <a:r>
              <a:rPr lang="fr-FR" dirty="0" smtClean="0"/>
              <a:t>choix</a:t>
            </a:r>
          </a:p>
          <a:p>
            <a:r>
              <a:rPr lang="fr-FR" dirty="0" smtClean="0"/>
              <a:t>Programmation en C sous Linux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5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</a:t>
            </a:r>
            <a:r>
              <a:rPr lang="fr-FR" dirty="0" err="1" smtClean="0"/>
              <a:t>client.c</a:t>
            </a:r>
            <a:endParaRPr lang="fr-FR" dirty="0" smtClean="0"/>
          </a:p>
          <a:p>
            <a:pPr lvl="1"/>
            <a:r>
              <a:rPr lang="fr-FR" dirty="0" smtClean="0"/>
              <a:t>Envoie d’une donnée avec le header TCP</a:t>
            </a:r>
          </a:p>
          <a:p>
            <a:pPr lvl="1"/>
            <a:r>
              <a:rPr lang="fr-FR" dirty="0" smtClean="0"/>
              <a:t>Réception de la réponse + affichage header</a:t>
            </a:r>
          </a:p>
          <a:p>
            <a:pPr lvl="1"/>
            <a:endParaRPr lang="fr-FR" dirty="0"/>
          </a:p>
          <a:p>
            <a:r>
              <a:rPr lang="fr-FR" dirty="0" smtClean="0"/>
              <a:t>Création de </a:t>
            </a:r>
            <a:r>
              <a:rPr lang="fr-FR" dirty="0" err="1" smtClean="0"/>
              <a:t>serveur.c</a:t>
            </a:r>
            <a:endParaRPr lang="fr-FR" dirty="0" smtClean="0"/>
          </a:p>
          <a:p>
            <a:pPr lvl="1"/>
            <a:r>
              <a:rPr lang="fr-FR" dirty="0" smtClean="0"/>
              <a:t>Réception de la donnée</a:t>
            </a:r>
          </a:p>
          <a:p>
            <a:pPr lvl="1"/>
            <a:r>
              <a:rPr lang="fr-FR" dirty="0" smtClean="0"/>
              <a:t>Affichage du header TCP</a:t>
            </a:r>
          </a:p>
          <a:p>
            <a:pPr lvl="1"/>
            <a:r>
              <a:rPr lang="fr-FR" dirty="0" smtClean="0"/>
              <a:t>Renvoie de la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8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</a:t>
            </a:r>
            <a:r>
              <a:rPr lang="fr-FR" dirty="0" err="1" smtClean="0"/>
              <a:t>TCP.c</a:t>
            </a:r>
            <a:endParaRPr lang="fr-FR" dirty="0" smtClean="0"/>
          </a:p>
          <a:p>
            <a:pPr lvl="1"/>
            <a:r>
              <a:rPr lang="fr-FR" dirty="0" smtClean="0"/>
              <a:t>Contient la configuration du header</a:t>
            </a:r>
          </a:p>
          <a:p>
            <a:pPr lvl="1"/>
            <a:endParaRPr lang="fr-FR" dirty="0"/>
          </a:p>
          <a:p>
            <a:r>
              <a:rPr lang="fr-FR" dirty="0" smtClean="0"/>
              <a:t>Gestion des erreurs et des pertes </a:t>
            </a:r>
          </a:p>
          <a:p>
            <a:pPr lvl="1"/>
            <a:r>
              <a:rPr lang="fr-FR" dirty="0" smtClean="0"/>
              <a:t>Dans le client et le serveur</a:t>
            </a:r>
          </a:p>
        </p:txBody>
      </p:sp>
    </p:spTree>
    <p:extLst>
      <p:ext uri="{BB962C8B-B14F-4D97-AF65-F5344CB8AC3E}">
        <p14:creationId xmlns:p14="http://schemas.microsoft.com/office/powerpoint/2010/main" val="10391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Démo et présentation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9900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92</Words>
  <Application>Microsoft Office PowerPoint</Application>
  <PresentationFormat>Affichage à l'écran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Technique</vt:lpstr>
      <vt:lpstr>Projet  programmation Système et réseaux Client-serveur RFC  793 TCP</vt:lpstr>
      <vt:lpstr>Rappel du sujet</vt:lpstr>
      <vt:lpstr>Organisation du travail</vt:lpstr>
      <vt:lpstr>Organisation du travail</vt:lpstr>
      <vt:lpstr>Démo et présentation de l’application</vt:lpstr>
    </vt:vector>
  </TitlesOfParts>
  <Company>ITI/OD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programmation Système et réseaux Client-serveur RFC  793 TCP</dc:title>
  <dc:creator>Ludwig, Antoine (121)</dc:creator>
  <cp:lastModifiedBy>Ludwig, Antoine (121)</cp:lastModifiedBy>
  <cp:revision>3</cp:revision>
  <dcterms:created xsi:type="dcterms:W3CDTF">2014-07-09T08:30:20Z</dcterms:created>
  <dcterms:modified xsi:type="dcterms:W3CDTF">2014-07-09T09:21:19Z</dcterms:modified>
</cp:coreProperties>
</file>