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58" r:id="rId11"/>
    <p:sldId id="267" r:id="rId12"/>
    <p:sldId id="268" r:id="rId13"/>
    <p:sldId id="272" r:id="rId14"/>
    <p:sldId id="264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9" autoAdjust="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11ACFF-F326-4EAD-9147-CFBC5443ABDE}" type="datetimeFigureOut">
              <a:rPr lang="fr-FR" smtClean="0"/>
              <a:pPr/>
              <a:t>02/12/2006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2A3AC4-7870-47F6-A061-4BEC89696C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8728" y="3000372"/>
            <a:ext cx="7410472" cy="2867028"/>
          </a:xfrm>
        </p:spPr>
        <p:txBody>
          <a:bodyPr>
            <a:normAutofit/>
          </a:bodyPr>
          <a:lstStyle/>
          <a:p>
            <a:r>
              <a:rPr lang="fr-FR" dirty="0" smtClean="0"/>
              <a:t>Implémentation d’un neurone d’hodgkin-</a:t>
            </a:r>
            <a:r>
              <a:rPr lang="fr-FR" dirty="0" err="1" smtClean="0"/>
              <a:t>huxley</a:t>
            </a:r>
            <a:r>
              <a:rPr lang="fr-FR" dirty="0" smtClean="0"/>
              <a:t> sur un FPGA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le BRETON</a:t>
            </a:r>
            <a:endParaRPr lang="fr-FR" dirty="0"/>
          </a:p>
        </p:txBody>
      </p:sp>
      <p:pic>
        <p:nvPicPr>
          <p:cNvPr id="6146" name="Picture 2" descr="http://images.google.fr/url?source=imgres&amp;ct=img&amp;q=http://www.er.uqam.ca/nobel/m213354/mes%2520images/neurone-2%255B1%255D.jpg&amp;usg=AFQjCNHrKSxJFfSjpnuTBlSnE2FB2ELp4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2365360" cy="3251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Intérêts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Modification les paramètres en direct :</a:t>
            </a:r>
          </a:p>
          <a:p>
            <a:pPr lvl="1"/>
            <a:r>
              <a:rPr lang="fr-FR" dirty="0" smtClean="0"/>
              <a:t>C, Taus, </a:t>
            </a:r>
            <a:r>
              <a:rPr lang="fr-FR" dirty="0" err="1" smtClean="0"/>
              <a:t>gmax</a:t>
            </a:r>
            <a:r>
              <a:rPr lang="fr-FR" dirty="0" smtClean="0"/>
              <a:t>, </a:t>
            </a:r>
            <a:r>
              <a:rPr lang="fr-FR" dirty="0" err="1" smtClean="0"/>
              <a:t>Véquis</a:t>
            </a:r>
            <a:r>
              <a:rPr lang="fr-FR" dirty="0" smtClean="0"/>
              <a:t>, p, q, </a:t>
            </a:r>
            <a:r>
              <a:rPr lang="fr-FR" dirty="0" err="1" smtClean="0"/>
              <a:t>Voffsets</a:t>
            </a:r>
            <a:r>
              <a:rPr lang="fr-FR" dirty="0" smtClean="0"/>
              <a:t>, </a:t>
            </a:r>
            <a:r>
              <a:rPr lang="fr-FR" dirty="0" err="1" smtClean="0"/>
              <a:t>Vslopes</a:t>
            </a:r>
            <a:endParaRPr lang="fr-FR" dirty="0" smtClean="0"/>
          </a:p>
          <a:p>
            <a:pPr lvl="1"/>
            <a:r>
              <a:rPr lang="fr-FR" dirty="0" smtClean="0"/>
              <a:t>Interrupteurs, </a:t>
            </a:r>
            <a:r>
              <a:rPr lang="fr-FR" dirty="0" err="1" smtClean="0"/>
              <a:t>Vclamp</a:t>
            </a:r>
            <a:r>
              <a:rPr lang="fr-FR" dirty="0" smtClean="0"/>
              <a:t>, </a:t>
            </a:r>
            <a:r>
              <a:rPr lang="fr-FR" dirty="0" err="1" smtClean="0"/>
              <a:t>Istim</a:t>
            </a:r>
            <a:r>
              <a:rPr lang="fr-FR" dirty="0" smtClean="0"/>
              <a:t>, </a:t>
            </a:r>
            <a:r>
              <a:rPr lang="fr-FR" dirty="0" err="1" smtClean="0"/>
              <a:t>mux</a:t>
            </a:r>
            <a:r>
              <a:rPr lang="fr-FR" dirty="0" smtClean="0"/>
              <a:t> mesures analogiques  </a:t>
            </a:r>
          </a:p>
          <a:p>
            <a:endParaRPr lang="fr-FR" dirty="0" smtClean="0"/>
          </a:p>
          <a:p>
            <a:r>
              <a:rPr lang="fr-FR" dirty="0" smtClean="0"/>
              <a:t>115 ko</a:t>
            </a:r>
          </a:p>
          <a:p>
            <a:endParaRPr lang="fr-FR" dirty="0" smtClean="0"/>
          </a:p>
          <a:p>
            <a:r>
              <a:rPr lang="fr-FR" dirty="0" smtClean="0"/>
              <a:t>Acquisition de tous les signaux souhaités.</a:t>
            </a:r>
          </a:p>
          <a:p>
            <a:endParaRPr lang="fr-FR" dirty="0" smtClean="0"/>
          </a:p>
          <a:p>
            <a:r>
              <a:rPr lang="fr-FR" dirty="0" smtClean="0"/>
              <a:t>Utilisation du neurone en simulateur.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Instructions paramètres et LED : tout fonctionne.</a:t>
            </a:r>
          </a:p>
          <a:p>
            <a:endParaRPr lang="fr-FR" dirty="0" smtClean="0"/>
          </a:p>
          <a:p>
            <a:r>
              <a:rPr lang="fr-FR" dirty="0" smtClean="0"/>
              <a:t>Rampe lente sur le </a:t>
            </a:r>
            <a:r>
              <a:rPr lang="fr-FR" dirty="0" err="1" smtClean="0"/>
              <a:t>Vclamp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Il ne manque plus qu’à gérer : </a:t>
            </a:r>
          </a:p>
          <a:p>
            <a:pPr lvl="2"/>
            <a:r>
              <a:rPr lang="fr-FR" dirty="0" smtClean="0"/>
              <a:t>le(s) reset(s)</a:t>
            </a:r>
          </a:p>
          <a:p>
            <a:pPr lvl="2"/>
            <a:r>
              <a:rPr lang="fr-FR" dirty="0" smtClean="0"/>
              <a:t>la transmission des données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Analogique ou numérique, mon cœur balance…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de synthèse: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8675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Comparaison, points fort :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FR" dirty="0" smtClean="0"/>
              <a:t>Changement des paramètres en direct.</a:t>
            </a:r>
          </a:p>
          <a:p>
            <a:r>
              <a:rPr lang="fr-FR" dirty="0" smtClean="0"/>
              <a:t>Possibilité de faire des neurones/réseaux identiques.</a:t>
            </a:r>
          </a:p>
          <a:p>
            <a:r>
              <a:rPr lang="fr-FR" dirty="0" smtClean="0"/>
              <a:t>Intégration ???</a:t>
            </a:r>
          </a:p>
          <a:p>
            <a:r>
              <a:rPr lang="fr-FR" dirty="0" smtClean="0"/>
              <a:t>Fiabilité.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Pas de problème de précision / nombre de bits.</a:t>
            </a:r>
          </a:p>
          <a:p>
            <a:r>
              <a:rPr lang="fr-FR" dirty="0" smtClean="0"/>
              <a:t>Incertitude.</a:t>
            </a:r>
          </a:p>
          <a:p>
            <a:endParaRPr lang="fr-FR" dirty="0" smtClean="0"/>
          </a:p>
          <a:p>
            <a:r>
              <a:rPr lang="fr-FR" dirty="0" smtClean="0"/>
              <a:t>Bruit ?</a:t>
            </a:r>
          </a:p>
          <a:p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Numérique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Analogique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8728" y="3000372"/>
            <a:ext cx="7410472" cy="2867028"/>
          </a:xfrm>
        </p:spPr>
        <p:txBody>
          <a:bodyPr>
            <a:normAutofit/>
          </a:bodyPr>
          <a:lstStyle/>
          <a:p>
            <a:r>
              <a:rPr lang="fr-FR" dirty="0" smtClean="0"/>
              <a:t>Implémentation d’un neurone d’hodgkin-</a:t>
            </a:r>
            <a:r>
              <a:rPr lang="fr-FR" dirty="0" err="1" smtClean="0"/>
              <a:t>huxley</a:t>
            </a:r>
            <a:r>
              <a:rPr lang="fr-FR" dirty="0" smtClean="0"/>
              <a:t> sur un FPGA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pic>
        <p:nvPicPr>
          <p:cNvPr id="6146" name="Picture 2" descr="http://images.google.fr/url?source=imgres&amp;ct=img&amp;q=http://www.er.uqam.ca/nobel/m213354/mes%2520images/neurone-2%255B1%255D.jpg&amp;usg=AFQjCNHrKSxJFfSjpnuTBlSnE2FB2ELp4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2365360" cy="3251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G:\stage_neurone\equipe_neurone_enseirb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4"/>
          <a:stretch>
            <a:fillRect/>
          </a:stretch>
        </p:blipFill>
        <p:spPr>
          <a:xfrm>
            <a:off x="9429784" y="350043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synoptique et architecture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71472" y="1500174"/>
            <a:ext cx="8266014" cy="1166802"/>
          </a:xfrm>
        </p:spPr>
        <p:txBody>
          <a:bodyPr>
            <a:normAutofit/>
          </a:bodyPr>
          <a:lstStyle/>
          <a:p>
            <a:pPr algn="ctr"/>
            <a:r>
              <a:rPr lang="fr-FR" sz="2000" dirty="0" smtClean="0"/>
              <a:t>Schéma synoptique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715016"/>
            <a:ext cx="1828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968" y="1857364"/>
            <a:ext cx="7768246" cy="35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877986" y="5357826"/>
            <a:ext cx="8266014" cy="116680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Neurone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Modèle d’</a:t>
            </a:r>
            <a:r>
              <a:rPr lang="fr-FR" dirty="0" err="1" smtClean="0"/>
              <a:t>Hogkin</a:t>
            </a:r>
            <a:r>
              <a:rPr lang="fr-FR" dirty="0" smtClean="0"/>
              <a:t>-Huxley/Architecture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714884"/>
            <a:ext cx="3886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60102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286256"/>
            <a:ext cx="21431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Calcul d’équation différentielles discrètes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Equation du 1</a:t>
            </a:r>
            <a:r>
              <a:rPr lang="fr-FR" baseline="30000" dirty="0" smtClean="0"/>
              <a:t>er</a:t>
            </a:r>
            <a:r>
              <a:rPr lang="fr-FR" dirty="0" smtClean="0"/>
              <a:t> ordre de type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Intégration discrète : </a:t>
            </a:r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643050"/>
            <a:ext cx="176585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143116"/>
            <a:ext cx="4938708" cy="290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500702"/>
            <a:ext cx="1733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de buffers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Chemin long : multiplication, logique combinatoire.</a:t>
            </a:r>
          </a:p>
          <a:p>
            <a:pPr lvl="1"/>
            <a:r>
              <a:rPr lang="fr-FR" dirty="0" smtClean="0"/>
              <a:t>=&gt; on resynchronise les signaux au niveau de la somme des courant.</a:t>
            </a:r>
          </a:p>
          <a:p>
            <a:r>
              <a:rPr lang="fr-FR" dirty="0" smtClean="0"/>
              <a:t>Différence de calcul. Au lieu d’avoir :                       </a:t>
            </a:r>
          </a:p>
          <a:p>
            <a:pPr>
              <a:buNone/>
            </a:pPr>
            <a:r>
              <a:rPr lang="fr-FR" dirty="0" smtClean="0"/>
              <a:t>On a :                 .</a:t>
            </a:r>
          </a:p>
          <a:p>
            <a:pPr>
              <a:buNone/>
            </a:pPr>
            <a:r>
              <a:rPr lang="fr-FR" dirty="0" smtClean="0"/>
              <a:t>	=&gt; infime, ne change pas tau.</a:t>
            </a:r>
          </a:p>
          <a:p>
            <a:pPr lvl="1">
              <a:buNone/>
            </a:pPr>
            <a:endParaRPr lang="fr-F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3214686"/>
            <a:ext cx="1466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714752"/>
            <a:ext cx="1543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4586745"/>
            <a:ext cx="3667130" cy="227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Mesure constantes de temps et conductances: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 : </a:t>
            </a:r>
            <a:r>
              <a:rPr lang="fr-FR" dirty="0" err="1" smtClean="0"/>
              <a:t>delta_t_sur_C</a:t>
            </a:r>
            <a:r>
              <a:rPr lang="fr-FR" dirty="0" smtClean="0"/>
              <a:t>  16 bits </a:t>
            </a:r>
            <a:r>
              <a:rPr lang="fr-FR" dirty="0" err="1" smtClean="0"/>
              <a:t>signed</a:t>
            </a:r>
            <a:endParaRPr lang="fr-FR" dirty="0" smtClean="0"/>
          </a:p>
          <a:p>
            <a:pPr lvl="2"/>
            <a:r>
              <a:rPr lang="fr-FR" dirty="0" smtClean="0"/>
              <a:t>C = </a:t>
            </a:r>
            <a:r>
              <a:rPr lang="fr-FR" dirty="0" err="1" smtClean="0"/>
              <a:t>Tclk</a:t>
            </a:r>
            <a:r>
              <a:rPr lang="fr-FR" dirty="0" smtClean="0"/>
              <a:t>/(0,9316*</a:t>
            </a:r>
            <a:r>
              <a:rPr lang="fr-FR" dirty="0" err="1" smtClean="0"/>
              <a:t>delta_t_sur_C</a:t>
            </a:r>
            <a:r>
              <a:rPr lang="fr-FR" dirty="0" smtClean="0"/>
              <a:t>)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Tau : </a:t>
            </a:r>
            <a:r>
              <a:rPr lang="fr-FR" dirty="0" err="1" smtClean="0"/>
              <a:t>accumax</a:t>
            </a:r>
            <a:r>
              <a:rPr lang="fr-FR" dirty="0" smtClean="0"/>
              <a:t> 20 bits </a:t>
            </a:r>
            <a:r>
              <a:rPr lang="fr-FR" dirty="0" err="1" smtClean="0"/>
              <a:t>signed</a:t>
            </a:r>
            <a:endParaRPr lang="fr-FR" dirty="0" smtClean="0"/>
          </a:p>
          <a:p>
            <a:pPr lvl="2"/>
            <a:r>
              <a:rPr lang="fr-FR" dirty="0" smtClean="0"/>
              <a:t>Tau(ms)=(</a:t>
            </a:r>
            <a:r>
              <a:rPr lang="fr-FR" dirty="0" err="1" smtClean="0"/>
              <a:t>accumax</a:t>
            </a:r>
            <a:r>
              <a:rPr lang="fr-FR" dirty="0" smtClean="0"/>
              <a:t>+3)*0,00256</a:t>
            </a:r>
          </a:p>
          <a:p>
            <a:endParaRPr lang="fr-FR" dirty="0" smtClean="0"/>
          </a:p>
          <a:p>
            <a:r>
              <a:rPr lang="fr-FR" dirty="0" smtClean="0"/>
              <a:t>Constantes et conductances : tout est bon.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3914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643050"/>
            <a:ext cx="3810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714488"/>
            <a:ext cx="38766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cteur droit 7"/>
          <p:cNvCxnSpPr/>
          <p:nvPr/>
        </p:nvCxnSpPr>
        <p:spPr>
          <a:xfrm rot="5400000" flipH="1" flipV="1">
            <a:off x="4500562" y="18573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Le schéma complet</a:t>
            </a:r>
          </a:p>
          <a:p>
            <a:pPr>
              <a:buNone/>
            </a:pPr>
            <a:r>
              <a:rPr lang="fr-FR" dirty="0" smtClean="0"/>
              <a:t>a été implanté.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(1), (2) et (3) </a:t>
            </a:r>
          </a:p>
          <a:p>
            <a:pPr>
              <a:buNone/>
            </a:pPr>
            <a:r>
              <a:rPr lang="fr-FR" dirty="0" smtClean="0"/>
              <a:t>fonctionnent.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Problème avec (4)</a:t>
            </a:r>
          </a:p>
          <a:p>
            <a:pPr>
              <a:buNone/>
            </a:pPr>
            <a:r>
              <a:rPr lang="fr-FR" dirty="0" smtClean="0"/>
              <a:t>d’accès à la ram.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572008"/>
            <a:ext cx="3886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0023" y="1785926"/>
            <a:ext cx="5613977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Picoblaze</a:t>
            </a:r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496"/>
            <a:ext cx="7768246" cy="35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399</TotalTime>
  <Words>285</Words>
  <Application>Microsoft Office PowerPoint</Application>
  <PresentationFormat>Affichage à l'écran (4:3)</PresentationFormat>
  <Paragraphs>78</Paragraphs>
  <Slides>16</Slides>
  <Notes>0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Médian</vt:lpstr>
      <vt:lpstr>Implémentation d’un neurone d’hodgkin-huxley sur un FPGA</vt:lpstr>
      <vt:lpstr>Schéma synoptique et architecture :</vt:lpstr>
      <vt:lpstr>Neurone</vt:lpstr>
      <vt:lpstr>Modèle d’Hogkin-Huxley/Architecture :</vt:lpstr>
      <vt:lpstr>Calcul d’équation différentielles discrètes :</vt:lpstr>
      <vt:lpstr>Introduction de buffers :</vt:lpstr>
      <vt:lpstr>Mesure constantes de temps et conductances:</vt:lpstr>
      <vt:lpstr>Avancement :</vt:lpstr>
      <vt:lpstr>Picoblaze</vt:lpstr>
      <vt:lpstr>Intérêts :</vt:lpstr>
      <vt:lpstr>Avancement :</vt:lpstr>
      <vt:lpstr>Conclusion</vt:lpstr>
      <vt:lpstr>Rapport de synthèse:</vt:lpstr>
      <vt:lpstr>Comparaison, points fort :</vt:lpstr>
      <vt:lpstr>Implémentation d’un neurone d’hodgkin-huxley sur un FPGA</vt:lpstr>
      <vt:lpstr>Diapositive 16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d’un neurone d’hodgkin-huxley sur un FPGA</dc:title>
  <dc:creator>ANTOINE</dc:creator>
  <cp:lastModifiedBy>ANTOINE</cp:lastModifiedBy>
  <cp:revision>31</cp:revision>
  <dcterms:created xsi:type="dcterms:W3CDTF">2009-07-23T15:35:45Z</dcterms:created>
  <dcterms:modified xsi:type="dcterms:W3CDTF">2006-12-02T15:02:07Z</dcterms:modified>
</cp:coreProperties>
</file>