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7"/>
  </p:notesMasterIdLst>
  <p:sldIdLst>
    <p:sldId id="256" r:id="rId2"/>
    <p:sldId id="261" r:id="rId3"/>
    <p:sldId id="263" r:id="rId4"/>
    <p:sldId id="265" r:id="rId5"/>
    <p:sldId id="272" r:id="rId6"/>
  </p:sldIdLst>
  <p:sldSz cx="9144000" cy="6858000" type="screen4x3"/>
  <p:notesSz cx="6858000" cy="9144000"/>
  <p:embeddedFontLst>
    <p:embeddedFont>
      <p:font typeface="Cousine" panose="020704090202050204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25D3F8-4D24-4729-97A1-715E87608829}">
  <a:tblStyle styleId="{9825D3F8-4D24-4729-97A1-715E87608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64650"/>
  </p:normalViewPr>
  <p:slideViewPr>
    <p:cSldViewPr snapToGrid="0" snapToObjects="1">
      <p:cViewPr varScale="1">
        <p:scale>
          <a:sx n="67" d="100"/>
          <a:sy n="67" d="100"/>
        </p:scale>
        <p:origin x="2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don’t really know what </a:t>
            </a:r>
            <a:r>
              <a:rPr lang="en-US"/>
              <a:t>we need to </a:t>
            </a:r>
            <a:r>
              <a:rPr lang="en-US" dirty="0"/>
              <a:t>have in this presentation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6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27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60" name="Google Shape;260;p27"/>
          <p:cNvCxnSpPr>
            <a:stCxn id="261" idx="2"/>
            <a:endCxn id="258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62" name="Google Shape;262;p27"/>
          <p:cNvCxnSpPr>
            <a:stCxn id="258" idx="2"/>
            <a:endCxn id="259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61" name="Google Shape;261;p27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w="19050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Macintosh PowerPoint</Application>
  <PresentationFormat>On-screen Show (4:3)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Cousine</vt:lpstr>
      <vt:lpstr>Arial</vt:lpstr>
      <vt:lpstr>Valentine template</vt:lpstr>
      <vt:lpstr>Final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cp:lastModifiedBy>Andrew, Stephanie</cp:lastModifiedBy>
  <cp:revision>7</cp:revision>
  <dcterms:modified xsi:type="dcterms:W3CDTF">2018-11-28T07:04:08Z</dcterms:modified>
</cp:coreProperties>
</file>