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89" r:id="rId4"/>
    <p:sldId id="280" r:id="rId5"/>
    <p:sldId id="281" r:id="rId6"/>
    <p:sldId id="282" r:id="rId7"/>
    <p:sldId id="283" r:id="rId8"/>
    <p:sldId id="290" r:id="rId9"/>
    <p:sldId id="287" r:id="rId10"/>
    <p:sldId id="288" r:id="rId11"/>
  </p:sldIdLst>
  <p:sldSz cx="9144000" cy="6858000" type="screen4x3"/>
  <p:notesSz cx="6858000" cy="9144000"/>
  <p:embeddedFontLst>
    <p:embeddedFont>
      <p:font typeface="Cousin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25D3F8-4D24-4729-97A1-715E87608829}">
  <a:tblStyle styleId="{9825D3F8-4D24-4729-97A1-715E87608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69942" autoAdjust="0"/>
  </p:normalViewPr>
  <p:slideViewPr>
    <p:cSldViewPr snapToGrid="0" snapToObjects="1">
      <p:cViewPr varScale="1">
        <p:scale>
          <a:sx n="80" d="100"/>
          <a:sy n="80" d="100"/>
        </p:scale>
        <p:origin x="25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don’t really know what </a:t>
            </a:r>
            <a:r>
              <a:rPr lang="en-US"/>
              <a:t>we need to </a:t>
            </a:r>
            <a:r>
              <a:rPr lang="en-US" dirty="0"/>
              <a:t>have in this presentation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0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43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34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1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08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7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0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Amigos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“This should work”</a:t>
            </a:r>
            <a:br>
              <a:rPr lang="en-US" sz="1400" dirty="0"/>
            </a:b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would change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Add graphics</a:t>
            </a:r>
          </a:p>
          <a:p>
            <a:r>
              <a:rPr lang="en-US" dirty="0"/>
              <a:t>Scoring 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Levels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1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Original Design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Basic gaming concepts &amp; Set small goals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238-D70E-4219-BDD9-97E284AC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B8780-A207-4C3A-8BE2-5707B073C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Multiple .h files</a:t>
            </a:r>
          </a:p>
          <a:p>
            <a:pPr>
              <a:lnSpc>
                <a:spcPct val="250000"/>
              </a:lnSpc>
            </a:pPr>
            <a:r>
              <a:rPr lang="en-US" dirty="0"/>
              <a:t>Over 30 functions</a:t>
            </a:r>
          </a:p>
          <a:p>
            <a:pPr>
              <a:lnSpc>
                <a:spcPct val="250000"/>
              </a:lnSpc>
            </a:pPr>
            <a:r>
              <a:rPr lang="en-US" dirty="0"/>
              <a:t>Unique RGB values</a:t>
            </a:r>
          </a:p>
          <a:p>
            <a:pPr>
              <a:lnSpc>
                <a:spcPct val="250000"/>
              </a:lnSpc>
            </a:pPr>
            <a:r>
              <a:rPr lang="en-US" dirty="0"/>
              <a:t>Reads player key inputs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A5AD-CA60-4078-BF4E-2F69A8EF5B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71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Classes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US" dirty="0"/>
              <a:t>Player 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US" dirty="0"/>
              <a:t>Turtle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US" dirty="0"/>
              <a:t>Platform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US" dirty="0"/>
              <a:t>Coin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US" dirty="0"/>
              <a:t>Pipe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80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 Function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9A2F1-854D-49CF-AE0A-4211DC52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795462"/>
            <a:ext cx="4171950" cy="3267075"/>
          </a:xfrm>
          <a:prstGeom prst="rect">
            <a:avLst/>
          </a:prstGeom>
        </p:spPr>
      </p:pic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3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Function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D11F56-BF3C-4A79-AA8A-0C53BA9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62" y="2026945"/>
            <a:ext cx="4868675" cy="28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Fall Function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55F79-BFDD-44BF-95DE-0905C9A6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76450"/>
            <a:ext cx="4914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Input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F1F34-981A-4569-ACD8-37C347D4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727" y="1684421"/>
            <a:ext cx="3920546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Struggles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Unprepared  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SDL</a:t>
            </a:r>
          </a:p>
          <a:p>
            <a:endParaRPr lang="en-US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20960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75</Words>
  <Application>Microsoft Office PowerPoint</Application>
  <PresentationFormat>On-screen Show (4:3)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Cousine</vt:lpstr>
      <vt:lpstr>Arial</vt:lpstr>
      <vt:lpstr>Valentine template</vt:lpstr>
      <vt:lpstr>The Amigos  “This should work” </vt:lpstr>
      <vt:lpstr>Original Design</vt:lpstr>
      <vt:lpstr>Current Design</vt:lpstr>
      <vt:lpstr>Classes</vt:lpstr>
      <vt:lpstr>Draw Function</vt:lpstr>
      <vt:lpstr>Move Function</vt:lpstr>
      <vt:lpstr>Fall Function</vt:lpstr>
      <vt:lpstr>Key Input</vt:lpstr>
      <vt:lpstr>Struggles</vt:lpstr>
      <vt:lpstr>What we would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Antoine McAbee</dc:creator>
  <cp:lastModifiedBy>Antoine McAbee</cp:lastModifiedBy>
  <cp:revision>31</cp:revision>
  <dcterms:modified xsi:type="dcterms:W3CDTF">2018-11-30T06:57:27Z</dcterms:modified>
</cp:coreProperties>
</file>