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8"/>
    <p:restoredTop sz="94700"/>
  </p:normalViewPr>
  <p:slideViewPr>
    <p:cSldViewPr snapToGrid="0" snapToObjects="1">
      <p:cViewPr varScale="1">
        <p:scale>
          <a:sx n="108" d="100"/>
          <a:sy n="108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0F68-8776-E344-98B4-617C6A6DF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32759-49E6-E24E-B237-7C36137BD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B79BF-9463-7B4C-8204-61722B49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DB24-049F-AF4E-A27F-18BEA355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0ED3-90AE-8041-8C5D-2D48ECA7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7592-AE00-204A-BE33-41226FED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95AE0-BB57-A54D-87FB-3BD683814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2C66-CF23-804A-B661-71A85B8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C912-64A4-604B-A989-C6B63DF1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DF6F-8E5C-E04C-AFFD-6A75EB89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E14F5-BEB8-834C-BC9E-E992246FA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A9FA9-5ADA-C141-B738-5ED70776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5B66-D637-9441-A26D-1DD4E847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156B-17C4-2C48-AF61-BC9DF358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B8D04-BDBD-8243-93A4-173A01F4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743D-A870-174D-9C50-CA109BC1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6593-EFB9-AB43-A97D-CF6A2E17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4F075-2E72-B449-8B8E-60F777C3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D931-0217-2A4D-8658-E9DD5B89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886C-DE66-AF4D-98EE-D8FE4A44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9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868E-1D6E-DF43-A6CE-C6F80770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A6C50-D6B7-5448-8E5C-E5CBA762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986EC-137C-A64D-9492-EC8A138C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23BD-5004-0849-814D-BE092D08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B30A-60C9-5348-99A8-012A8B92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5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E0AE-199C-0C43-B199-27313151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235C-71D8-7F45-9F43-257F4D9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5313-C404-EF4E-A3F2-DEEC0256F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0497-8FA3-CA4C-A92C-52DE8387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BD616-3CAA-DB49-A3E3-5F7817B1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D44AA-0AFB-DA4D-B2C0-D8E47871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2847-5AEE-2C4F-A782-657B6301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5F67A-B11E-FA44-960C-59DB4C8D9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C52A4-9EA4-FF4C-95B5-0ADA92D4F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2F452-27EC-BA4F-A53B-17688AE8B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F6FEC-A1B3-B94A-B49B-776E1B03D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AAAD9-2F8F-964E-B022-A8F19A12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7BDFB-D38A-454E-A77A-A48CEDC0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54E39-8A00-0D46-9C20-5F34A4CD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8DCE-E2AF-7A4B-8B79-46CFBB36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85296-B0F9-D146-A42D-21D0B7D4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ABFED-1478-3B4B-9DF8-A39FFC6D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93CAA-8305-BF44-B144-99FA4159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0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7F812-9019-084C-8DF8-5ED8F168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01A57-796B-9D4D-AD1C-FB931FFC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58E51-C753-2843-AEB2-017DF513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1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AC05-D43A-C847-BFF9-0FD93765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7638-4452-B049-9566-83C33D80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1D0B5-86D1-8B47-8C25-2D3A3B278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7B840-4805-804D-A1C6-2CA80E33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0B12D-D033-EE43-9F83-16D02F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2E731-AE2F-8D43-B3A1-16BE7C95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3824-EC04-0245-B257-ED4DE440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0C80E-969F-7448-A62F-4B019E2F7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0520-04C9-5C49-9BD6-AFB6DAB9E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6044C-03B9-A74A-8E16-779AAAC0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2DFAB-364D-5A41-85CA-6C4F2841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B84E9-9906-E340-8791-8973741B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E0349-F262-CC42-98BA-AFA40238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6CD3A-FF14-514C-BC4F-67FC74F50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C4B2-0E67-E849-9505-D3E203702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30CDE-DA6F-4D47-AF50-73E981BD6B11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AB15-88D4-AA41-B9A1-B98D4857F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428A-4641-274F-A3DE-DC76BBAC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2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6237-9254-8049-BF71-ACEF4F6FD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Los Amigos</a:t>
            </a:r>
            <a:br>
              <a:rPr lang="en-US" sz="1050" dirty="0"/>
            </a:br>
            <a:endParaRPr lang="en-US" sz="1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9DCC1-2729-C745-B914-920226444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3590"/>
            <a:ext cx="9144000" cy="776613"/>
          </a:xfrm>
        </p:spPr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antoinemcabee</a:t>
            </a:r>
            <a:r>
              <a:rPr lang="en-US" dirty="0"/>
              <a:t>/Mario-Bros.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6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C1A7-0A5C-3441-AC46-BCD7B244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concern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E72D-6E33-F14D-87D0-6474F6FA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r>
              <a:rPr lang="en-US" dirty="0"/>
              <a:t>How to make Mario collide with platforms</a:t>
            </a:r>
          </a:p>
          <a:p>
            <a:r>
              <a:rPr lang="en-US" dirty="0"/>
              <a:t>How to set actions to occur for a specific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87173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Stephanie Andrew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Austin, TX</a:t>
            </a:r>
          </a:p>
          <a:p>
            <a:r>
              <a:rPr lang="en-US" dirty="0"/>
              <a:t>Computer Science – problem solving</a:t>
            </a:r>
          </a:p>
          <a:p>
            <a:r>
              <a:rPr lang="en-US" dirty="0"/>
              <a:t>something interesting about team member</a:t>
            </a:r>
          </a:p>
          <a:p>
            <a:r>
              <a:rPr lang="en-US" dirty="0"/>
              <a:t>primary roles and responsibilities for team member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9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Antoine McAbee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Overland Park, KS</a:t>
            </a:r>
          </a:p>
          <a:p>
            <a:r>
              <a:rPr lang="en-US" dirty="0"/>
              <a:t>Computer Science – I love technology</a:t>
            </a:r>
          </a:p>
          <a:p>
            <a:r>
              <a:rPr lang="en-US" dirty="0"/>
              <a:t>Failing this class</a:t>
            </a:r>
          </a:p>
          <a:p>
            <a:r>
              <a:rPr lang="en-US" dirty="0"/>
              <a:t>Working on soundtracks and turtles</a:t>
            </a:r>
          </a:p>
        </p:txBody>
      </p:sp>
    </p:spTree>
    <p:extLst>
      <p:ext uri="{BB962C8B-B14F-4D97-AF65-F5344CB8AC3E}">
        <p14:creationId xmlns:p14="http://schemas.microsoft.com/office/powerpoint/2010/main" val="156467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 Fitts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Katy, Texas</a:t>
            </a:r>
          </a:p>
          <a:p>
            <a:r>
              <a:rPr lang="en-US" dirty="0"/>
              <a:t>Math - </a:t>
            </a:r>
          </a:p>
          <a:p>
            <a:r>
              <a:rPr lang="en-US" dirty="0"/>
              <a:t>Also failing this class</a:t>
            </a:r>
          </a:p>
          <a:p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4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Shreveport, LA</a:t>
            </a:r>
          </a:p>
          <a:p>
            <a:r>
              <a:rPr lang="en-US" dirty="0"/>
              <a:t>Bioinformatics, it’s a new field that sounds interesting</a:t>
            </a:r>
          </a:p>
          <a:p>
            <a:r>
              <a:rPr lang="en-US" dirty="0"/>
              <a:t>I own Mario Bros on my </a:t>
            </a:r>
            <a:r>
              <a:rPr lang="en-US" dirty="0" err="1"/>
              <a:t>gameboy</a:t>
            </a:r>
            <a:endParaRPr lang="en-US" dirty="0"/>
          </a:p>
          <a:p>
            <a:r>
              <a:rPr lang="en-US" dirty="0"/>
              <a:t>Trying to figure out how to make Mario jump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5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hometown</a:t>
            </a:r>
          </a:p>
          <a:p>
            <a:r>
              <a:rPr lang="en-US" dirty="0"/>
              <a:t>major and why?</a:t>
            </a:r>
          </a:p>
          <a:p>
            <a:r>
              <a:rPr lang="en-US" dirty="0"/>
              <a:t>something interesting about team member</a:t>
            </a:r>
          </a:p>
          <a:p>
            <a:r>
              <a:rPr lang="en-US" dirty="0"/>
              <a:t>primary roles and responsibilities for team member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5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689A-212A-A846-B747-C0BD5F9B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201D-0BFE-0B42-B054-E8F6970A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Planned everything out</a:t>
            </a:r>
          </a:p>
          <a:p>
            <a:r>
              <a:rPr lang="en-US" dirty="0"/>
              <a:t>Created platforms</a:t>
            </a:r>
          </a:p>
          <a:p>
            <a:r>
              <a:rPr lang="en-US" dirty="0"/>
              <a:t>Got the character to move</a:t>
            </a:r>
          </a:p>
        </p:txBody>
      </p:sp>
    </p:spTree>
    <p:extLst>
      <p:ext uri="{BB962C8B-B14F-4D97-AF65-F5344CB8AC3E}">
        <p14:creationId xmlns:p14="http://schemas.microsoft.com/office/powerpoint/2010/main" val="78234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6BC0-4FB3-AE46-BDF6-6B0E5865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50A6-E7DC-934E-8AB0-2A4DDDE9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Foo ??</a:t>
            </a:r>
          </a:p>
        </p:txBody>
      </p:sp>
    </p:spTree>
    <p:extLst>
      <p:ext uri="{BB962C8B-B14F-4D97-AF65-F5344CB8AC3E}">
        <p14:creationId xmlns:p14="http://schemas.microsoft.com/office/powerpoint/2010/main" val="232873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8EF4-1262-1E40-82EB-35FC28AA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A882-7A87-044D-B285-4A337AF0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basic the game can be </a:t>
            </a:r>
          </a:p>
        </p:txBody>
      </p:sp>
    </p:spTree>
    <p:extLst>
      <p:ext uri="{BB962C8B-B14F-4D97-AF65-F5344CB8AC3E}">
        <p14:creationId xmlns:p14="http://schemas.microsoft.com/office/powerpoint/2010/main" val="253703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Los Amigos </vt:lpstr>
      <vt:lpstr>Stephanie Andrew</vt:lpstr>
      <vt:lpstr>Antoine McAbee</vt:lpstr>
      <vt:lpstr>Josh Fitts</vt:lpstr>
      <vt:lpstr>Rex</vt:lpstr>
      <vt:lpstr>Jaik</vt:lpstr>
      <vt:lpstr>Progress</vt:lpstr>
      <vt:lpstr>Tutorials completed</vt:lpstr>
      <vt:lpstr>Design of project</vt:lpstr>
      <vt:lpstr>Areas of concern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eam nick name git repository (team must agree which git repository to use) add matt_aars@baylor.edu as member progress what tutorials completed design of project etc. areas of concern</dc:title>
  <dc:creator>Andrew, Stephanie</dc:creator>
  <cp:lastModifiedBy>Rex Bryant</cp:lastModifiedBy>
  <cp:revision>21</cp:revision>
  <dcterms:created xsi:type="dcterms:W3CDTF">2018-11-16T04:17:04Z</dcterms:created>
  <dcterms:modified xsi:type="dcterms:W3CDTF">2018-11-19T01:58:03Z</dcterms:modified>
</cp:coreProperties>
</file>