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7968"/>
            </a:pPr>
            <a:r>
              <a:t>Los Amigos</a:t>
            </a:r>
            <a:br/>
            <a:endParaRPr/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133589"/>
            <a:ext cx="9144000" cy="776614"/>
          </a:xfrm>
          <a:prstGeom prst="rect">
            <a:avLst/>
          </a:prstGeom>
        </p:spPr>
        <p:txBody>
          <a:bodyPr/>
          <a:lstStyle/>
          <a:p>
            <a:r>
              <a:t>https://github.com/antoinemcabee/Mario-Bros.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Areas of concern	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Time</a:t>
            </a:r>
          </a:p>
          <a:p>
            <a:r>
              <a:t>How to make Mario collide with platforms</a:t>
            </a:r>
          </a:p>
          <a:p>
            <a:r>
              <a:t>How to set actions to occur for a specific amount of time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Stephanie Andrew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Austin, TX</a:t>
            </a:r>
          </a:p>
          <a:p>
            <a:r>
              <a:t>Computer Science – problem solving</a:t>
            </a:r>
          </a:p>
          <a:p>
            <a:r>
              <a:t>I’ve been parasailing</a:t>
            </a:r>
          </a:p>
          <a:p>
            <a:r>
              <a:t>Maintenance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Antoine McAbee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Overland Park, KS</a:t>
            </a:r>
          </a:p>
          <a:p>
            <a:r>
              <a:t>Computer Science – I love technology</a:t>
            </a:r>
          </a:p>
          <a:p>
            <a:r>
              <a:t>Failing this class</a:t>
            </a:r>
          </a:p>
          <a:p>
            <a:r>
              <a:t>Working on soundtracks and turtles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Josh Fitts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Katy, Texas</a:t>
            </a:r>
          </a:p>
          <a:p>
            <a:r>
              <a:rPr dirty="0"/>
              <a:t>Math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Enjoy trying to solve problems</a:t>
            </a:r>
            <a:endParaRPr dirty="0"/>
          </a:p>
          <a:p>
            <a:r>
              <a:rPr lang="en-US" dirty="0"/>
              <a:t>I really love to go hunting</a:t>
            </a:r>
            <a:endParaRPr dirty="0"/>
          </a:p>
          <a:p>
            <a:r>
              <a:rPr lang="en-US" dirty="0"/>
              <a:t>Platforms and player movement</a:t>
            </a:r>
            <a:br>
              <a:rPr dirty="0"/>
            </a:b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Rex Bryant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Shreveport, LA</a:t>
            </a:r>
          </a:p>
          <a:p>
            <a:r>
              <a:rPr dirty="0"/>
              <a:t>Bioinformatics, it’s a new field that sounds interesting</a:t>
            </a:r>
          </a:p>
          <a:p>
            <a:r>
              <a:rPr dirty="0"/>
              <a:t>I own Mario Bros on my </a:t>
            </a:r>
            <a:r>
              <a:rPr dirty="0" err="1"/>
              <a:t>gameboy</a:t>
            </a:r>
            <a:endParaRPr dirty="0"/>
          </a:p>
          <a:p>
            <a:r>
              <a:rPr dirty="0"/>
              <a:t>Trying to figure out how to make Mario jump</a:t>
            </a:r>
            <a:br>
              <a:rPr dirty="0"/>
            </a:b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Jaik Davidson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Southlake, TX</a:t>
            </a:r>
          </a:p>
          <a:p>
            <a:r>
              <a:rPr dirty="0"/>
              <a:t>Undecided, hoping to enroll in the Computer Science major because I want to program and design video games later in life.</a:t>
            </a:r>
          </a:p>
          <a:p>
            <a:r>
              <a:rPr dirty="0"/>
              <a:t>Born in Manhattan</a:t>
            </a:r>
          </a:p>
          <a:p>
            <a:r>
              <a:rPr lang="en-US"/>
              <a:t>Trying to figure out how to make Mario jump</a:t>
            </a:r>
            <a:br>
              <a:rPr lang="en-US"/>
            </a:br>
            <a:r>
              <a:rPr lang="en-US"/>
              <a:t> </a:t>
            </a:r>
            <a:br>
              <a:rPr dirty="0"/>
            </a:b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Planned everything out</a:t>
            </a:r>
          </a:p>
          <a:p>
            <a:r>
              <a:t>Created platforms</a:t>
            </a:r>
          </a:p>
          <a:p>
            <a:r>
              <a:t>Got the character to move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Tutorials completed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Lazy Foo ??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Design of project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The most basic the game can be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Los Amigos </vt:lpstr>
      <vt:lpstr>Stephanie Andrew</vt:lpstr>
      <vt:lpstr>Antoine McAbee</vt:lpstr>
      <vt:lpstr>Josh Fitts</vt:lpstr>
      <vt:lpstr>Rex Bryant</vt:lpstr>
      <vt:lpstr>Jaik Davidson</vt:lpstr>
      <vt:lpstr>Progress</vt:lpstr>
      <vt:lpstr>Tutorials completed</vt:lpstr>
      <vt:lpstr>Design of project</vt:lpstr>
      <vt:lpstr>Areas of concern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Amigos </dc:title>
  <cp:lastModifiedBy>Fitts, Arthur (US - Houston)</cp:lastModifiedBy>
  <cp:revision>3</cp:revision>
  <dcterms:modified xsi:type="dcterms:W3CDTF">2018-11-19T04:13:57Z</dcterms:modified>
</cp:coreProperties>
</file>