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4" r:id="rId6"/>
    <p:sldId id="265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90993" autoAdjust="0"/>
  </p:normalViewPr>
  <p:slideViewPr>
    <p:cSldViewPr>
      <p:cViewPr varScale="1">
        <p:scale>
          <a:sx n="71" d="100"/>
          <a:sy n="71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DCD0D38-30CB-419D-8102-11012656E2BE}" type="datetime1">
              <a:rPr lang="fr-FR"/>
              <a:pPr/>
              <a:t>07/12/2015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155F094-93CF-41B3-BBAC-10B0B18905F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68580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3080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6705600" y="6324600"/>
            <a:ext cx="1530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fr-FR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Passer à la première page</a:t>
            </a:r>
          </a:p>
        </p:txBody>
      </p:sp>
      <p:sp>
        <p:nvSpPr>
          <p:cNvPr id="3081" name="AutoShap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82" name="AutoShap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kumimoji="0" lang="fr-F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B905A7B-22EB-4F45-9ACD-98A457B3CF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81B08-488B-442D-AC3B-26B3BF1DB36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97335-60ED-40CF-B4F5-2321559423E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AB5FF-D652-4098-A982-6FF7F349D40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1DFA-DEB9-45F3-861F-FF082C70972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F2E0F-A254-44B6-854D-92713A2D0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D9959-4A31-42E0-AF9E-EE85BFFFB08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69C49-9777-4FFF-8A19-1A09BD21F57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2B44C-8371-4A18-88DF-DFA5B0D334F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5DEBC-DE9C-49F0-B140-DD0252AB07A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6B8E2-9DF6-41BE-B6A0-EB9D5294489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6705600" y="6324600"/>
            <a:ext cx="1530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fr-FR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Passer à la première page</a:t>
            </a:r>
          </a:p>
        </p:txBody>
      </p:sp>
      <p:sp>
        <p:nvSpPr>
          <p:cNvPr id="1032" name="AutoShap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33" name="AutoShap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fld id="{3A5D0097-AE4D-4CCE-B47D-CA6A7F383D52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57200"/>
            <a:ext cx="7467600" cy="1143000"/>
          </a:xfrm>
          <a:noFill/>
          <a:ln/>
        </p:spPr>
        <p:txBody>
          <a:bodyPr/>
          <a:lstStyle/>
          <a:p>
            <a:r>
              <a:rPr lang="fr-FR" sz="5400" dirty="0" smtClean="0"/>
              <a:t>Projet Bases de données</a:t>
            </a:r>
            <a:endParaRPr lang="fr-FR" sz="5400" dirty="0"/>
          </a:p>
        </p:txBody>
      </p:sp>
      <p:pic>
        <p:nvPicPr>
          <p:cNvPr id="4" name="Picture 2" descr="C:\Users\PHETRAMPHAND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348880"/>
            <a:ext cx="4608512" cy="309634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027113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bg2"/>
                </a:solidFill>
              </a:rPr>
              <a:t>1. Présentation du sujet</a:t>
            </a:r>
            <a:endParaRPr lang="fr-FR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bg2"/>
                </a:solidFill>
              </a:rPr>
              <a:t>2. Conception</a:t>
            </a:r>
          </a:p>
          <a:p>
            <a:pPr>
              <a:buNone/>
            </a:pPr>
            <a:r>
              <a:rPr lang="fr-FR" dirty="0" smtClean="0">
                <a:solidFill>
                  <a:schemeClr val="bg2"/>
                </a:solidFill>
              </a:rPr>
              <a:t>3. Conclusion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472" y="269776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268760"/>
            <a:ext cx="6096000" cy="5017760"/>
          </a:xfrm>
          <a:noFill/>
          <a:ln/>
        </p:spPr>
        <p:txBody>
          <a:bodyPr/>
          <a:lstStyle/>
          <a:p>
            <a:pPr marL="0" indent="0" algn="just">
              <a:buNone/>
            </a:pPr>
            <a:r>
              <a:rPr lang="fr-FR" u="sng" dirty="0" smtClean="0">
                <a:solidFill>
                  <a:schemeClr val="bg2"/>
                </a:solidFill>
              </a:rPr>
              <a:t>But du projet </a:t>
            </a:r>
            <a:r>
              <a:rPr lang="fr-FR" dirty="0" smtClean="0">
                <a:solidFill>
                  <a:schemeClr val="bg2"/>
                </a:solidFill>
              </a:rPr>
              <a:t>:</a:t>
            </a:r>
          </a:p>
          <a:p>
            <a:pPr marL="0" indent="0" algn="just">
              <a:buNone/>
            </a:pPr>
            <a:endParaRPr lang="fr-FR" dirty="0" smtClean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chemeClr val="bg2"/>
                </a:solidFill>
              </a:rPr>
              <a:t>Ce projet a pour but de créer une base de données qui répond aux besoins d’une société de locations de </a:t>
            </a:r>
            <a:r>
              <a:rPr lang="fr-FR" dirty="0" smtClean="0">
                <a:solidFill>
                  <a:schemeClr val="bg2"/>
                </a:solidFill>
              </a:rPr>
              <a:t>véhicules.</a:t>
            </a:r>
          </a:p>
          <a:p>
            <a:pPr marL="0" indent="0" algn="just">
              <a:buNone/>
            </a:pPr>
            <a:endParaRPr lang="fr-FR" dirty="0" smtClean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fr-FR" u="sng" smtClean="0">
                <a:solidFill>
                  <a:schemeClr val="bg2"/>
                </a:solidFill>
              </a:rPr>
              <a:t>Outils informatiques </a:t>
            </a:r>
            <a:r>
              <a:rPr lang="fr-FR" smtClean="0">
                <a:solidFill>
                  <a:schemeClr val="bg2"/>
                </a:solidFill>
              </a:rPr>
              <a:t>: Oracle, PHP</a:t>
            </a:r>
            <a:endParaRPr lang="fr-FR" dirty="0" smtClean="0">
              <a:solidFill>
                <a:schemeClr val="bg2"/>
              </a:solidFill>
            </a:endParaRPr>
          </a:p>
          <a:p>
            <a:pPr marL="0" indent="0" algn="just">
              <a:buNone/>
            </a:pP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Schéma MCD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toine\Desktop\PHETRAMPHAND_Antoine_&amp;&amp;_BABAEDJOU_Hanyatou_2ème_partie\schema\sche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3999" cy="4729159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Schéma MLD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42968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Page PHP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714488"/>
            <a:ext cx="8715436" cy="45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027113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10000"/>
                  </a:schemeClr>
                </a:solidFill>
              </a:rPr>
              <a:t>Le projet nous as apportés 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10000"/>
                  </a:schemeClr>
                </a:solidFill>
              </a:rPr>
              <a:t>	- des connaissances informatiques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10000"/>
                  </a:schemeClr>
                </a:solidFill>
              </a:rPr>
              <a:t>	- des difficultés rencontrées</a:t>
            </a:r>
            <a:endParaRPr lang="fr-FR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3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Babaedjou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Hanyatou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Présentation - Présentation d'un sujet divers">
  <a:themeElements>
    <a:clrScheme name="Thème Office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Thème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- Présentation d'un sujet divers</Template>
  <TotalTime>320</TotalTime>
  <Words>108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Présentation - Présentation d'un sujet divers</vt:lpstr>
      <vt:lpstr>Projet Bases de données</vt:lpstr>
      <vt:lpstr>Sommaire</vt:lpstr>
      <vt:lpstr>Présentation du sujet</vt:lpstr>
      <vt:lpstr>Conception du projet</vt:lpstr>
      <vt:lpstr>Conception du projet</vt:lpstr>
      <vt:lpstr>Conception du projet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Bases de données</dc:title>
  <dc:creator>PHETRAMPHAND</dc:creator>
  <cp:lastModifiedBy>Antoine</cp:lastModifiedBy>
  <cp:revision>34</cp:revision>
  <dcterms:created xsi:type="dcterms:W3CDTF">2014-12-09T10:01:25Z</dcterms:created>
  <dcterms:modified xsi:type="dcterms:W3CDTF">2015-12-07T23:25:06Z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</Properties>
</file>