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8" r:id="rId5"/>
    <p:sldId id="260" r:id="rId6"/>
    <p:sldId id="266" r:id="rId7"/>
    <p:sldId id="264" r:id="rId8"/>
    <p:sldId id="269" r:id="rId9"/>
    <p:sldId id="265" r:id="rId10"/>
    <p:sldId id="263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0993" autoAdjust="0"/>
  </p:normalViewPr>
  <p:slideViewPr>
    <p:cSldViewPr>
      <p:cViewPr varScale="1">
        <p:scale>
          <a:sx n="60" d="100"/>
          <a:sy n="6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DCD0D38-30CB-419D-8102-11012656E2BE}" type="datetime1">
              <a:rPr lang="fr-FR"/>
              <a:pPr/>
              <a:t>14/03/2015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155F094-93CF-41B3-BBAC-10B0B18905F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D0D38-30CB-419D-8102-11012656E2BE}" type="datetime1">
              <a:rPr lang="fr-FR" smtClean="0"/>
              <a:pPr/>
              <a:t>14/03/2015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5F094-93CF-41B3-BBAC-10B0B18905F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68580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3080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6705600" y="6324600"/>
            <a:ext cx="1530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fr-FR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Passer à la première page</a:t>
            </a:r>
          </a:p>
        </p:txBody>
      </p:sp>
      <p:sp>
        <p:nvSpPr>
          <p:cNvPr id="3081" name="AutoShap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3082" name="AutoShap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kumimoji="0" lang="fr-FR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B905A7B-22EB-4F45-9ACD-98A457B3CF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81B08-488B-442D-AC3B-26B3BF1DB36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97335-60ED-40CF-B4F5-2321559423E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AB5FF-D652-4098-A982-6FF7F349D40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11DFA-DEB9-45F3-861F-FF082C70972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F2E0F-A254-44B6-854D-92713A2D0D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D9959-4A31-42E0-AF9E-EE85BFFFB08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69C49-9777-4FFF-8A19-1A09BD21F57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2B44C-8371-4A18-88DF-DFA5B0D334F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5DEBC-DE9C-49F0-B140-DD0252AB07A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6B8E2-9DF6-41BE-B6A0-EB9D5294489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6705600" y="6324600"/>
            <a:ext cx="1530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fr-FR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Passer à la première page</a:t>
            </a:r>
          </a:p>
        </p:txBody>
      </p:sp>
      <p:sp>
        <p:nvSpPr>
          <p:cNvPr id="1032" name="AutoShap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33" name="AutoShap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fld id="{3A5D0097-AE4D-4CCE-B47D-CA6A7F383D52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57200"/>
            <a:ext cx="7467600" cy="1143000"/>
          </a:xfrm>
          <a:noFill/>
          <a:ln/>
        </p:spPr>
        <p:txBody>
          <a:bodyPr/>
          <a:lstStyle/>
          <a:p>
            <a:pPr algn="ctr"/>
            <a:r>
              <a:rPr lang="fr-FR" sz="5400" dirty="0" smtClean="0"/>
              <a:t>Projet de synthèse</a:t>
            </a:r>
            <a:endParaRPr lang="fr-FR" sz="5400" dirty="0"/>
          </a:p>
        </p:txBody>
      </p:sp>
      <p:pic>
        <p:nvPicPr>
          <p:cNvPr id="4" name="Picture 2" descr="C:\Users\PHETRAMPHAND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653136"/>
            <a:ext cx="2520280" cy="165618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6848" y="2420888"/>
            <a:ext cx="7467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fr-FR" sz="5400" b="1" kern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Application :</a:t>
            </a:r>
          </a:p>
          <a:p>
            <a:pPr algn="ctr" eaLnBrk="1" hangingPunct="1">
              <a:lnSpc>
                <a:spcPct val="70000"/>
              </a:lnSpc>
            </a:pPr>
            <a:r>
              <a:rPr lang="fr-FR" sz="5400" b="1" kern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« Tous sports individuels »</a:t>
            </a:r>
            <a:endParaRPr kumimoji="1" lang="fr-FR" sz="5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PHETRAMPHAND\Desktop\Cergy 2015\S6\projet de synthèse\rapport\spo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581128"/>
            <a:ext cx="1944216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027113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027113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1. Présentation du sujet</a:t>
            </a:r>
            <a:endParaRPr lang="fr-FR" sz="180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2. Fonctionnalités</a:t>
            </a:r>
          </a:p>
          <a:p>
            <a:pPr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3. </a:t>
            </a:r>
            <a:r>
              <a:rPr lang="fr-FR" sz="1800" dirty="0" smtClean="0">
                <a:solidFill>
                  <a:schemeClr val="bg2"/>
                </a:solidFill>
              </a:rPr>
              <a:t>Conception</a:t>
            </a:r>
          </a:p>
          <a:p>
            <a:pPr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4. Algorithme de base</a:t>
            </a:r>
            <a:endParaRPr lang="fr-FR" sz="18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5</a:t>
            </a:r>
            <a:r>
              <a:rPr lang="fr-FR" sz="1800" dirty="0" smtClean="0">
                <a:solidFill>
                  <a:schemeClr val="bg2"/>
                </a:solidFill>
              </a:rPr>
              <a:t>. </a:t>
            </a:r>
            <a:r>
              <a:rPr lang="fr-FR" sz="1800" dirty="0" smtClean="0">
                <a:solidFill>
                  <a:schemeClr val="bg2"/>
                </a:solidFill>
              </a:rPr>
              <a:t>Extrait du projet</a:t>
            </a:r>
          </a:p>
          <a:p>
            <a:pPr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6</a:t>
            </a:r>
            <a:r>
              <a:rPr lang="fr-FR" sz="1800" dirty="0" smtClean="0">
                <a:solidFill>
                  <a:schemeClr val="bg2"/>
                </a:solidFill>
              </a:rPr>
              <a:t>. </a:t>
            </a:r>
            <a:r>
              <a:rPr lang="fr-FR" sz="1800" dirty="0" smtClean="0">
                <a:solidFill>
                  <a:schemeClr val="bg2"/>
                </a:solidFill>
              </a:rPr>
              <a:t>Conclusion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472" y="269776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268760"/>
            <a:ext cx="6096000" cy="3464024"/>
          </a:xfrm>
          <a:noFill/>
          <a:ln/>
        </p:spPr>
        <p:txBody>
          <a:bodyPr/>
          <a:lstStyle/>
          <a:p>
            <a:pPr marL="0" indent="0" algn="just">
              <a:buNone/>
            </a:pPr>
            <a:r>
              <a:rPr lang="fr-FR" sz="1800" u="sng" dirty="0" smtClean="0">
                <a:solidFill>
                  <a:schemeClr val="bg2"/>
                </a:solidFill>
              </a:rPr>
              <a:t>But du projet </a:t>
            </a:r>
            <a:r>
              <a:rPr lang="fr-FR" sz="1800" dirty="0" smtClean="0">
                <a:solidFill>
                  <a:schemeClr val="bg2"/>
                </a:solidFill>
              </a:rPr>
              <a:t>:</a:t>
            </a:r>
          </a:p>
          <a:p>
            <a:pPr marL="0" indent="0" algn="just">
              <a:buNone/>
            </a:pPr>
            <a:endParaRPr lang="fr-FR" sz="1800" dirty="0" smtClean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Ce projet a pour but de créer une application qui consiste à gérer les données personnelles de l’utilisateur concernant les sports qu’il exerce.</a:t>
            </a:r>
          </a:p>
          <a:p>
            <a:pPr marL="0" indent="0" algn="just">
              <a:buNone/>
            </a:pPr>
            <a:endParaRPr lang="fr-FR" sz="1800" dirty="0" smtClean="0">
              <a:solidFill>
                <a:schemeClr val="bg2"/>
              </a:solidFill>
            </a:endParaRPr>
          </a:p>
          <a:p>
            <a:pPr marL="0" indent="0" algn="just">
              <a:buNone/>
            </a:pPr>
            <a:r>
              <a:rPr lang="fr-FR" sz="1800" u="sng" dirty="0" smtClean="0">
                <a:solidFill>
                  <a:schemeClr val="bg2"/>
                </a:solidFill>
              </a:rPr>
              <a:t>Spécificité</a:t>
            </a:r>
            <a:r>
              <a:rPr lang="fr-FR" sz="1800" dirty="0" smtClean="0">
                <a:solidFill>
                  <a:schemeClr val="bg2"/>
                </a:solidFill>
              </a:rPr>
              <a:t> :</a:t>
            </a:r>
          </a:p>
          <a:p>
            <a:pPr marL="0" indent="0" algn="just">
              <a:buNone/>
            </a:pPr>
            <a:r>
              <a:rPr lang="fr-FR" sz="1800" dirty="0" smtClean="0">
                <a:solidFill>
                  <a:schemeClr val="bg2"/>
                </a:solidFill>
              </a:rPr>
              <a:t>Application réalisé en Java avec la bibliothèque JDBC permettant de lire et d’entrer les informations dans une base de données.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844824"/>
            <a:ext cx="6096000" cy="1368152"/>
          </a:xfrm>
          <a:noFill/>
          <a:ln/>
        </p:spPr>
        <p:txBody>
          <a:bodyPr/>
          <a:lstStyle/>
          <a:p>
            <a:r>
              <a:rPr lang="fr-FR" sz="1800" dirty="0" smtClean="0">
                <a:solidFill>
                  <a:schemeClr val="bg2"/>
                </a:solidFill>
              </a:rPr>
              <a:t>Gestion des données personnelles de l’utilisateur </a:t>
            </a:r>
          </a:p>
          <a:p>
            <a:r>
              <a:rPr lang="fr-FR" sz="1800" dirty="0" smtClean="0">
                <a:solidFill>
                  <a:schemeClr val="bg2"/>
                </a:solidFill>
              </a:rPr>
              <a:t>Génération des graphiques </a:t>
            </a:r>
          </a:p>
          <a:p>
            <a:r>
              <a:rPr lang="fr-FR" sz="1800" dirty="0" smtClean="0">
                <a:solidFill>
                  <a:schemeClr val="bg2"/>
                </a:solidFill>
              </a:rPr>
              <a:t>Gestion multiutilisateurs </a:t>
            </a:r>
          </a:p>
          <a:p>
            <a:r>
              <a:rPr lang="fr-FR" sz="1800" dirty="0" smtClean="0">
                <a:solidFill>
                  <a:schemeClr val="bg2"/>
                </a:solidFill>
              </a:rPr>
              <a:t>Offrir une simplicité d'utilisation 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sz="1800" dirty="0" smtClean="0">
                <a:solidFill>
                  <a:schemeClr val="bg2"/>
                </a:solidFill>
              </a:rPr>
              <a:t>Diagramme UML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2" name="Picture 2" descr="C:\Users\PHETRAMPHAND\Desktop\Cergy 2015\S6\projet de synthèse\rapport\u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77305"/>
            <a:ext cx="8712968" cy="4371975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sz="1800" dirty="0" smtClean="0">
                <a:solidFill>
                  <a:schemeClr val="bg2"/>
                </a:solidFill>
              </a:rPr>
              <a:t>Schéma MCD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PHETRAMPHAND\Desktop\Cergy 2015\S6\projet de synthèse\rapport\mcd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556792"/>
            <a:ext cx="7486650" cy="4657725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sz="1800" dirty="0" smtClean="0">
                <a:solidFill>
                  <a:schemeClr val="bg2"/>
                </a:solidFill>
              </a:rPr>
              <a:t>Schéma MLD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2051" name="Picture 3" descr="C:\Users\PHETRAMPHAND\Desktop\Cergy 2015\S6\projet de synthèse\rapport\mld_im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8136904" cy="3384376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Algorithme de base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sz="1800" dirty="0" smtClean="0">
                <a:solidFill>
                  <a:schemeClr val="bg2"/>
                </a:solidFill>
              </a:rPr>
              <a:t>Voici l’algorithme permettant d’accéder à la base de données</a:t>
            </a:r>
          </a:p>
          <a:p>
            <a:pPr>
              <a:buNone/>
            </a:pPr>
            <a:endParaRPr lang="fr-FR" sz="1800" dirty="0" smtClean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4098" name="Picture 2" descr="C:\Users\PHETRAMPHAND\Desktop\Cergy 2015\S6\projet de synthèse\rapport\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8756898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88640"/>
            <a:ext cx="6096000" cy="1143000"/>
          </a:xfrm>
          <a:noFill/>
          <a:ln/>
        </p:spPr>
        <p:txBody>
          <a:bodyPr/>
          <a:lstStyle/>
          <a:p>
            <a:r>
              <a:rPr lang="fr-FR" dirty="0" smtClean="0"/>
              <a:t>Extrait du projet</a:t>
            </a: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052736"/>
            <a:ext cx="6096000" cy="648072"/>
          </a:xfrm>
          <a:noFill/>
          <a:ln/>
        </p:spPr>
        <p:txBody>
          <a:bodyPr/>
          <a:lstStyle/>
          <a:p>
            <a:r>
              <a:rPr lang="fr-FR" sz="1800" dirty="0" smtClean="0">
                <a:solidFill>
                  <a:schemeClr val="bg2"/>
                </a:solidFill>
              </a:rPr>
              <a:t>Aperçu de l’application</a:t>
            </a:r>
            <a:endParaRPr lang="fr-FR" sz="1800" dirty="0">
              <a:solidFill>
                <a:schemeClr val="bg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09286" y="6433591"/>
            <a:ext cx="357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2"/>
                </a:solidFill>
              </a:rPr>
              <a:t>Phetramphand</a:t>
            </a:r>
            <a:r>
              <a:rPr lang="fr-FR" sz="1400" dirty="0" smtClean="0">
                <a:solidFill>
                  <a:schemeClr val="bg2"/>
                </a:solidFill>
              </a:rPr>
              <a:t> Antoine / </a:t>
            </a:r>
            <a:r>
              <a:rPr lang="fr-FR" sz="1400" dirty="0" err="1" smtClean="0">
                <a:solidFill>
                  <a:schemeClr val="bg2"/>
                </a:solidFill>
              </a:rPr>
              <a:t>Ralaimanantsoa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</a:rPr>
              <a:t>Hery</a:t>
            </a:r>
            <a:r>
              <a:rPr lang="fr-FR" sz="1400" dirty="0" smtClean="0">
                <a:solidFill>
                  <a:schemeClr val="bg2"/>
                </a:solidFill>
              </a:rPr>
              <a:t> </a:t>
            </a:r>
            <a:endParaRPr lang="fr-FR" sz="1400" dirty="0">
              <a:solidFill>
                <a:schemeClr val="bg2"/>
              </a:solidFill>
            </a:endParaRPr>
          </a:p>
        </p:txBody>
      </p:sp>
      <p:pic>
        <p:nvPicPr>
          <p:cNvPr id="1027" name="Picture 3" descr="C:\Users\PHETRAMPHAND\Desktop\Cergy 2015\S6\projet de synthèse\rapport\aperç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258" y="1772816"/>
            <a:ext cx="8869238" cy="452402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Présentation - Présentation d'un sujet divers">
  <a:themeElements>
    <a:clrScheme name="Thème Office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Thème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- Présentation d'un sujet divers</Template>
  <TotalTime>195</TotalTime>
  <Words>197</Words>
  <Application>Microsoft Office PowerPoint</Application>
  <PresentationFormat>Affichage à l'écran (4:3)</PresentationFormat>
  <Paragraphs>61</Paragraphs>
  <Slides>10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Présentation - Présentation d'un sujet divers</vt:lpstr>
      <vt:lpstr>Projet de synthèse</vt:lpstr>
      <vt:lpstr>Sommaire</vt:lpstr>
      <vt:lpstr>Présentation du sujet</vt:lpstr>
      <vt:lpstr>Fonctionnalités</vt:lpstr>
      <vt:lpstr>Conception du projet</vt:lpstr>
      <vt:lpstr>Conception du projet</vt:lpstr>
      <vt:lpstr>Conception du projet</vt:lpstr>
      <vt:lpstr>Algorithme de base</vt:lpstr>
      <vt:lpstr>Extrait du projet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Bases de données</dc:title>
  <dc:creator>PHETRAMPHAND</dc:creator>
  <cp:lastModifiedBy>PHETRAMPHAND</cp:lastModifiedBy>
  <cp:revision>24</cp:revision>
  <dcterms:created xsi:type="dcterms:W3CDTF">2014-12-09T10:01:25Z</dcterms:created>
  <dcterms:modified xsi:type="dcterms:W3CDTF">2015-03-14T02:40:57Z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</Properties>
</file>