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60" r:id="rId5"/>
    <p:sldId id="261" r:id="rId6"/>
    <p:sldId id="263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3" autoAdjust="0"/>
    <p:restoredTop sz="93429" autoAdjust="0"/>
  </p:normalViewPr>
  <p:slideViewPr>
    <p:cSldViewPr snapToGrid="0">
      <p:cViewPr varScale="1">
        <p:scale>
          <a:sx n="81" d="100"/>
          <a:sy n="81" d="100"/>
        </p:scale>
        <p:origin x="756" y="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49C35A-3C59-48C2-96AE-104AC286FF6B}" type="datetimeFigureOut">
              <a:rPr lang="fr-FR" smtClean="0"/>
              <a:t>11/04/2023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03D5AC-ED7A-45AB-BA68-058E23153F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6667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Pourquoi Python : Manipulation de données via les lib, plus rapide que javascript pour traiter des données en masse. Plus utilisé dans le monde de la data = plus de personne peuvent le maintenir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03D5AC-ED7A-45AB-BA68-058E23153F63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61378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AAC74F-AE2E-99F4-C969-B4CCC73C6A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1B33D51-3FE7-B3D6-28C6-947D78C0B5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1E30C19-DF14-33B2-8724-1C81B77CA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BECAA-6EAB-4055-AE31-804E358C5D92}" type="datetimeFigureOut">
              <a:rPr lang="fr-FR" smtClean="0"/>
              <a:t>09/04/2023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1FAC030-6BD3-F19D-705B-00A1993F4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60642E0-851C-FFF4-2BB9-F5338D7B6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117E5-8550-4A08-97EC-E95EE97AD8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133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09BF92-1A64-9999-6866-93C272251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CAC7FC9-AB26-BF39-C03F-2DCE43ABF1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4B7983F-8575-8392-705E-028A7D558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BECAA-6EAB-4055-AE31-804E358C5D92}" type="datetimeFigureOut">
              <a:rPr lang="fr-FR" smtClean="0"/>
              <a:t>09/04/2023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331D982-5F1F-54E1-9B28-6F3515450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12A3CC3-F0C0-88E7-30BF-81687EFA1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117E5-8550-4A08-97EC-E95EE97AD8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7685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B82F34D3-F737-99E4-2FD1-B9301FA9DB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C7E198D-3B38-21C3-C3E1-021F07BAB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4073799-C3A1-C75A-3D20-C3D6739D1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BECAA-6EAB-4055-AE31-804E358C5D92}" type="datetimeFigureOut">
              <a:rPr lang="fr-FR" smtClean="0"/>
              <a:t>09/04/2023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5473220-5040-19AB-92E2-9424134D8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9DB105F-4980-48A6-F363-0ADABDD6B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117E5-8550-4A08-97EC-E95EE97AD8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953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8572C7-3300-0A2F-DF31-17BFFE338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E3B4DA9-9723-5BEF-8A0C-8B0B7212C8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B78B6AE-D6C6-22F8-AE1D-54044C0B8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BECAA-6EAB-4055-AE31-804E358C5D92}" type="datetimeFigureOut">
              <a:rPr lang="fr-FR" smtClean="0"/>
              <a:t>09/04/2023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56F40F7-F4B0-509D-7969-F4FF23795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C31E3BB-A67E-F846-4569-EA49A10C7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117E5-8550-4A08-97EC-E95EE97AD8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1494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4421F0-9D42-5E79-F6EE-62CA5DE8D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6224AA4-1C40-B8D9-5736-EE969EC8EC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79AF6C8-321E-3B21-593E-9E4B4FA1D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BECAA-6EAB-4055-AE31-804E358C5D92}" type="datetimeFigureOut">
              <a:rPr lang="fr-FR" smtClean="0"/>
              <a:t>09/04/2023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20B9D38-6038-3CE5-22F6-DFFD1A6E7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B581E94-6443-D346-CA83-013CE9C15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117E5-8550-4A08-97EC-E95EE97AD8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0667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9BAAA46-BCA1-3C9D-3653-ED7493562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9BA8E64-517B-C9E9-3D85-B170928832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28E00AD-22ED-B68A-66AD-6ECA6E4F2F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DF93664-9A27-1287-2DD4-C51ED149D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BECAA-6EAB-4055-AE31-804E358C5D92}" type="datetimeFigureOut">
              <a:rPr lang="fr-FR" smtClean="0"/>
              <a:t>09/04/2023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A2ADCC7-FD3C-7CDF-8127-6F1DF4B4A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F304401-8134-4EE2-B39B-950C9E36B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117E5-8550-4A08-97EC-E95EE97AD8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5036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F02BC8-4109-6928-03FC-652560B1C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B5148D6-1D7C-E200-3803-B9C9B207F6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BEC9B49-4842-1325-32A7-1572A3BF67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08F9D7B-3228-BB87-62FE-C85E5453B9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5CDEB39-DCA9-FEEA-B5A9-0AB81C2A0F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68C31D1D-7162-9A52-1FAB-A257440B3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BECAA-6EAB-4055-AE31-804E358C5D92}" type="datetimeFigureOut">
              <a:rPr lang="fr-FR" smtClean="0"/>
              <a:t>09/04/2023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864FA866-D211-9953-DC0A-E47760731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4C89E1D-C12A-2DBC-E698-470EC7F03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117E5-8550-4A08-97EC-E95EE97AD8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5168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08495C-AF30-6599-BAF6-20961B17C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FD545B4-46B0-36D2-BC73-B6AA6F3F6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BECAA-6EAB-4055-AE31-804E358C5D92}" type="datetimeFigureOut">
              <a:rPr lang="fr-FR" smtClean="0"/>
              <a:t>09/04/2023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85394AB-0FCE-0DCC-AB55-10F2692D8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B6C00D0-3770-8E3E-11CB-360C9AD41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117E5-8550-4A08-97EC-E95EE97AD8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2240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9F824FC-7BD0-EB19-1E1D-65E995161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BECAA-6EAB-4055-AE31-804E358C5D92}" type="datetimeFigureOut">
              <a:rPr lang="fr-FR" smtClean="0"/>
              <a:t>09/04/2023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38FAC9E-E4AE-0926-6C4D-03A91310C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FCAF3AA-3390-31E8-F3B6-5545F3C54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117E5-8550-4A08-97EC-E95EE97AD8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8188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20A2B8-1937-F277-8EC6-57E77EBFE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A7ACEFD-4C78-362B-9A4C-21D43D9FA0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A2EEBFE-1217-7454-17C6-1211115748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7E5D1B5-8964-54E2-305A-CC8B0FEF3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BECAA-6EAB-4055-AE31-804E358C5D92}" type="datetimeFigureOut">
              <a:rPr lang="fr-FR" smtClean="0"/>
              <a:t>09/04/2023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5C8BF29-45AF-33AF-0FAB-96CAA0A39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8D46B10-446C-5EEE-C10D-66FDC1832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117E5-8550-4A08-97EC-E95EE97AD8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5118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48FABF-F193-9270-8703-540440A96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170A10A3-1EC6-9589-8FA8-4DE4181FBE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B2AB055-9D76-8025-CC05-178B8901D2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D5FAB10-3E12-0A41-1FA0-A9BA53D7D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BECAA-6EAB-4055-AE31-804E358C5D92}" type="datetimeFigureOut">
              <a:rPr lang="fr-FR" smtClean="0"/>
              <a:t>09/04/2023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C1D19A9-2403-5AB1-4E57-56D94C6D8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933BE85-FB9E-E837-0896-0A6C8122F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117E5-8550-4A08-97EC-E95EE97AD8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7164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49B02364-8B4D-2265-3B8C-ED3702D85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5B7F38E-683E-33B7-1759-5CDC207B9A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66C28FD-1382-8150-76DA-AC30142C1A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ABECAA-6EAB-4055-AE31-804E358C5D92}" type="datetimeFigureOut">
              <a:rPr lang="fr-FR" smtClean="0"/>
              <a:t>09/04/2023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8E8BF76-F3B1-9169-8CEA-F6A5470615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AD861CA-AFBF-5601-8AA5-A2BA13500C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6117E5-8550-4A08-97EC-E95EE97AD8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6515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A5490A-135A-D1A5-9F0E-865F58D3B2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draft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4CC5886-A325-2CAA-1700-9A352D3328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4749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CAFF28A-2774-439B-6A29-35D998814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5B086C6-94F8-6C0C-6B05-C177A1CB7E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237" y="1802058"/>
            <a:ext cx="10515600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fr-FR" dirty="0"/>
              <a:t>Rappel du brief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Architecture du pipeline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Problèmes rencontrés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Opportunités Business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err="1"/>
              <a:t>Features</a:t>
            </a:r>
            <a:r>
              <a:rPr lang="fr-FR" dirty="0"/>
              <a:t> à développer</a:t>
            </a:r>
          </a:p>
        </p:txBody>
      </p:sp>
    </p:spTree>
    <p:extLst>
      <p:ext uri="{BB962C8B-B14F-4D97-AF65-F5344CB8AC3E}">
        <p14:creationId xmlns:p14="http://schemas.microsoft.com/office/powerpoint/2010/main" val="35872860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2038E8-E7D5-CBF8-0FE1-F55A18AE2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Rappel du brief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D0E8BC7-5108-749D-4EC5-4B235D461D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fr-FR" dirty="0"/>
              <a:t>Créer un pipeline pour intégrer les données vaccinales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Fournir des infos intéressantes pour 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dirty="0"/>
              <a:t>La PM,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dirty="0"/>
              <a:t>La data </a:t>
            </a:r>
            <a:r>
              <a:rPr lang="fr-FR" dirty="0" err="1"/>
              <a:t>core</a:t>
            </a:r>
            <a:r>
              <a:rPr lang="fr-FR" dirty="0"/>
              <a:t> team</a:t>
            </a:r>
          </a:p>
          <a:p>
            <a:pPr marL="971550" lvl="1" indent="-514350">
              <a:buFont typeface="+mj-lt"/>
              <a:buAutoNum type="arabicPeriod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746693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rganigramme : Disque magnétique 3">
            <a:extLst>
              <a:ext uri="{FF2B5EF4-FFF2-40B4-BE49-F238E27FC236}">
                <a16:creationId xmlns:a16="http://schemas.microsoft.com/office/drawing/2014/main" id="{F2652C9E-2E41-C578-AE1B-F8CE67C3E306}"/>
              </a:ext>
            </a:extLst>
          </p:cNvPr>
          <p:cNvSpPr/>
          <p:nvPr/>
        </p:nvSpPr>
        <p:spPr>
          <a:xfrm>
            <a:off x="5938887" y="4610879"/>
            <a:ext cx="1289901" cy="139045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DB</a:t>
            </a:r>
          </a:p>
        </p:txBody>
      </p: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AC4683E0-7335-BA81-6DFB-13FF7B482E1B}"/>
              </a:ext>
            </a:extLst>
          </p:cNvPr>
          <p:cNvCxnSpPr>
            <a:cxnSpLocks/>
            <a:stCxn id="8" idx="1"/>
            <a:endCxn id="11" idx="4"/>
          </p:cNvCxnSpPr>
          <p:nvPr/>
        </p:nvCxnSpPr>
        <p:spPr>
          <a:xfrm flipV="1">
            <a:off x="1479606" y="2267146"/>
            <a:ext cx="640624" cy="308930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rganigramme : Procédé 7">
            <a:extLst>
              <a:ext uri="{FF2B5EF4-FFF2-40B4-BE49-F238E27FC236}">
                <a16:creationId xmlns:a16="http://schemas.microsoft.com/office/drawing/2014/main" id="{34DD01DB-0109-3F95-77EE-49405607542C}"/>
              </a:ext>
            </a:extLst>
          </p:cNvPr>
          <p:cNvSpPr/>
          <p:nvPr/>
        </p:nvSpPr>
        <p:spPr>
          <a:xfrm>
            <a:off x="1479606" y="4471509"/>
            <a:ext cx="1974919" cy="176988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Script</a:t>
            </a: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C5116419-B5A9-3643-E18E-B840F6665F81}"/>
              </a:ext>
            </a:extLst>
          </p:cNvPr>
          <p:cNvSpPr/>
          <p:nvPr/>
        </p:nvSpPr>
        <p:spPr>
          <a:xfrm>
            <a:off x="1281245" y="584462"/>
            <a:ext cx="1677970" cy="16826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Data Gouv</a:t>
            </a:r>
          </a:p>
        </p:txBody>
      </p: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C324F984-9883-66DD-9277-A7E4ABD947EE}"/>
              </a:ext>
            </a:extLst>
          </p:cNvPr>
          <p:cNvCxnSpPr>
            <a:cxnSpLocks/>
            <a:stCxn id="11" idx="4"/>
          </p:cNvCxnSpPr>
          <p:nvPr/>
        </p:nvCxnSpPr>
        <p:spPr>
          <a:xfrm>
            <a:off x="2120230" y="2267146"/>
            <a:ext cx="1060103" cy="220436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avec flèche 37">
            <a:extLst>
              <a:ext uri="{FF2B5EF4-FFF2-40B4-BE49-F238E27FC236}">
                <a16:creationId xmlns:a16="http://schemas.microsoft.com/office/drawing/2014/main" id="{2C142047-726A-60B0-5806-88FD97216FF7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3454525" y="5356452"/>
            <a:ext cx="2484362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rganigramme : Procédé 45">
            <a:extLst>
              <a:ext uri="{FF2B5EF4-FFF2-40B4-BE49-F238E27FC236}">
                <a16:creationId xmlns:a16="http://schemas.microsoft.com/office/drawing/2014/main" id="{55C220EC-942F-668A-AE6D-A7DD404A07F3}"/>
              </a:ext>
            </a:extLst>
          </p:cNvPr>
          <p:cNvSpPr/>
          <p:nvPr/>
        </p:nvSpPr>
        <p:spPr>
          <a:xfrm>
            <a:off x="544391" y="4182351"/>
            <a:ext cx="10216305" cy="2232974"/>
          </a:xfrm>
          <a:prstGeom prst="flowChartProcess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E92E9E2B-0F26-FC1A-00A8-4A796AB8D436}"/>
              </a:ext>
            </a:extLst>
          </p:cNvPr>
          <p:cNvSpPr txBox="1"/>
          <p:nvPr/>
        </p:nvSpPr>
        <p:spPr>
          <a:xfrm>
            <a:off x="3652886" y="3767016"/>
            <a:ext cx="2389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i="1" dirty="0"/>
              <a:t>Pipeline de données</a:t>
            </a: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86D325A8-EDBF-14F0-9482-9A2E538199EC}"/>
              </a:ext>
            </a:extLst>
          </p:cNvPr>
          <p:cNvSpPr txBox="1"/>
          <p:nvPr/>
        </p:nvSpPr>
        <p:spPr>
          <a:xfrm rot="16911197">
            <a:off x="753738" y="3104770"/>
            <a:ext cx="16116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i="1" dirty="0" err="1"/>
              <a:t>Request</a:t>
            </a:r>
            <a:r>
              <a:rPr lang="fr-FR" sz="1200" b="1" i="1" dirty="0"/>
              <a:t> URLs</a:t>
            </a: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397E2F80-14E4-9E95-EDCA-AB83CA8C6E08}"/>
              </a:ext>
            </a:extLst>
          </p:cNvPr>
          <p:cNvSpPr txBox="1"/>
          <p:nvPr/>
        </p:nvSpPr>
        <p:spPr>
          <a:xfrm rot="3836705">
            <a:off x="2003108" y="3060325"/>
            <a:ext cx="16116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i="1" dirty="0" err="1"/>
              <a:t>Returns</a:t>
            </a:r>
            <a:r>
              <a:rPr lang="fr-FR" sz="1200" b="1" i="1" dirty="0"/>
              <a:t> .csv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82A9FF61-BC1F-00B8-2BB1-4F68882EDABF}"/>
              </a:ext>
            </a:extLst>
          </p:cNvPr>
          <p:cNvSpPr txBox="1"/>
          <p:nvPr/>
        </p:nvSpPr>
        <p:spPr>
          <a:xfrm>
            <a:off x="3652886" y="4898356"/>
            <a:ext cx="16116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i="1" dirty="0" err="1"/>
              <a:t>Feed</a:t>
            </a:r>
            <a:r>
              <a:rPr lang="fr-FR" sz="1200" b="1" i="1" dirty="0"/>
              <a:t> </a:t>
            </a:r>
            <a:r>
              <a:rPr lang="fr-FR" sz="1200" b="1" i="1" dirty="0" err="1"/>
              <a:t>database</a:t>
            </a:r>
            <a:endParaRPr lang="fr-FR" sz="1200" b="1" i="1" dirty="0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2FFA1CCA-1C46-D12E-0335-F2D26220DC5B}"/>
              </a:ext>
            </a:extLst>
          </p:cNvPr>
          <p:cNvSpPr txBox="1"/>
          <p:nvPr/>
        </p:nvSpPr>
        <p:spPr>
          <a:xfrm>
            <a:off x="5264520" y="672001"/>
            <a:ext cx="598165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i="1" dirty="0"/>
              <a:t>BESOINS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b="1" i="1" dirty="0"/>
              <a:t>Maintenable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b="1" i="1" dirty="0"/>
              <a:t>Scalable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b="1" i="1" dirty="0"/>
              <a:t>Sécurité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b="1" i="1" dirty="0"/>
              <a:t>Disponible</a:t>
            </a:r>
          </a:p>
        </p:txBody>
      </p:sp>
      <p:sp>
        <p:nvSpPr>
          <p:cNvPr id="20" name="Organigramme : Procédé 19">
            <a:extLst>
              <a:ext uri="{FF2B5EF4-FFF2-40B4-BE49-F238E27FC236}">
                <a16:creationId xmlns:a16="http://schemas.microsoft.com/office/drawing/2014/main" id="{80293B2D-1663-525B-70DB-143206C8531B}"/>
              </a:ext>
            </a:extLst>
          </p:cNvPr>
          <p:cNvSpPr/>
          <p:nvPr/>
        </p:nvSpPr>
        <p:spPr>
          <a:xfrm>
            <a:off x="8344559" y="4413895"/>
            <a:ext cx="1974919" cy="176988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BI</a:t>
            </a:r>
          </a:p>
        </p:txBody>
      </p: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2E656522-05E3-E2A5-01E1-C1F79F157E73}"/>
              </a:ext>
            </a:extLst>
          </p:cNvPr>
          <p:cNvCxnSpPr>
            <a:cxnSpLocks/>
            <a:stCxn id="4" idx="4"/>
            <a:endCxn id="20" idx="1"/>
          </p:cNvCxnSpPr>
          <p:nvPr/>
        </p:nvCxnSpPr>
        <p:spPr>
          <a:xfrm flipV="1">
            <a:off x="7228788" y="5298838"/>
            <a:ext cx="1115771" cy="726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9647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rganigramme : Disque magnétique 3">
            <a:extLst>
              <a:ext uri="{FF2B5EF4-FFF2-40B4-BE49-F238E27FC236}">
                <a16:creationId xmlns:a16="http://schemas.microsoft.com/office/drawing/2014/main" id="{F2652C9E-2E41-C578-AE1B-F8CE67C3E306}"/>
              </a:ext>
            </a:extLst>
          </p:cNvPr>
          <p:cNvSpPr/>
          <p:nvPr/>
        </p:nvSpPr>
        <p:spPr>
          <a:xfrm>
            <a:off x="5938887" y="4610879"/>
            <a:ext cx="1289901" cy="139045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DB</a:t>
            </a:r>
          </a:p>
        </p:txBody>
      </p: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AC4683E0-7335-BA81-6DFB-13FF7B482E1B}"/>
              </a:ext>
            </a:extLst>
          </p:cNvPr>
          <p:cNvCxnSpPr>
            <a:cxnSpLocks/>
            <a:stCxn id="8" idx="1"/>
            <a:endCxn id="11" idx="4"/>
          </p:cNvCxnSpPr>
          <p:nvPr/>
        </p:nvCxnSpPr>
        <p:spPr>
          <a:xfrm flipV="1">
            <a:off x="1479606" y="2333134"/>
            <a:ext cx="495310" cy="302331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rganigramme : Procédé 7">
            <a:extLst>
              <a:ext uri="{FF2B5EF4-FFF2-40B4-BE49-F238E27FC236}">
                <a16:creationId xmlns:a16="http://schemas.microsoft.com/office/drawing/2014/main" id="{34DD01DB-0109-3F95-77EE-49405607542C}"/>
              </a:ext>
            </a:extLst>
          </p:cNvPr>
          <p:cNvSpPr/>
          <p:nvPr/>
        </p:nvSpPr>
        <p:spPr>
          <a:xfrm>
            <a:off x="1479606" y="4471509"/>
            <a:ext cx="1974919" cy="176988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Script</a:t>
            </a: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C5116419-B5A9-3643-E18E-B840F6665F81}"/>
              </a:ext>
            </a:extLst>
          </p:cNvPr>
          <p:cNvSpPr/>
          <p:nvPr/>
        </p:nvSpPr>
        <p:spPr>
          <a:xfrm>
            <a:off x="1135931" y="650450"/>
            <a:ext cx="1677970" cy="16826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Data Gouv</a:t>
            </a:r>
          </a:p>
        </p:txBody>
      </p: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C324F984-9883-66DD-9277-A7E4ABD947EE}"/>
              </a:ext>
            </a:extLst>
          </p:cNvPr>
          <p:cNvCxnSpPr>
            <a:cxnSpLocks/>
            <a:stCxn id="11" idx="4"/>
          </p:cNvCxnSpPr>
          <p:nvPr/>
        </p:nvCxnSpPr>
        <p:spPr>
          <a:xfrm>
            <a:off x="1974916" y="2333134"/>
            <a:ext cx="1213501" cy="213837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avec flèche 37">
            <a:extLst>
              <a:ext uri="{FF2B5EF4-FFF2-40B4-BE49-F238E27FC236}">
                <a16:creationId xmlns:a16="http://schemas.microsoft.com/office/drawing/2014/main" id="{2C142047-726A-60B0-5806-88FD97216FF7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3454525" y="5356452"/>
            <a:ext cx="2484362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rganigramme : Procédé 45">
            <a:extLst>
              <a:ext uri="{FF2B5EF4-FFF2-40B4-BE49-F238E27FC236}">
                <a16:creationId xmlns:a16="http://schemas.microsoft.com/office/drawing/2014/main" id="{55C220EC-942F-668A-AE6D-A7DD404A07F3}"/>
              </a:ext>
            </a:extLst>
          </p:cNvPr>
          <p:cNvSpPr/>
          <p:nvPr/>
        </p:nvSpPr>
        <p:spPr>
          <a:xfrm>
            <a:off x="544392" y="4182351"/>
            <a:ext cx="10168002" cy="2232974"/>
          </a:xfrm>
          <a:prstGeom prst="flowChartProcess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E92E9E2B-0F26-FC1A-00A8-4A796AB8D436}"/>
              </a:ext>
            </a:extLst>
          </p:cNvPr>
          <p:cNvSpPr txBox="1"/>
          <p:nvPr/>
        </p:nvSpPr>
        <p:spPr>
          <a:xfrm>
            <a:off x="4298623" y="3782581"/>
            <a:ext cx="2389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i="1" dirty="0"/>
              <a:t>Pipeline de données</a:t>
            </a: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86D325A8-EDBF-14F0-9482-9A2E538199EC}"/>
              </a:ext>
            </a:extLst>
          </p:cNvPr>
          <p:cNvSpPr txBox="1"/>
          <p:nvPr/>
        </p:nvSpPr>
        <p:spPr>
          <a:xfrm rot="17148324">
            <a:off x="709700" y="2989587"/>
            <a:ext cx="16116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i="1" dirty="0" err="1"/>
              <a:t>Request</a:t>
            </a:r>
            <a:r>
              <a:rPr lang="fr-FR" sz="1200" b="1" i="1" dirty="0"/>
              <a:t> URLs</a:t>
            </a: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397E2F80-14E4-9E95-EDCA-AB83CA8C6E08}"/>
              </a:ext>
            </a:extLst>
          </p:cNvPr>
          <p:cNvSpPr txBox="1"/>
          <p:nvPr/>
        </p:nvSpPr>
        <p:spPr>
          <a:xfrm rot="3815048">
            <a:off x="1731445" y="2817960"/>
            <a:ext cx="16116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i="1" dirty="0" err="1"/>
              <a:t>Returns</a:t>
            </a:r>
            <a:r>
              <a:rPr lang="fr-FR" sz="1200" b="1" i="1" dirty="0"/>
              <a:t> .csv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81BD1B43-EE2D-503D-1AF2-301965DFAC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5508" y="4927496"/>
            <a:ext cx="1183113" cy="1177855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4EEDF25E-A943-5E63-4776-2E57E10186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4791" y="5138106"/>
            <a:ext cx="985953" cy="1017757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82A9FF61-BC1F-00B8-2BB1-4F68882EDABF}"/>
              </a:ext>
            </a:extLst>
          </p:cNvPr>
          <p:cNvSpPr txBox="1"/>
          <p:nvPr/>
        </p:nvSpPr>
        <p:spPr>
          <a:xfrm>
            <a:off x="3652886" y="4898356"/>
            <a:ext cx="16116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i="1" dirty="0" err="1"/>
              <a:t>Sql</a:t>
            </a:r>
            <a:r>
              <a:rPr lang="fr-FR" sz="1200" b="1" i="1" dirty="0"/>
              <a:t> Python scripts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BD5D6984-ABB4-9F6D-DAE0-63B8DB24018A}"/>
              </a:ext>
            </a:extLst>
          </p:cNvPr>
          <p:cNvSpPr txBox="1"/>
          <p:nvPr/>
        </p:nvSpPr>
        <p:spPr>
          <a:xfrm>
            <a:off x="4433567" y="356203"/>
            <a:ext cx="775843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i="1" dirty="0"/>
              <a:t>BESOINS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b="1" i="1" dirty="0"/>
              <a:t>Facile à utiliser :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i="1" dirty="0"/>
              <a:t>Approche par module, fichiers de configuration, envoie de mails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b="1" i="1" dirty="0"/>
              <a:t>Scalable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i="1" dirty="0"/>
              <a:t>Facile à modifier, Peut gérer de grandes quantités de datas, Python + </a:t>
            </a:r>
            <a:r>
              <a:rPr lang="fr-FR" i="1" dirty="0" err="1"/>
              <a:t>Postgres</a:t>
            </a:r>
            <a:r>
              <a:rPr lang="fr-FR" i="1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b="1" i="1" dirty="0"/>
              <a:t>Sécurité	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i="1" dirty="0"/>
              <a:t>Accès liés aux bases de données sécurisés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b="1" i="1" dirty="0"/>
              <a:t>Disponible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i="1" dirty="0"/>
              <a:t>Backup prévu dans le </a:t>
            </a:r>
            <a:r>
              <a:rPr lang="fr-FR" i="1" dirty="0" err="1"/>
              <a:t>cron</a:t>
            </a:r>
            <a:r>
              <a:rPr lang="fr-FR" i="1" dirty="0"/>
              <a:t> avant chaque </a:t>
            </a:r>
            <a:r>
              <a:rPr lang="fr-FR" i="1" dirty="0" err="1"/>
              <a:t>refresh</a:t>
            </a:r>
            <a:endParaRPr lang="fr-FR" i="1" dirty="0"/>
          </a:p>
        </p:txBody>
      </p:sp>
      <p:sp>
        <p:nvSpPr>
          <p:cNvPr id="13" name="Organigramme : Procédé 12">
            <a:extLst>
              <a:ext uri="{FF2B5EF4-FFF2-40B4-BE49-F238E27FC236}">
                <a16:creationId xmlns:a16="http://schemas.microsoft.com/office/drawing/2014/main" id="{BF2AEC2D-6B52-C9A5-356D-AFC478BBF70E}"/>
              </a:ext>
            </a:extLst>
          </p:cNvPr>
          <p:cNvSpPr/>
          <p:nvPr/>
        </p:nvSpPr>
        <p:spPr>
          <a:xfrm>
            <a:off x="8344559" y="4413895"/>
            <a:ext cx="1974919" cy="176988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BI</a:t>
            </a:r>
          </a:p>
        </p:txBody>
      </p: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DDE03154-AAA4-39EF-4924-3619BFCEBC70}"/>
              </a:ext>
            </a:extLst>
          </p:cNvPr>
          <p:cNvCxnSpPr>
            <a:cxnSpLocks/>
            <a:endCxn id="13" idx="1"/>
          </p:cNvCxnSpPr>
          <p:nvPr/>
        </p:nvCxnSpPr>
        <p:spPr>
          <a:xfrm flipV="1">
            <a:off x="7228788" y="5298838"/>
            <a:ext cx="1115771" cy="726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Image 15">
            <a:extLst>
              <a:ext uri="{FF2B5EF4-FFF2-40B4-BE49-F238E27FC236}">
                <a16:creationId xmlns:a16="http://schemas.microsoft.com/office/drawing/2014/main" id="{67592068-D903-2C3C-3FAF-D91052F0F47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09" r="25695"/>
          <a:stretch/>
        </p:blipFill>
        <p:spPr>
          <a:xfrm>
            <a:off x="8943828" y="4845191"/>
            <a:ext cx="769322" cy="907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4369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2038E8-E7D5-CBF8-0FE1-F55A18AE2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Problèmes rencontrés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D0E8BC7-5108-749D-4EC5-4B235D461D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fr-FR"/>
              <a:t>Gérer l’encodage des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4981008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168</Words>
  <Application>Microsoft Office PowerPoint</Application>
  <PresentationFormat>Grand écran</PresentationFormat>
  <Paragraphs>46</Paragraphs>
  <Slides>6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Thème Office</vt:lpstr>
      <vt:lpstr>draft</vt:lpstr>
      <vt:lpstr>SOMMAIRE</vt:lpstr>
      <vt:lpstr>Rappel du brief</vt:lpstr>
      <vt:lpstr>Présentation PowerPoint</vt:lpstr>
      <vt:lpstr>Présentation PowerPoint</vt:lpstr>
      <vt:lpstr>Problèmes rencontrés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draft</dc:title>
  <dc:creator>Antoine ROSCHEWITZ</dc:creator>
  <cp:lastModifiedBy>Antoine ROSCHEWITZ</cp:lastModifiedBy>
  <cp:revision>2</cp:revision>
  <dcterms:created xsi:type="dcterms:W3CDTF">2023-04-09T21:21:09Z</dcterms:created>
  <dcterms:modified xsi:type="dcterms:W3CDTF">2023-04-11T21:06:50Z</dcterms:modified>
</cp:coreProperties>
</file>