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61" r:id="rId2"/>
    <p:sldId id="257" r:id="rId3"/>
    <p:sldId id="256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9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December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December 8,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December 8,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December 8,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8402200" cy="602918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What to do with my old Textbooks?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40399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Current Offerings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4591"/>
            <a:ext cx="7620000" cy="5682386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u="sng" dirty="0" smtClean="0">
                <a:solidFill>
                  <a:srgbClr val="FFFFFF"/>
                </a:solidFill>
                <a:latin typeface="Steinem"/>
                <a:cs typeface="Steinem"/>
              </a:rPr>
              <a:t>College Book Store</a:t>
            </a:r>
          </a:p>
          <a:p>
            <a:pPr lvl="1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Pros: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</a:t>
            </a: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Quick and easy 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process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Cons: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-Lose a lot of money when selling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-Pay a lot of money when buying</a:t>
            </a:r>
          </a:p>
          <a:p>
            <a:pPr lvl="1" indent="0">
              <a:buNone/>
            </a:pPr>
            <a:endParaRPr lang="en-US" sz="140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u="sng" dirty="0" smtClean="0">
                <a:solidFill>
                  <a:srgbClr val="FFFFFF"/>
                </a:solidFill>
                <a:latin typeface="Steinem"/>
                <a:cs typeface="Steinem"/>
              </a:rPr>
              <a:t>eBay &amp; Craigslist</a:t>
            </a:r>
          </a:p>
          <a:p>
            <a:pPr lvl="1" indent="0">
              <a:buNone/>
            </a:pPr>
            <a:r>
              <a:rPr lang="en-US" sz="2400" dirty="0" smtClean="0">
                <a:solidFill>
                  <a:srgbClr val="FFFFFF"/>
                </a:solidFill>
                <a:latin typeface="Steinem"/>
                <a:cs typeface="Steinem"/>
              </a:rPr>
              <a:t>Pros: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-Buy cheaper and sell at higher price</a:t>
            </a:r>
          </a:p>
          <a:p>
            <a:pPr lvl="1" indent="0">
              <a:buNone/>
            </a:pPr>
            <a:r>
              <a:rPr lang="en-US" dirty="0">
                <a:solidFill>
                  <a:srgbClr val="FFFFFF"/>
                </a:solidFill>
                <a:latin typeface="Steinem"/>
                <a:cs typeface="Steinem"/>
              </a:rPr>
              <a:t>	</a:t>
            </a: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-Done right from computer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Cons: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-Need to create account </a:t>
            </a:r>
          </a:p>
          <a:p>
            <a:pPr lvl="1" indent="0">
              <a:buNone/>
            </a:pPr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	-Slow process that requires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0041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8983306" cy="6858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Laker Books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49639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512"/>
            <a:ext cx="5791200" cy="687882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Steinem"/>
                <a:cs typeface="Steinem"/>
              </a:rPr>
              <a:t>Features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8893"/>
            <a:ext cx="7620000" cy="5682386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Quick and simple process </a:t>
            </a:r>
            <a:endParaRPr lang="en-US" sz="2400" b="0" dirty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 </a:t>
            </a:r>
            <a:r>
              <a:rPr lang="en-US" sz="2400" b="0" dirty="0">
                <a:solidFill>
                  <a:srgbClr val="FFFFFF"/>
                </a:solidFill>
                <a:latin typeface="Steinem"/>
                <a:cs typeface="Steinem"/>
              </a:rPr>
              <a:t>need enter personal and sensitive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information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No middleman so more savings for everyone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Done right from computer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Only need to access website once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FFFFFF"/>
                </a:solidFill>
                <a:latin typeface="Steinem"/>
                <a:cs typeface="Steinem"/>
              </a:rPr>
              <a:t>No </a:t>
            </a: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registration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 smtClean="0">
                <a:solidFill>
                  <a:srgbClr val="FFFFFF"/>
                </a:solidFill>
                <a:latin typeface="Steinem"/>
                <a:cs typeface="Steinem"/>
              </a:rPr>
              <a:t>Can be used on a variety of devices </a:t>
            </a: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 smtClean="0">
              <a:solidFill>
                <a:srgbClr val="FFFFFF"/>
              </a:solidFill>
              <a:latin typeface="Steinem"/>
              <a:cs typeface="Steinem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346374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8188" y="681540"/>
            <a:ext cx="32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Steinem"/>
                <a:cs typeface="Steinem"/>
              </a:rPr>
              <a:t>Computer</a:t>
            </a:r>
            <a:endParaRPr lang="en-US" sz="2800" dirty="0">
              <a:latin typeface="Steinem"/>
              <a:cs typeface="Steinem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35316" y="681540"/>
            <a:ext cx="320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Steinem"/>
                <a:cs typeface="Steinem"/>
              </a:rPr>
              <a:t>Mobile Device</a:t>
            </a:r>
            <a:endParaRPr lang="en-US" sz="2800" dirty="0">
              <a:solidFill>
                <a:srgbClr val="000000"/>
              </a:solidFill>
              <a:latin typeface="Steinem"/>
              <a:cs typeface="Steinem"/>
            </a:endParaRPr>
          </a:p>
        </p:txBody>
      </p:sp>
      <p:pic>
        <p:nvPicPr>
          <p:cNvPr id="5" name="Picture 4" descr="Screen Shot 2015-12-08 at 9.53.24 P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3" y="1657252"/>
            <a:ext cx="4605881" cy="4859848"/>
          </a:xfrm>
          <a:prstGeom prst="rect">
            <a:avLst/>
          </a:prstGeom>
        </p:spPr>
      </p:pic>
      <p:pic>
        <p:nvPicPr>
          <p:cNvPr id="6" name="Picture 5" descr="Screen Shot 2015-12-08 at 9.53.5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33" y="1657252"/>
            <a:ext cx="2731679" cy="485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5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0"/>
            <a:ext cx="8983306" cy="6858000"/>
          </a:xfrm>
        </p:spPr>
        <p:txBody>
          <a:bodyPr/>
          <a:lstStyle/>
          <a:p>
            <a:pPr algn="ctr"/>
            <a:r>
              <a:rPr lang="en-US" smtClean="0">
                <a:solidFill>
                  <a:srgbClr val="FFFFFF"/>
                </a:solidFill>
                <a:latin typeface="Steinem"/>
                <a:cs typeface="Steinem"/>
              </a:rPr>
              <a:t>DEMO</a:t>
            </a:r>
            <a:endParaRPr lang="en-US" dirty="0">
              <a:solidFill>
                <a:srgbClr val="FFFFFF"/>
              </a:solidFill>
              <a:latin typeface="Steinem"/>
              <a:cs typeface="Steinem"/>
            </a:endParaRPr>
          </a:p>
        </p:txBody>
      </p:sp>
    </p:spTree>
    <p:extLst>
      <p:ext uri="{BB962C8B-B14F-4D97-AF65-F5344CB8AC3E}">
        <p14:creationId xmlns:p14="http://schemas.microsoft.com/office/powerpoint/2010/main" val="1159871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311</TotalTime>
  <Words>60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Essential</vt:lpstr>
      <vt:lpstr>What to do with my old Textbooks?</vt:lpstr>
      <vt:lpstr>Current Offerings</vt:lpstr>
      <vt:lpstr>Laker Books</vt:lpstr>
      <vt:lpstr>Features</vt:lpstr>
      <vt:lpstr>PowerPoint Presentation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Laker Books</dc:title>
  <dc:creator>Antoine Saliba</dc:creator>
  <cp:lastModifiedBy>Antoine Saliba</cp:lastModifiedBy>
  <cp:revision>16</cp:revision>
  <dcterms:created xsi:type="dcterms:W3CDTF">2015-12-05T21:09:07Z</dcterms:created>
  <dcterms:modified xsi:type="dcterms:W3CDTF">2015-12-09T03:01:18Z</dcterms:modified>
</cp:coreProperties>
</file>