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1" r:id="rId2"/>
    <p:sldId id="257" r:id="rId3"/>
    <p:sldId id="256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December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December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December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December 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December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December 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December 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December 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December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December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December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402200" cy="602918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What to do with my old Textbooks?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403990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512"/>
            <a:ext cx="5791200" cy="68788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Current Offerings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91"/>
            <a:ext cx="7620000" cy="5682386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u="sng" dirty="0" smtClean="0">
                <a:solidFill>
                  <a:srgbClr val="FFFFFF"/>
                </a:solidFill>
                <a:latin typeface="Steinem"/>
                <a:cs typeface="Steinem"/>
              </a:rPr>
              <a:t>College Book Store</a:t>
            </a:r>
          </a:p>
          <a:p>
            <a:pPr lvl="1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Pros: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</a:t>
            </a: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Quick and easy 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process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Cons: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-Lose a lot of money when selling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-Pay a lot of money when buying</a:t>
            </a:r>
          </a:p>
          <a:p>
            <a:pPr lvl="1" indent="0">
              <a:buNone/>
            </a:pPr>
            <a:endParaRPr lang="en-US" sz="140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u="sng" dirty="0" smtClean="0">
                <a:solidFill>
                  <a:srgbClr val="FFFFFF"/>
                </a:solidFill>
                <a:latin typeface="Steinem"/>
                <a:cs typeface="Steinem"/>
              </a:rPr>
              <a:t>eBay &amp; Craigslist</a:t>
            </a:r>
          </a:p>
          <a:p>
            <a:pPr lvl="1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Pros: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-Buy cheaper and sell at higher price</a:t>
            </a: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-Done right from computer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Cons: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-Need to create account 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-Slow process that requires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004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8983306" cy="6858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Laker Books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49639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512"/>
            <a:ext cx="5791200" cy="68788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Features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93"/>
            <a:ext cx="7620000" cy="568238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Quick and simple process </a:t>
            </a:r>
            <a:endParaRPr lang="en-US" sz="2400" b="0" dirty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No </a:t>
            </a:r>
            <a:r>
              <a:rPr lang="en-US" sz="2400" b="0" dirty="0">
                <a:solidFill>
                  <a:srgbClr val="FFFFFF"/>
                </a:solidFill>
                <a:latin typeface="Steinem"/>
                <a:cs typeface="Steinem"/>
              </a:rPr>
              <a:t>need enter personal and sensitive </a:t>
            </a: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information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No middleman so more savings for everyone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Done right from computer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Only need to access website once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FFFFFF"/>
                </a:solidFill>
                <a:latin typeface="Steinem"/>
                <a:cs typeface="Steinem"/>
              </a:rPr>
              <a:t>No registration 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346374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170</TotalTime>
  <Words>48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What to do with my old Textbooks?</vt:lpstr>
      <vt:lpstr>Current Offerings</vt:lpstr>
      <vt:lpstr>Laker Books</vt:lpstr>
      <vt:lpstr>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Laker Books</dc:title>
  <dc:creator>Antoine Saliba</dc:creator>
  <cp:lastModifiedBy>Antoine Saliba</cp:lastModifiedBy>
  <cp:revision>14</cp:revision>
  <dcterms:created xsi:type="dcterms:W3CDTF">2015-12-05T21:09:07Z</dcterms:created>
  <dcterms:modified xsi:type="dcterms:W3CDTF">2015-12-05T23:59:36Z</dcterms:modified>
</cp:coreProperties>
</file>