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86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interSettings" Target="printerSettings/printerSettings1.bin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EABC-D766-4322-8E78-B830FAE35C72}" type="datetime4">
              <a:rPr lang="en-US" smtClean="0"/>
              <a:pPr/>
              <a:t>September 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31F9E-604E-4343-9F29-EF72E8231CAD}" type="datetime4">
              <a:rPr lang="en-US" smtClean="0"/>
              <a:pPr/>
              <a:t>September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8E1CE-37F8-4102-8DF9-852A0A51F293}" type="datetime4">
              <a:rPr lang="en-US" smtClean="0"/>
              <a:pPr/>
              <a:t>September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33F43-3E86-47E4-BFBB-2476D384E1C6}" type="datetime4">
              <a:rPr lang="en-US" smtClean="0"/>
              <a:pPr/>
              <a:t>September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663BA-01FC-4367-B6F3-ABB2645D55F1}" type="datetime4">
              <a:rPr lang="en-US" smtClean="0"/>
              <a:pPr/>
              <a:t>September 9, 2015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19C71-EC74-44AF-B27E-FC7DC3C3A61D}" type="datetime4">
              <a:rPr lang="en-US" smtClean="0"/>
              <a:pPr/>
              <a:t>September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CDA29-3CBE-48EA-92AE-A996835462BA}" type="datetime4">
              <a:rPr lang="en-US" smtClean="0"/>
              <a:pPr/>
              <a:t>September 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EC054-3869-4501-B163-1BBFDE8DCE04}" type="datetime4">
              <a:rPr lang="en-US" smtClean="0"/>
              <a:pPr/>
              <a:t>September 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3D831-56C1-49CF-8EF7-8B9A98402BCD}" type="datetime4">
              <a:rPr lang="en-US" smtClean="0"/>
              <a:pPr/>
              <a:t>September 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D5615-7F4F-4584-84D5-CC95918C321F}" type="datetime4">
              <a:rPr lang="en-US" smtClean="0"/>
              <a:pPr/>
              <a:t>September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EA923-9BEE-48CE-9F28-5B525F399BAD}" type="datetime4">
              <a:rPr lang="en-US" smtClean="0"/>
              <a:pPr/>
              <a:t>September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7D0EFEE-2756-4A20-BF2A-63F0A94F99AC}" type="datetime4">
              <a:rPr lang="en-US" smtClean="0"/>
              <a:pPr/>
              <a:t>September 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3 Testing Subjects</a:t>
            </a:r>
          </a:p>
          <a:p>
            <a:endParaRPr lang="en-US" dirty="0" smtClean="0"/>
          </a:p>
          <a:p>
            <a:r>
              <a:rPr lang="en-US" dirty="0"/>
              <a:t>Scenarios: 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1. You want to buy a textbook named History of the World for your history class, how would you go about doing this?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2. It is now the end of the semester and you want to get ride of your History of the World textbook by selling it, how would you go about doing this?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7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385"/>
            <a:ext cx="5791200" cy="641413"/>
          </a:xfrm>
        </p:spPr>
        <p:txBody>
          <a:bodyPr/>
          <a:lstStyle/>
          <a:p>
            <a:r>
              <a:rPr lang="en-US" dirty="0" smtClean="0"/>
              <a:t>Tester 1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5842"/>
            <a:ext cx="7620000" cy="5150321"/>
          </a:xfrm>
        </p:spPr>
        <p:txBody>
          <a:bodyPr>
            <a:normAutofit/>
          </a:bodyPr>
          <a:lstStyle/>
          <a:p>
            <a:r>
              <a:rPr lang="en-US" dirty="0"/>
              <a:t>First Scenario:</a:t>
            </a:r>
          </a:p>
          <a:p>
            <a:r>
              <a:rPr lang="en-US" dirty="0"/>
              <a:t>-For the buying info page, saying you will receive instructions on where to meet is creepy</a:t>
            </a:r>
          </a:p>
          <a:p>
            <a:r>
              <a:rPr lang="en-US" dirty="0"/>
              <a:t>-Would rather be in contact with the seller to discuss a place and time to meet</a:t>
            </a:r>
          </a:p>
          <a:p>
            <a:r>
              <a:rPr lang="en-US" dirty="0"/>
              <a:t>-Gets complicated if webpage automatically indicates where to meet if one of the people is not available at that time or those times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Second Scenario:</a:t>
            </a:r>
          </a:p>
          <a:p>
            <a:r>
              <a:rPr lang="en-US" dirty="0"/>
              <a:t>-In search box, change wording to “Title or ISBN of Textbook </a:t>
            </a:r>
            <a:r>
              <a:rPr lang="en-US" u="sng" dirty="0"/>
              <a:t>you want to sell</a:t>
            </a:r>
            <a:r>
              <a:rPr lang="en-US" dirty="0"/>
              <a:t>”. This indicates to the seller why he is being asked to search since usually searching is for buying.</a:t>
            </a:r>
          </a:p>
        </p:txBody>
      </p:sp>
    </p:spTree>
    <p:extLst>
      <p:ext uri="{BB962C8B-B14F-4D97-AF65-F5344CB8AC3E}">
        <p14:creationId xmlns:p14="http://schemas.microsoft.com/office/powerpoint/2010/main" val="373928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363"/>
            <a:ext cx="5791200" cy="5949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Tester 2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864"/>
            <a:ext cx="7620000" cy="59131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First Scenario:</a:t>
            </a:r>
          </a:p>
          <a:p>
            <a:r>
              <a:rPr lang="en-US" dirty="0"/>
              <a:t>-Wants to know who the seller is by having a clickable profile</a:t>
            </a:r>
          </a:p>
          <a:p>
            <a:r>
              <a:rPr lang="en-US" dirty="0"/>
              <a:t>-States that a big issue with craigslist is phishing and people not being “normal” and who they claim to be so students wants to be reassured as to who he is meeting</a:t>
            </a:r>
          </a:p>
          <a:p>
            <a:r>
              <a:rPr lang="en-US" dirty="0"/>
              <a:t>-Seller should have reviews or stars to indicate that they are a good seller, like Amazon</a:t>
            </a:r>
          </a:p>
          <a:p>
            <a:r>
              <a:rPr lang="en-US" dirty="0"/>
              <a:t>-Wants to be in contact with the seller, not given a place and time to meet </a:t>
            </a:r>
          </a:p>
          <a:p>
            <a:r>
              <a:rPr lang="en-US" dirty="0"/>
              <a:t>-Wants to get the seller email address instead of having seller contact him to feel more in control</a:t>
            </a:r>
          </a:p>
          <a:p>
            <a:r>
              <a:rPr lang="en-US" dirty="0"/>
              <a:t>-Wants people to have to create an account for it to be safer and have more liability</a:t>
            </a:r>
          </a:p>
          <a:p>
            <a:r>
              <a:rPr lang="en-US" dirty="0"/>
              <a:t>-Wants to see the seller’s name, not email address as well as a picture to be able to recognize him when they meet somewhere</a:t>
            </a:r>
          </a:p>
          <a:p>
            <a:r>
              <a:rPr lang="en-US" dirty="0"/>
              <a:t>-Would like to have instant messaging to be able to communicate with the seller right on the site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Second Scenario:</a:t>
            </a:r>
          </a:p>
          <a:p>
            <a:r>
              <a:rPr lang="en-US" dirty="0"/>
              <a:t>-Would rather it indicate that the meet-up means someone is interested, not that they will automatically buy the book, this way if it isn’t what is being advertised they do not have to buy it</a:t>
            </a:r>
          </a:p>
        </p:txBody>
      </p:sp>
    </p:spTree>
    <p:extLst>
      <p:ext uri="{BB962C8B-B14F-4D97-AF65-F5344CB8AC3E}">
        <p14:creationId xmlns:p14="http://schemas.microsoft.com/office/powerpoint/2010/main" val="105414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1363"/>
            <a:ext cx="5791200" cy="5949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Tester 3 Feedback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4864"/>
            <a:ext cx="7620000" cy="5913136"/>
          </a:xfrm>
        </p:spPr>
        <p:txBody>
          <a:bodyPr>
            <a:normAutofit/>
          </a:bodyPr>
          <a:lstStyle/>
          <a:p>
            <a:r>
              <a:rPr lang="en-US" dirty="0"/>
              <a:t>First Scenario:</a:t>
            </a:r>
          </a:p>
          <a:p>
            <a:r>
              <a:rPr lang="en-US" dirty="0"/>
              <a:t>-The word instructions makes it seem like it is a treasure hunt and will take them from one place to another to another until they get to the destination which is weird</a:t>
            </a:r>
          </a:p>
          <a:p>
            <a:r>
              <a:rPr lang="en-US" dirty="0"/>
              <a:t>-Wants to be reassured as to who the seller is, knowing it is an Oswego student is not enough</a:t>
            </a:r>
          </a:p>
          <a:p>
            <a:r>
              <a:rPr lang="en-US" dirty="0"/>
              <a:t>-Wants a way of knowing if seller is reliable and a good seller through the use of stars and ratings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Second Scenario:</a:t>
            </a:r>
          </a:p>
          <a:p>
            <a:r>
              <a:rPr lang="en-US" dirty="0"/>
              <a:t>-Confused as to why the same search bar appears when search and sell are clicked, should be distinguished by having a different bar or something should be different</a:t>
            </a:r>
          </a:p>
          <a:p>
            <a:r>
              <a:rPr lang="en-US" dirty="0"/>
              <a:t>-Not clear why a search is needed when wanting to sell the book</a:t>
            </a:r>
          </a:p>
        </p:txBody>
      </p:sp>
    </p:spTree>
    <p:extLst>
      <p:ext uri="{BB962C8B-B14F-4D97-AF65-F5344CB8AC3E}">
        <p14:creationId xmlns:p14="http://schemas.microsoft.com/office/powerpoint/2010/main" val="4634353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326</TotalTime>
  <Words>325</Words>
  <Application>Microsoft Macintosh PowerPoint</Application>
  <PresentationFormat>On-screen Show (4:3)</PresentationFormat>
  <Paragraphs>38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Essential</vt:lpstr>
      <vt:lpstr>Usability Test</vt:lpstr>
      <vt:lpstr>Tester 1 Feedback</vt:lpstr>
      <vt:lpstr>Tester 2 Feedback</vt:lpstr>
      <vt:lpstr>Tester 3 Feedback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Laker Books</dc:title>
  <dc:creator>Antoine Saliba</dc:creator>
  <cp:lastModifiedBy>Antoine Saliba</cp:lastModifiedBy>
  <cp:revision>2</cp:revision>
  <dcterms:created xsi:type="dcterms:W3CDTF">2015-09-09T17:53:47Z</dcterms:created>
  <dcterms:modified xsi:type="dcterms:W3CDTF">2015-09-09T23:20:13Z</dcterms:modified>
</cp:coreProperties>
</file>