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1" r:id="rId2"/>
    <p:sldId id="257" r:id="rId3"/>
    <p:sldId id="256" r:id="rId4"/>
    <p:sldId id="262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9,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402200" cy="602918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What to do with my old Textbooks?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40399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Current Offerings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91"/>
            <a:ext cx="7620000" cy="568238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u="sng" dirty="0" smtClean="0">
                <a:solidFill>
                  <a:srgbClr val="FFFFFF"/>
                </a:solidFill>
                <a:latin typeface="Steinem"/>
                <a:cs typeface="Steinem"/>
              </a:rPr>
              <a:t>College Book Store</a:t>
            </a:r>
          </a:p>
          <a:p>
            <a:pPr lvl="1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Pros: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</a:t>
            </a: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Quick and easy 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process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-No need to ship the book anywhere</a:t>
            </a:r>
            <a:endParaRPr lang="en-US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Cons: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-Lose a lot of money when 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selling or buying</a:t>
            </a:r>
            <a:endParaRPr lang="en-US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endParaRPr lang="en-US" sz="140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u="sng" dirty="0" smtClean="0">
                <a:solidFill>
                  <a:srgbClr val="FFFFFF"/>
                </a:solidFill>
                <a:latin typeface="Steinem"/>
                <a:cs typeface="Steinem"/>
              </a:rPr>
              <a:t>eBay &amp; Craigslist</a:t>
            </a:r>
          </a:p>
          <a:p>
            <a:pPr lvl="1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Pros: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-Lots of users to buy your book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-Lots of options when looking for a book to buy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-Lose less money by not having a middleman</a:t>
            </a:r>
            <a:endParaRPr lang="en-US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-Done right from computer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Cons: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-Need to create account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-Slow process that requires personal 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information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-Have to usually pay shipping costs</a:t>
            </a:r>
            <a:endParaRPr lang="en-US" dirty="0" smtClean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11004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8983306" cy="6858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Laker Books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4963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Features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93"/>
            <a:ext cx="7620000" cy="568238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Quick and simple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way to buy and sell textbooks from other SUNY Oswego students</a:t>
            </a:r>
            <a:endParaRPr lang="en-US" sz="2400" b="0" dirty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 </a:t>
            </a:r>
            <a:r>
              <a:rPr lang="en-US" sz="2400" b="0" dirty="0">
                <a:solidFill>
                  <a:srgbClr val="FFFFFF"/>
                </a:solidFill>
                <a:latin typeface="Steinem"/>
                <a:cs typeface="Steinem"/>
              </a:rPr>
              <a:t>need enter personal and sensitive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 middleman so more savings for everyone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Done right from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the comfort of your computer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Only need to access website once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FFFFFF"/>
                </a:solidFill>
                <a:latin typeface="Steinem"/>
                <a:cs typeface="Steinem"/>
              </a:rPr>
              <a:t>No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registration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Can be used on a variety of devices </a:t>
            </a:r>
          </a:p>
          <a:p>
            <a:pPr marL="342900" indent="-342900">
              <a:buFont typeface="Arial"/>
              <a:buChar char="•"/>
            </a:pP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346374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188" y="681540"/>
            <a:ext cx="32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teinem"/>
                <a:cs typeface="Steinem"/>
              </a:rPr>
              <a:t>Computer</a:t>
            </a:r>
            <a:endParaRPr lang="en-US" sz="2800" dirty="0">
              <a:latin typeface="Steinem"/>
              <a:cs typeface="Steine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316" y="681540"/>
            <a:ext cx="32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teinem"/>
                <a:cs typeface="Steinem"/>
              </a:rPr>
              <a:t>Mobile Device</a:t>
            </a:r>
            <a:endParaRPr lang="en-US" sz="2800" dirty="0">
              <a:solidFill>
                <a:srgbClr val="000000"/>
              </a:solidFill>
              <a:latin typeface="Steinem"/>
              <a:cs typeface="Steinem"/>
            </a:endParaRPr>
          </a:p>
        </p:txBody>
      </p:sp>
      <p:pic>
        <p:nvPicPr>
          <p:cNvPr id="5" name="Picture 4" descr="Screen Shot 2015-12-08 at 9.53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3" y="1657252"/>
            <a:ext cx="4605881" cy="4859848"/>
          </a:xfrm>
          <a:prstGeom prst="rect">
            <a:avLst/>
          </a:prstGeom>
        </p:spPr>
      </p:pic>
      <p:pic>
        <p:nvPicPr>
          <p:cNvPr id="6" name="Picture 5" descr="Screen Shot 2015-12-08 at 9.5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3" y="1657252"/>
            <a:ext cx="2731679" cy="4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Project Timeline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93"/>
            <a:ext cx="7620000" cy="568238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September: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Initial planning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Front end development (HTML, CSS</a:t>
            </a: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)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Database creation and API use (MySQL, </a:t>
            </a:r>
            <a:r>
              <a:rPr lang="en-US" sz="2400" dirty="0" err="1" smtClean="0">
                <a:solidFill>
                  <a:srgbClr val="FFFFFF"/>
                </a:solidFill>
                <a:latin typeface="Steinem"/>
                <a:cs typeface="Steinem"/>
              </a:rPr>
              <a:t>DirectTextbook.com</a:t>
            </a: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 API)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October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Steinem"/>
                <a:cs typeface="Steinem"/>
              </a:rPr>
              <a:t>Backend (Java, </a:t>
            </a:r>
            <a:r>
              <a:rPr lang="en-US" sz="2400" dirty="0" err="1">
                <a:solidFill>
                  <a:srgbClr val="FFFFFF"/>
                </a:solidFill>
                <a:latin typeface="Steinem"/>
                <a:cs typeface="Steinem"/>
              </a:rPr>
              <a:t>Scala</a:t>
            </a:r>
            <a:r>
              <a:rPr lang="en-US" sz="2400" dirty="0">
                <a:solidFill>
                  <a:srgbClr val="FFFFFF"/>
                </a:solidFill>
                <a:latin typeface="Steinem"/>
                <a:cs typeface="Steinem"/>
              </a:rPr>
              <a:t>, Play Framework)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Steinem"/>
                <a:cs typeface="Steinem"/>
              </a:rPr>
              <a:t>Additions to frontend (Bootstrap, JavaScript, </a:t>
            </a:r>
            <a:r>
              <a:rPr lang="en-US" sz="2400" dirty="0" err="1">
                <a:solidFill>
                  <a:srgbClr val="FFFFFF"/>
                </a:solidFill>
                <a:latin typeface="Steinem"/>
                <a:cs typeface="Steinem"/>
              </a:rPr>
              <a:t>jQuery</a:t>
            </a: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)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November &amp; December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Testing (Usability, Functionality, Fault)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Changes made as a result of testing done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800100" lvl="1" indent="-342900">
              <a:buFont typeface="Arial"/>
              <a:buChar char="•"/>
            </a:pP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800100" lvl="1" indent="-342900">
              <a:buFont typeface="Arial"/>
              <a:buChar char="•"/>
            </a:pP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139092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8983306" cy="6858000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FFFF"/>
                </a:solidFill>
                <a:latin typeface="Steinem"/>
                <a:cs typeface="Steinem"/>
              </a:rPr>
              <a:t>DEMO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1159871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344</TotalTime>
  <Words>138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What to do with my old Textbooks?</vt:lpstr>
      <vt:lpstr>Current Offerings</vt:lpstr>
      <vt:lpstr>Laker Books</vt:lpstr>
      <vt:lpstr>Features</vt:lpstr>
      <vt:lpstr>PowerPoint Presentation</vt:lpstr>
      <vt:lpstr>Project Timeline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Laker Books</dc:title>
  <dc:creator>Antoine Saliba</dc:creator>
  <cp:lastModifiedBy>Antoine Saliba</cp:lastModifiedBy>
  <cp:revision>26</cp:revision>
  <dcterms:created xsi:type="dcterms:W3CDTF">2015-12-05T21:09:07Z</dcterms:created>
  <dcterms:modified xsi:type="dcterms:W3CDTF">2015-12-09T17:16:52Z</dcterms:modified>
</cp:coreProperties>
</file>