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62" r:id="rId6"/>
    <p:sldId id="270" r:id="rId7"/>
    <p:sldId id="271" r:id="rId8"/>
    <p:sldId id="274" r:id="rId9"/>
    <p:sldId id="273" r:id="rId10"/>
    <p:sldId id="272" r:id="rId11"/>
    <p:sldId id="277" r:id="rId12"/>
    <p:sldId id="278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867" autoAdjust="0"/>
  </p:normalViewPr>
  <p:slideViewPr>
    <p:cSldViewPr snapToGrid="0">
      <p:cViewPr>
        <p:scale>
          <a:sx n="100" d="100"/>
          <a:sy n="100" d="100"/>
        </p:scale>
        <p:origin x="72" y="-60"/>
      </p:cViewPr>
      <p:guideLst/>
    </p:cSldViewPr>
  </p:slideViewPr>
  <p:outlineViewPr>
    <p:cViewPr>
      <p:scale>
        <a:sx n="33" d="100"/>
        <a:sy n="33" d="100"/>
      </p:scale>
      <p:origin x="0" y="-3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51139A-5E99-42B6-84BB-9AFF6EDB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991654"/>
            <a:ext cx="8361229" cy="2098226"/>
          </a:xfrm>
        </p:spPr>
        <p:txBody>
          <a:bodyPr/>
          <a:lstStyle/>
          <a:p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>Projet Place de </a:t>
            </a:r>
            <a:br>
              <a:rPr lang="fr-FR" sz="4800" b="1" dirty="0"/>
            </a:br>
            <a:r>
              <a:rPr lang="fr-FR" sz="4800" b="1" dirty="0"/>
              <a:t>Parking</a:t>
            </a:r>
            <a:br>
              <a:rPr lang="fr-FR" sz="4800" b="1" dirty="0"/>
            </a:br>
            <a:endParaRPr lang="fr-FR" sz="48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xmlns="" id="{38FA5B32-1A95-4EC0-B577-CD61EA45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089880"/>
            <a:ext cx="6831673" cy="1086237"/>
          </a:xfrm>
        </p:spPr>
        <p:txBody>
          <a:bodyPr/>
          <a:lstStyle/>
          <a:p>
            <a:r>
              <a:rPr lang="fr-FR" dirty="0"/>
              <a:t>Parking 3000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D503E0-1E89-4D74-9FAE-52DACE7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de pages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784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dirty="0"/>
              <a:t>page </a:t>
            </a:r>
            <a:r>
              <a:rPr lang="fr-FR" dirty="0" smtClean="0"/>
              <a:t>accueil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login  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 smtClean="0"/>
              <a:t>register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smtClean="0"/>
              <a:t>admin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état de la demande  </a:t>
            </a:r>
            <a:br>
              <a:rPr lang="fr-FR" dirty="0"/>
            </a:br>
            <a:r>
              <a:rPr lang="fr-FR" dirty="0"/>
              <a:t>place dans la file d'attente </a:t>
            </a:r>
            <a:br>
              <a:rPr lang="fr-FR" dirty="0"/>
            </a:br>
            <a:r>
              <a:rPr lang="fr-FR" dirty="0"/>
              <a:t>page </a:t>
            </a:r>
            <a:r>
              <a:rPr lang="fr-FR" dirty="0" err="1"/>
              <a:t>reservation</a:t>
            </a:r>
            <a:r>
              <a:rPr lang="fr-FR" dirty="0"/>
              <a:t> de place  </a:t>
            </a:r>
            <a:br>
              <a:rPr lang="fr-FR" dirty="0"/>
            </a:br>
            <a:r>
              <a:rPr lang="fr-FR" dirty="0"/>
              <a:t>nombres place dispo </a:t>
            </a:r>
          </a:p>
          <a:p>
            <a:r>
              <a:rPr lang="fr-FR" dirty="0"/>
              <a:t>		sinon </a:t>
            </a:r>
          </a:p>
          <a:p>
            <a:pPr marL="0" lvl="0" indent="0" fontAlgn="base">
              <a:buNone/>
            </a:pPr>
            <a:r>
              <a:rPr lang="fr-FR" dirty="0"/>
              <a:t>bouton rejoindre la file d'attente </a:t>
            </a:r>
          </a:p>
          <a:p>
            <a:pPr marL="0" lvl="0" indent="0" fontAlgn="base">
              <a:buNone/>
            </a:pPr>
            <a:r>
              <a:rPr lang="fr-FR" dirty="0"/>
              <a:t>Numéro dans la file </a:t>
            </a:r>
          </a:p>
          <a:p>
            <a:pPr marL="0" lvl="0" indent="0" fontAlgn="base">
              <a:buNone/>
            </a:pPr>
            <a:r>
              <a:rPr lang="fr-FR" dirty="0"/>
              <a:t>page profil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6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 smtClean="0"/>
              <a:t>FEUILLE DE ROUTE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279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 smtClean="0"/>
              <a:t>1./  Installer </a:t>
            </a:r>
            <a:r>
              <a:rPr lang="fr-FR" dirty="0"/>
              <a:t>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</a:t>
            </a:r>
            <a:r>
              <a:rPr lang="fr-FR" dirty="0" smtClean="0"/>
              <a:t>…)</a:t>
            </a:r>
          </a:p>
          <a:p>
            <a:endParaRPr lang="fr-FR" dirty="0" smtClean="0"/>
          </a:p>
          <a:p>
            <a:r>
              <a:rPr lang="fr-FR" dirty="0"/>
              <a:t>2</a:t>
            </a:r>
            <a:r>
              <a:rPr lang="fr-FR" dirty="0" smtClean="0"/>
              <a:t>./ Réalisation </a:t>
            </a:r>
            <a:r>
              <a:rPr lang="fr-FR" dirty="0"/>
              <a:t>du MCD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./Génération </a:t>
            </a:r>
            <a:r>
              <a:rPr lang="fr-FR" dirty="0"/>
              <a:t>BDD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4./ Développement des fonctionnalité</a:t>
            </a:r>
          </a:p>
          <a:p>
            <a:r>
              <a:rPr lang="fr-FR" dirty="0" smtClean="0"/>
              <a:t>4.1/ Sécurité Protection des accès par mot de passe. </a:t>
            </a:r>
          </a:p>
          <a:p>
            <a:r>
              <a:rPr lang="fr-FR" dirty="0" smtClean="0"/>
              <a:t>4.2/ Contrôles de saisie des données côté serveur. </a:t>
            </a:r>
          </a:p>
          <a:p>
            <a:r>
              <a:rPr lang="fr-FR" dirty="0" smtClean="0"/>
              <a:t>4.3/ Contrôles de saisie côté client. </a:t>
            </a:r>
          </a:p>
          <a:p>
            <a:r>
              <a:rPr lang="fr-FR" dirty="0" smtClean="0"/>
              <a:t>4.4/ Protection contre les attaques par injection.</a:t>
            </a:r>
          </a:p>
          <a:p>
            <a:r>
              <a:rPr lang="fr-FR" dirty="0" smtClean="0"/>
              <a:t>4.5/  Gestion  "mot de passe perdu ?". </a:t>
            </a:r>
          </a:p>
          <a:p>
            <a:r>
              <a:rPr lang="fr-FR" dirty="0" smtClean="0"/>
              <a:t>4.6/ Fonction </a:t>
            </a:r>
            <a:r>
              <a:rPr lang="fr-FR" dirty="0" err="1" smtClean="0"/>
              <a:t>antiHachage</a:t>
            </a:r>
            <a:r>
              <a:rPr lang="fr-FR" dirty="0" smtClean="0"/>
              <a:t> des mots de passe.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/>
          </a:bodyPr>
          <a:lstStyle/>
          <a:p>
            <a:r>
              <a:rPr lang="fr-FR" dirty="0"/>
              <a:t>5./ Espace utilisateur </a:t>
            </a:r>
            <a:endParaRPr lang="fr-FR" dirty="0" smtClean="0"/>
          </a:p>
          <a:p>
            <a:r>
              <a:rPr lang="fr-FR" dirty="0" smtClean="0"/>
              <a:t>5.1Vérification </a:t>
            </a:r>
            <a:r>
              <a:rPr lang="fr-FR" dirty="0"/>
              <a:t>de l’identité par saisie d’un mot de passe. </a:t>
            </a:r>
          </a:p>
          <a:p>
            <a:r>
              <a:rPr lang="fr-FR" dirty="0" smtClean="0"/>
              <a:t>5.2/ Possibilité </a:t>
            </a:r>
            <a:r>
              <a:rPr lang="fr-FR" dirty="0"/>
              <a:t>de visualiser le numéro de place attribuée, ainsi que l’historique des places précédemment attribuées. </a:t>
            </a:r>
          </a:p>
          <a:p>
            <a:r>
              <a:rPr lang="fr-FR" dirty="0" smtClean="0"/>
              <a:t>5.3/ Possibilité </a:t>
            </a:r>
            <a:r>
              <a:rPr lang="fr-FR" dirty="0"/>
              <a:t>de faire une demande de réservation. </a:t>
            </a:r>
          </a:p>
          <a:p>
            <a:r>
              <a:rPr lang="fr-FR" dirty="0" smtClean="0"/>
              <a:t>5.4/ Possibilité </a:t>
            </a:r>
            <a:r>
              <a:rPr lang="fr-FR" dirty="0"/>
              <a:t>de connaître son rang sur la file d’attente. </a:t>
            </a:r>
          </a:p>
          <a:p>
            <a:r>
              <a:rPr lang="fr-FR" dirty="0" smtClean="0"/>
              <a:t>5.5/ Modification </a:t>
            </a:r>
            <a:r>
              <a:rPr lang="fr-FR" dirty="0"/>
              <a:t>du mot de passe.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E035F97-06EC-4364-886A-552FE7B4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6700"/>
            <a:ext cx="9601200" cy="63271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6./ Espace administrateur </a:t>
            </a:r>
          </a:p>
          <a:p>
            <a:r>
              <a:rPr lang="fr-FR" dirty="0"/>
              <a:t>6.1/ Protection de l’accès par mot de passe. </a:t>
            </a:r>
          </a:p>
          <a:p>
            <a:r>
              <a:rPr lang="fr-FR" dirty="0"/>
              <a:t>6.2/ Édition de la liste des utilisateurs</a:t>
            </a:r>
          </a:p>
          <a:p>
            <a:r>
              <a:rPr lang="fr-FR" dirty="0"/>
              <a:t>6.3/ réinitialisation des mots de passe. </a:t>
            </a:r>
          </a:p>
          <a:p>
            <a:r>
              <a:rPr lang="fr-FR" dirty="0"/>
              <a:t>6.4/ Édition de la liste des places Consultation de la liste d’attente. </a:t>
            </a:r>
          </a:p>
          <a:p>
            <a:r>
              <a:rPr lang="fr-FR" dirty="0"/>
              <a:t>6.5/ Consultation de l’historique d’attribution des places. </a:t>
            </a:r>
          </a:p>
          <a:p>
            <a:r>
              <a:rPr lang="fr-FR" dirty="0"/>
              <a:t>6.7Attribution manuelle des places. </a:t>
            </a:r>
          </a:p>
          <a:p>
            <a:r>
              <a:rPr lang="fr-FR" dirty="0"/>
              <a:t>6.8Édition de la file d’attente (modification de la position des personnes en attente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/>
              <a:t>7./ Pages web </a:t>
            </a:r>
          </a:p>
          <a:p>
            <a:r>
              <a:rPr lang="fr-FR" dirty="0"/>
              <a:t>7.1/Mise aux normes HTML5 et CSS des pages WEB. </a:t>
            </a:r>
          </a:p>
          <a:p>
            <a:r>
              <a:rPr lang="fr-FR" dirty="0"/>
              <a:t>7.2/Utilisation d’un design responsive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8./ Documentation Liste des tâches à accomplir par ordre de priorité. </a:t>
            </a:r>
          </a:p>
          <a:p>
            <a:r>
              <a:rPr lang="fr-FR" dirty="0"/>
              <a:t>8.1/ Documentation utilisateur, accessible depuis l’application. </a:t>
            </a:r>
          </a:p>
          <a:p>
            <a:r>
              <a:rPr lang="fr-FR" dirty="0"/>
              <a:t>8.2/Documentation permettant de comprendre comment est construite l’application (</a:t>
            </a:r>
            <a:r>
              <a:rPr lang="fr-FR" dirty="0" err="1"/>
              <a:t>shémas</a:t>
            </a:r>
            <a:r>
              <a:rPr lang="fr-FR" dirty="0"/>
              <a:t>, impressions d’écran, MCD</a:t>
            </a:r>
            <a:r>
              <a:rPr lang="fr-FR" dirty="0" smtClean="0"/>
              <a:t>...).</a:t>
            </a:r>
          </a:p>
          <a:p>
            <a:endParaRPr lang="fr-FR" dirty="0"/>
          </a:p>
          <a:p>
            <a:r>
              <a:rPr lang="fr-FR" dirty="0"/>
              <a:t>9./ Accès depuis le réseau local </a:t>
            </a:r>
          </a:p>
          <a:p>
            <a:r>
              <a:rPr lang="fr-FR" dirty="0"/>
              <a:t>9.1/ Installation de l’application sur un serveur accessible depuis le réseau local.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3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46AB40-2C8F-4241-9639-B121FB33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fr-FR" dirty="0"/>
              <a:t>Les langages utiliser</a:t>
            </a:r>
          </a:p>
        </p:txBody>
      </p:sp>
    </p:spTree>
    <p:extLst>
      <p:ext uri="{BB962C8B-B14F-4D97-AF65-F5344CB8AC3E}">
        <p14:creationId xmlns:p14="http://schemas.microsoft.com/office/powerpoint/2010/main" val="34974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A82BF-6E25-434D-87BD-68BA63F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</a:t>
            </a:r>
            <a:r>
              <a:rPr lang="fr-FR" dirty="0" smtClean="0"/>
              <a:t>/ CSS / PHP / JS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1C565BB-CBFD-42C0-BC20-0CF147D08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HTML / PHP / JS</a:t>
            </a:r>
          </a:p>
          <a:p>
            <a:pPr marL="0" indent="0">
              <a:buNone/>
            </a:pPr>
            <a:r>
              <a:rPr lang="fr-FR" dirty="0" smtClean="0"/>
              <a:t>Structure</a:t>
            </a:r>
          </a:p>
          <a:p>
            <a:pPr marL="0" indent="0">
              <a:buNone/>
            </a:pPr>
            <a:r>
              <a:rPr lang="fr-FR" dirty="0" smtClean="0"/>
              <a:t>Fonctionnalités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974FA7B-44F7-4541-8B3F-976DB9D00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CSS / JS</a:t>
            </a:r>
          </a:p>
          <a:p>
            <a:pPr marL="0" indent="0">
              <a:buNone/>
            </a:pPr>
            <a:r>
              <a:rPr lang="fr-FR" dirty="0" smtClean="0"/>
              <a:t>Design</a:t>
            </a:r>
          </a:p>
          <a:p>
            <a:pPr marL="0" indent="0">
              <a:buNone/>
            </a:pPr>
            <a:r>
              <a:rPr lang="fr-FR" dirty="0" smtClean="0"/>
              <a:t>Style</a:t>
            </a:r>
          </a:p>
          <a:p>
            <a:pPr marL="0" indent="0">
              <a:buNone/>
            </a:pPr>
            <a:r>
              <a:rPr lang="fr-FR" dirty="0" smtClean="0"/>
              <a:t>Animation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24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F06FB6-7A8C-4E12-90FA-A8A9E8EF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74" y="2368391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 - Les différents commit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9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89DCD6-D6A8-45BF-B9BF-D8946A79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commit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307E2B1-CD16-4984-B0CD-7CB5B5EA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986020"/>
          </a:xfrm>
        </p:spPr>
        <p:txBody>
          <a:bodyPr>
            <a:normAutofit/>
          </a:bodyPr>
          <a:lstStyle/>
          <a:p>
            <a:pPr lvl="0" fontAlgn="base"/>
            <a:r>
              <a:rPr lang="fr-FR" dirty="0"/>
              <a:t>Installer les outils de développement WEB (</a:t>
            </a:r>
            <a:r>
              <a:rPr lang="fr-FR" dirty="0" err="1"/>
              <a:t>PHPStorm</a:t>
            </a:r>
            <a:r>
              <a:rPr lang="fr-FR" dirty="0"/>
              <a:t>, Git, WAMP, composer …) Réflexions sur les fonctionnalités </a:t>
            </a:r>
            <a:br>
              <a:rPr lang="fr-FR" dirty="0"/>
            </a:br>
            <a:r>
              <a:rPr lang="fr-FR" dirty="0"/>
              <a:t>Réalisation du MCD </a:t>
            </a:r>
            <a:br>
              <a:rPr lang="fr-FR" dirty="0"/>
            </a:br>
            <a:r>
              <a:rPr lang="fr-FR" dirty="0"/>
              <a:t>Génération BDD </a:t>
            </a:r>
          </a:p>
          <a:p>
            <a:endParaRPr lang="es-ES_tradnl" b="1" dirty="0"/>
          </a:p>
          <a:p>
            <a:pPr lvl="0" fontAlgn="base"/>
            <a:r>
              <a:rPr lang="fr-FR" dirty="0" err="1"/>
              <a:t>Developpement</a:t>
            </a:r>
            <a:r>
              <a:rPr lang="fr-FR" dirty="0"/>
              <a:t> page login / </a:t>
            </a:r>
            <a:r>
              <a:rPr lang="fr-FR" dirty="0" err="1"/>
              <a:t>register</a:t>
            </a:r>
            <a:r>
              <a:rPr lang="fr-FR" dirty="0"/>
              <a:t> / </a:t>
            </a:r>
            <a:r>
              <a:rPr lang="fr-FR" dirty="0" err="1"/>
              <a:t>forgotPassword</a:t>
            </a:r>
            <a:r>
              <a:rPr lang="fr-FR" dirty="0"/>
              <a:t> / </a:t>
            </a:r>
            <a:r>
              <a:rPr lang="fr-FR" dirty="0" err="1"/>
              <a:t>changePassword</a:t>
            </a:r>
            <a:r>
              <a:rPr lang="fr-FR" dirty="0"/>
              <a:t> / </a:t>
            </a:r>
            <a:r>
              <a:rPr lang="fr-FR" dirty="0" err="1"/>
              <a:t>changeEmail</a:t>
            </a:r>
            <a:r>
              <a:rPr lang="fr-FR" dirty="0"/>
              <a:t> Développement page administration </a:t>
            </a:r>
            <a:br>
              <a:rPr lang="fr-FR" dirty="0"/>
            </a:br>
            <a:r>
              <a:rPr lang="fr-FR" dirty="0"/>
              <a:t>Développement page réservation place </a:t>
            </a:r>
            <a:br>
              <a:rPr lang="fr-FR" dirty="0"/>
            </a:br>
            <a:r>
              <a:rPr lang="fr-FR" dirty="0"/>
              <a:t>Développement page historique </a:t>
            </a:r>
            <a:br>
              <a:rPr lang="fr-FR" dirty="0"/>
            </a:br>
            <a:r>
              <a:rPr lang="fr-FR" dirty="0"/>
              <a:t>Développement page accueil </a:t>
            </a:r>
          </a:p>
          <a:p>
            <a:pPr lvl="0" fontAlgn="base"/>
            <a:r>
              <a:rPr lang="fr-FR" dirty="0"/>
              <a:t>Design du </a:t>
            </a:r>
            <a:r>
              <a:rPr lang="fr-FR" dirty="0" err="1"/>
              <a:t>template</a:t>
            </a:r>
            <a:r>
              <a:rPr lang="fr-FR" dirty="0"/>
              <a:t> en HTML/CSS/JS </a:t>
            </a:r>
            <a:br>
              <a:rPr lang="fr-FR" dirty="0"/>
            </a:br>
            <a:r>
              <a:rPr lang="fr-FR" dirty="0"/>
              <a:t>Finition design Responsive </a:t>
            </a:r>
            <a:br>
              <a:rPr lang="fr-FR" dirty="0"/>
            </a:br>
            <a:r>
              <a:rPr lang="fr-FR" dirty="0" err="1"/>
              <a:t>Upload</a:t>
            </a:r>
            <a:r>
              <a:rPr lang="fr-FR" dirty="0"/>
              <a:t> sur Server</a:t>
            </a:r>
          </a:p>
        </p:txBody>
      </p:sp>
    </p:spTree>
    <p:extLst>
      <p:ext uri="{BB962C8B-B14F-4D97-AF65-F5344CB8AC3E}">
        <p14:creationId xmlns:p14="http://schemas.microsoft.com/office/powerpoint/2010/main" val="180992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FA0CF5-D5E0-42D1-9278-47DFC91CF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47C3454-634F-4EDC-B4AD-7C9E2FCD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9993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62" y="2424112"/>
            <a:ext cx="4181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7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6E2533-B829-4D77-AAF4-9C8DB9548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4374"/>
            <a:ext cx="8361229" cy="2098226"/>
          </a:xfrm>
        </p:spPr>
        <p:txBody>
          <a:bodyPr/>
          <a:lstStyle/>
          <a:p>
            <a:r>
              <a:rPr lang="fr-FR" dirty="0"/>
              <a:t>Maquette</a:t>
            </a:r>
            <a:br>
              <a:rPr lang="fr-FR" dirty="0"/>
            </a:br>
            <a:r>
              <a:rPr lang="fr-FR" dirty="0"/>
              <a:t> du site </a:t>
            </a:r>
          </a:p>
        </p:txBody>
      </p:sp>
    </p:spTree>
    <p:extLst>
      <p:ext uri="{BB962C8B-B14F-4D97-AF65-F5344CB8AC3E}">
        <p14:creationId xmlns:p14="http://schemas.microsoft.com/office/powerpoint/2010/main" val="238030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xmlns="" id="{6C1367B9-9EC7-472A-A6C5-4AC68A37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hidden">
          <a:xfrm>
            <a:off x="4078128" y="105465"/>
            <a:ext cx="3078448" cy="6912079"/>
          </a:xfrm>
        </p:spPr>
      </p:pic>
    </p:spTree>
    <p:extLst>
      <p:ext uri="{BB962C8B-B14F-4D97-AF65-F5344CB8AC3E}">
        <p14:creationId xmlns:p14="http://schemas.microsoft.com/office/powerpoint/2010/main" val="20140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778</TotalTime>
  <Words>364</Words>
  <Application>Microsoft Office PowerPoint</Application>
  <PresentationFormat>Grand écran</PresentationFormat>
  <Paragraphs>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Franklin Gothic Book</vt:lpstr>
      <vt:lpstr>Rognage</vt:lpstr>
      <vt:lpstr>      Projet Place de  Parking </vt:lpstr>
      <vt:lpstr>Les langages utiliser</vt:lpstr>
      <vt:lpstr>HTML / CSS / PHP / JS </vt:lpstr>
      <vt:lpstr>I - Les différents commit   </vt:lpstr>
      <vt:lpstr>Les commit </vt:lpstr>
      <vt:lpstr>Le MCD</vt:lpstr>
      <vt:lpstr>Présentation PowerPoint</vt:lpstr>
      <vt:lpstr>Maquette  du site </vt:lpstr>
      <vt:lpstr>Présentation PowerPoint</vt:lpstr>
      <vt:lpstr>Ensemble de pages </vt:lpstr>
      <vt:lpstr>FEUILLE DE ROUTE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Szajryck antoine</dc:title>
  <dc:creator>antoine szajryck</dc:creator>
  <cp:lastModifiedBy>BAUDOIN KANA</cp:lastModifiedBy>
  <cp:revision>45</cp:revision>
  <dcterms:created xsi:type="dcterms:W3CDTF">2018-02-12T10:05:14Z</dcterms:created>
  <dcterms:modified xsi:type="dcterms:W3CDTF">2018-09-28T07:11:03Z</dcterms:modified>
</cp:coreProperties>
</file>