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14"/>
  </p:notesMasterIdLst>
  <p:handoutMasterIdLst>
    <p:handoutMasterId r:id="rId15"/>
  </p:handoutMasterIdLst>
  <p:sldIdLst>
    <p:sldId id="260" r:id="rId3"/>
    <p:sldId id="258" r:id="rId4"/>
    <p:sldId id="264" r:id="rId5"/>
    <p:sldId id="257" r:id="rId6"/>
    <p:sldId id="261" r:id="rId7"/>
    <p:sldId id="265" r:id="rId8"/>
    <p:sldId id="266" r:id="rId9"/>
    <p:sldId id="267" r:id="rId10"/>
    <p:sldId id="268" r:id="rId11"/>
    <p:sldId id="25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varScale="1">
        <p:scale>
          <a:sx n="88" d="100"/>
          <a:sy n="88" d="100"/>
        </p:scale>
        <p:origin x="312"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BFC70-BB7F-411F-8C45-C2A7BFBC55F0}" type="doc">
      <dgm:prSet loTypeId="urn:microsoft.com/office/officeart/2005/8/layout/chevron1" loCatId="process" qsTypeId="urn:microsoft.com/office/officeart/2005/8/quickstyle/simple1" qsCatId="simple" csTypeId="urn:microsoft.com/office/officeart/2005/8/colors/accent1_3" csCatId="accent1" phldr="1"/>
      <dgm:spPr/>
    </dgm:pt>
    <dgm:pt modelId="{27F27FA9-3F6F-4EDD-872A-F59BCF787ED9}">
      <dgm:prSet phldrT="[Texte]"/>
      <dgm:spPr/>
      <dgm:t>
        <a:bodyPr/>
        <a:lstStyle/>
        <a:p>
          <a:r>
            <a:rPr lang="fr-FR" dirty="0"/>
            <a:t>Authentification par login et mot de passe </a:t>
          </a:r>
        </a:p>
      </dgm:t>
    </dgm:pt>
    <dgm:pt modelId="{66FE3299-3F4E-40F0-8DB1-191E1B124BBD}" type="parTrans" cxnId="{5B6C3E2D-CA49-4E7D-99B8-8D0C441D1DE0}">
      <dgm:prSet/>
      <dgm:spPr/>
      <dgm:t>
        <a:bodyPr/>
        <a:lstStyle/>
        <a:p>
          <a:endParaRPr lang="fr-FR"/>
        </a:p>
      </dgm:t>
    </dgm:pt>
    <dgm:pt modelId="{713B6BBB-4706-4983-B1F8-59CDAA6BCD40}" type="sibTrans" cxnId="{5B6C3E2D-CA49-4E7D-99B8-8D0C441D1DE0}">
      <dgm:prSet/>
      <dgm:spPr/>
      <dgm:t>
        <a:bodyPr/>
        <a:lstStyle/>
        <a:p>
          <a:endParaRPr lang="fr-FR"/>
        </a:p>
      </dgm:t>
    </dgm:pt>
    <dgm:pt modelId="{45B3867F-5FC3-424E-991E-9BAF2CD9F801}">
      <dgm:prSet phldrT="[Texte]"/>
      <dgm:spPr/>
      <dgm:t>
        <a:bodyPr/>
        <a:lstStyle/>
        <a:p>
          <a:r>
            <a:rPr lang="fr-FR" dirty="0"/>
            <a:t>Authentification au serveur ftp</a:t>
          </a:r>
        </a:p>
      </dgm:t>
    </dgm:pt>
    <dgm:pt modelId="{FC1108B1-EC5D-4F69-8EAE-19E08F9E69F8}" type="parTrans" cxnId="{9B3CB858-FF31-407D-97F5-D093A0A240B3}">
      <dgm:prSet/>
      <dgm:spPr/>
      <dgm:t>
        <a:bodyPr/>
        <a:lstStyle/>
        <a:p>
          <a:endParaRPr lang="fr-FR"/>
        </a:p>
      </dgm:t>
    </dgm:pt>
    <dgm:pt modelId="{8708459F-494C-4BA2-8073-4558EB894D7F}" type="sibTrans" cxnId="{9B3CB858-FF31-407D-97F5-D093A0A240B3}">
      <dgm:prSet/>
      <dgm:spPr/>
      <dgm:t>
        <a:bodyPr/>
        <a:lstStyle/>
        <a:p>
          <a:endParaRPr lang="fr-FR"/>
        </a:p>
      </dgm:t>
    </dgm:pt>
    <dgm:pt modelId="{AB839E3A-BE13-4D03-8A74-C658AFFF982E}">
      <dgm:prSet phldrT="[Texte]"/>
      <dgm:spPr/>
      <dgm:t>
        <a:bodyPr/>
        <a:lstStyle/>
        <a:p>
          <a:r>
            <a:rPr lang="fr-FR" dirty="0"/>
            <a:t>Transfert des fichiers</a:t>
          </a:r>
        </a:p>
      </dgm:t>
    </dgm:pt>
    <dgm:pt modelId="{2CA3A4FB-D241-4D24-BBD6-1F2C09759355}" type="parTrans" cxnId="{9E83E0F5-AFBB-40F3-9FC2-62580B7E17B9}">
      <dgm:prSet/>
      <dgm:spPr/>
      <dgm:t>
        <a:bodyPr/>
        <a:lstStyle/>
        <a:p>
          <a:endParaRPr lang="fr-FR"/>
        </a:p>
      </dgm:t>
    </dgm:pt>
    <dgm:pt modelId="{542D5D00-F8CD-45D8-9202-AC7E775696C3}" type="sibTrans" cxnId="{9E83E0F5-AFBB-40F3-9FC2-62580B7E17B9}">
      <dgm:prSet/>
      <dgm:spPr/>
      <dgm:t>
        <a:bodyPr/>
        <a:lstStyle/>
        <a:p>
          <a:endParaRPr lang="fr-FR"/>
        </a:p>
      </dgm:t>
    </dgm:pt>
    <dgm:pt modelId="{08A99660-4213-4087-995B-5594B71B87CA}">
      <dgm:prSet phldrT="[Texte]"/>
      <dgm:spPr/>
      <dgm:t>
        <a:bodyPr/>
        <a:lstStyle/>
        <a:p>
          <a:r>
            <a:rPr lang="fr-FR" dirty="0"/>
            <a:t>Création d’un compte utilisateur</a:t>
          </a:r>
        </a:p>
      </dgm:t>
    </dgm:pt>
    <dgm:pt modelId="{9FCD6B27-49C1-4ADE-872B-8322C58BEF47}" type="parTrans" cxnId="{71BB210D-0299-49D5-9A32-29C35BDF2B50}">
      <dgm:prSet/>
      <dgm:spPr/>
      <dgm:t>
        <a:bodyPr/>
        <a:lstStyle/>
        <a:p>
          <a:endParaRPr lang="fr-FR"/>
        </a:p>
      </dgm:t>
    </dgm:pt>
    <dgm:pt modelId="{37E90785-996C-4D70-A7A5-28BA811B1EAF}" type="sibTrans" cxnId="{71BB210D-0299-49D5-9A32-29C35BDF2B50}">
      <dgm:prSet/>
      <dgm:spPr/>
      <dgm:t>
        <a:bodyPr/>
        <a:lstStyle/>
        <a:p>
          <a:endParaRPr lang="fr-FR"/>
        </a:p>
      </dgm:t>
    </dgm:pt>
    <dgm:pt modelId="{18009205-1380-4E6F-8D64-A849350981F4}">
      <dgm:prSet phldrT="[Texte]"/>
      <dgm:spPr/>
      <dgm:t>
        <a:bodyPr/>
        <a:lstStyle/>
        <a:p>
          <a:r>
            <a:rPr lang="fr-FR" dirty="0"/>
            <a:t>Chiffrement du contenu de fichiers</a:t>
          </a:r>
        </a:p>
      </dgm:t>
    </dgm:pt>
    <dgm:pt modelId="{AA36213F-B4E1-4F95-A752-134306497355}" type="parTrans" cxnId="{FCC0A35C-DC5D-4814-8D3B-3132B998BF72}">
      <dgm:prSet/>
      <dgm:spPr/>
      <dgm:t>
        <a:bodyPr/>
        <a:lstStyle/>
        <a:p>
          <a:endParaRPr lang="fr-FR"/>
        </a:p>
      </dgm:t>
    </dgm:pt>
    <dgm:pt modelId="{E3BD8586-81C0-48FE-AA63-DFB54F2A10F7}" type="sibTrans" cxnId="{FCC0A35C-DC5D-4814-8D3B-3132B998BF72}">
      <dgm:prSet/>
      <dgm:spPr/>
      <dgm:t>
        <a:bodyPr/>
        <a:lstStyle/>
        <a:p>
          <a:endParaRPr lang="fr-FR"/>
        </a:p>
      </dgm:t>
    </dgm:pt>
    <dgm:pt modelId="{BDD4E6CA-2138-4F93-8898-F0922180B876}" type="pres">
      <dgm:prSet presAssocID="{771BFC70-BB7F-411F-8C45-C2A7BFBC55F0}" presName="Name0" presStyleCnt="0">
        <dgm:presLayoutVars>
          <dgm:dir/>
          <dgm:animLvl val="lvl"/>
          <dgm:resizeHandles val="exact"/>
        </dgm:presLayoutVars>
      </dgm:prSet>
      <dgm:spPr/>
    </dgm:pt>
    <dgm:pt modelId="{C0E664E6-4F43-4805-830A-70C0A205CCE8}" type="pres">
      <dgm:prSet presAssocID="{08A99660-4213-4087-995B-5594B71B87CA}" presName="parTxOnly" presStyleLbl="node1" presStyleIdx="0" presStyleCnt="5">
        <dgm:presLayoutVars>
          <dgm:chMax val="0"/>
          <dgm:chPref val="0"/>
          <dgm:bulletEnabled val="1"/>
        </dgm:presLayoutVars>
      </dgm:prSet>
      <dgm:spPr/>
    </dgm:pt>
    <dgm:pt modelId="{11C531AF-9822-4929-92B5-1D0C77376F7F}" type="pres">
      <dgm:prSet presAssocID="{37E90785-996C-4D70-A7A5-28BA811B1EAF}" presName="parTxOnlySpace" presStyleCnt="0"/>
      <dgm:spPr/>
    </dgm:pt>
    <dgm:pt modelId="{A0148EBF-2FFB-4F20-B1C1-7B40FB96F917}" type="pres">
      <dgm:prSet presAssocID="{27F27FA9-3F6F-4EDD-872A-F59BCF787ED9}" presName="parTxOnly" presStyleLbl="node1" presStyleIdx="1" presStyleCnt="5">
        <dgm:presLayoutVars>
          <dgm:chMax val="0"/>
          <dgm:chPref val="0"/>
          <dgm:bulletEnabled val="1"/>
        </dgm:presLayoutVars>
      </dgm:prSet>
      <dgm:spPr/>
    </dgm:pt>
    <dgm:pt modelId="{5901F587-F013-4DC7-959E-25826567DEB5}" type="pres">
      <dgm:prSet presAssocID="{713B6BBB-4706-4983-B1F8-59CDAA6BCD40}" presName="parTxOnlySpace" presStyleCnt="0"/>
      <dgm:spPr/>
    </dgm:pt>
    <dgm:pt modelId="{93DCA484-7444-49C0-9881-B1FE984C8AB8}" type="pres">
      <dgm:prSet presAssocID="{45B3867F-5FC3-424E-991E-9BAF2CD9F801}" presName="parTxOnly" presStyleLbl="node1" presStyleIdx="2" presStyleCnt="5">
        <dgm:presLayoutVars>
          <dgm:chMax val="0"/>
          <dgm:chPref val="0"/>
          <dgm:bulletEnabled val="1"/>
        </dgm:presLayoutVars>
      </dgm:prSet>
      <dgm:spPr/>
    </dgm:pt>
    <dgm:pt modelId="{F8BBCE18-9EFC-40DE-9736-559123F71BDA}" type="pres">
      <dgm:prSet presAssocID="{8708459F-494C-4BA2-8073-4558EB894D7F}" presName="parTxOnlySpace" presStyleCnt="0"/>
      <dgm:spPr/>
    </dgm:pt>
    <dgm:pt modelId="{CCD8D996-C317-466B-B1BD-7AA67F37ADFE}" type="pres">
      <dgm:prSet presAssocID="{18009205-1380-4E6F-8D64-A849350981F4}" presName="parTxOnly" presStyleLbl="node1" presStyleIdx="3" presStyleCnt="5">
        <dgm:presLayoutVars>
          <dgm:chMax val="0"/>
          <dgm:chPref val="0"/>
          <dgm:bulletEnabled val="1"/>
        </dgm:presLayoutVars>
      </dgm:prSet>
      <dgm:spPr/>
    </dgm:pt>
    <dgm:pt modelId="{E0BB6C89-7AF4-4FC7-A652-94659750084D}" type="pres">
      <dgm:prSet presAssocID="{E3BD8586-81C0-48FE-AA63-DFB54F2A10F7}" presName="parTxOnlySpace" presStyleCnt="0"/>
      <dgm:spPr/>
    </dgm:pt>
    <dgm:pt modelId="{E7AC6EF5-CC0A-413B-87B5-45A6FF0C618F}" type="pres">
      <dgm:prSet presAssocID="{AB839E3A-BE13-4D03-8A74-C658AFFF982E}" presName="parTxOnly" presStyleLbl="node1" presStyleIdx="4" presStyleCnt="5">
        <dgm:presLayoutVars>
          <dgm:chMax val="0"/>
          <dgm:chPref val="0"/>
          <dgm:bulletEnabled val="1"/>
        </dgm:presLayoutVars>
      </dgm:prSet>
      <dgm:spPr/>
    </dgm:pt>
  </dgm:ptLst>
  <dgm:cxnLst>
    <dgm:cxn modelId="{9E83E0F5-AFBB-40F3-9FC2-62580B7E17B9}" srcId="{771BFC70-BB7F-411F-8C45-C2A7BFBC55F0}" destId="{AB839E3A-BE13-4D03-8A74-C658AFFF982E}" srcOrd="4" destOrd="0" parTransId="{2CA3A4FB-D241-4D24-BBD6-1F2C09759355}" sibTransId="{542D5D00-F8CD-45D8-9202-AC7E775696C3}"/>
    <dgm:cxn modelId="{B0606342-300B-4222-B9AD-D996311F20DA}" type="presOf" srcId="{27F27FA9-3F6F-4EDD-872A-F59BCF787ED9}" destId="{A0148EBF-2FFB-4F20-B1C1-7B40FB96F917}" srcOrd="0" destOrd="0" presId="urn:microsoft.com/office/officeart/2005/8/layout/chevron1"/>
    <dgm:cxn modelId="{71BB210D-0299-49D5-9A32-29C35BDF2B50}" srcId="{771BFC70-BB7F-411F-8C45-C2A7BFBC55F0}" destId="{08A99660-4213-4087-995B-5594B71B87CA}" srcOrd="0" destOrd="0" parTransId="{9FCD6B27-49C1-4ADE-872B-8322C58BEF47}" sibTransId="{37E90785-996C-4D70-A7A5-28BA811B1EAF}"/>
    <dgm:cxn modelId="{EAA08D91-EBD6-4D5E-87CD-5D1D24BCC614}" type="presOf" srcId="{18009205-1380-4E6F-8D64-A849350981F4}" destId="{CCD8D996-C317-466B-B1BD-7AA67F37ADFE}" srcOrd="0" destOrd="0" presId="urn:microsoft.com/office/officeart/2005/8/layout/chevron1"/>
    <dgm:cxn modelId="{9B3CB858-FF31-407D-97F5-D093A0A240B3}" srcId="{771BFC70-BB7F-411F-8C45-C2A7BFBC55F0}" destId="{45B3867F-5FC3-424E-991E-9BAF2CD9F801}" srcOrd="2" destOrd="0" parTransId="{FC1108B1-EC5D-4F69-8EAE-19E08F9E69F8}" sibTransId="{8708459F-494C-4BA2-8073-4558EB894D7F}"/>
    <dgm:cxn modelId="{5B6C3E2D-CA49-4E7D-99B8-8D0C441D1DE0}" srcId="{771BFC70-BB7F-411F-8C45-C2A7BFBC55F0}" destId="{27F27FA9-3F6F-4EDD-872A-F59BCF787ED9}" srcOrd="1" destOrd="0" parTransId="{66FE3299-3F4E-40F0-8DB1-191E1B124BBD}" sibTransId="{713B6BBB-4706-4983-B1F8-59CDAA6BCD40}"/>
    <dgm:cxn modelId="{E8A82CA7-16D1-404A-861A-91DB88940EC1}" type="presOf" srcId="{771BFC70-BB7F-411F-8C45-C2A7BFBC55F0}" destId="{BDD4E6CA-2138-4F93-8898-F0922180B876}" srcOrd="0" destOrd="0" presId="urn:microsoft.com/office/officeart/2005/8/layout/chevron1"/>
    <dgm:cxn modelId="{FCC0A35C-DC5D-4814-8D3B-3132B998BF72}" srcId="{771BFC70-BB7F-411F-8C45-C2A7BFBC55F0}" destId="{18009205-1380-4E6F-8D64-A849350981F4}" srcOrd="3" destOrd="0" parTransId="{AA36213F-B4E1-4F95-A752-134306497355}" sibTransId="{E3BD8586-81C0-48FE-AA63-DFB54F2A10F7}"/>
    <dgm:cxn modelId="{1F440306-1E8A-4C12-8B3F-B017DEE4CC4C}" type="presOf" srcId="{08A99660-4213-4087-995B-5594B71B87CA}" destId="{C0E664E6-4F43-4805-830A-70C0A205CCE8}" srcOrd="0" destOrd="0" presId="urn:microsoft.com/office/officeart/2005/8/layout/chevron1"/>
    <dgm:cxn modelId="{FD6F3376-F33C-4A9E-9D0C-226BEB6411A7}" type="presOf" srcId="{45B3867F-5FC3-424E-991E-9BAF2CD9F801}" destId="{93DCA484-7444-49C0-9881-B1FE984C8AB8}" srcOrd="0" destOrd="0" presId="urn:microsoft.com/office/officeart/2005/8/layout/chevron1"/>
    <dgm:cxn modelId="{03391EF0-00B5-404A-A681-9E04CB5881C4}" type="presOf" srcId="{AB839E3A-BE13-4D03-8A74-C658AFFF982E}" destId="{E7AC6EF5-CC0A-413B-87B5-45A6FF0C618F}" srcOrd="0" destOrd="0" presId="urn:microsoft.com/office/officeart/2005/8/layout/chevron1"/>
    <dgm:cxn modelId="{C445444A-3456-4CC7-B9BA-933B9650A828}" type="presParOf" srcId="{BDD4E6CA-2138-4F93-8898-F0922180B876}" destId="{C0E664E6-4F43-4805-830A-70C0A205CCE8}" srcOrd="0" destOrd="0" presId="urn:microsoft.com/office/officeart/2005/8/layout/chevron1"/>
    <dgm:cxn modelId="{3D04D89A-E5E8-45F6-98C8-1E2142945EA4}" type="presParOf" srcId="{BDD4E6CA-2138-4F93-8898-F0922180B876}" destId="{11C531AF-9822-4929-92B5-1D0C77376F7F}" srcOrd="1" destOrd="0" presId="urn:microsoft.com/office/officeart/2005/8/layout/chevron1"/>
    <dgm:cxn modelId="{DC875B4A-9897-4B49-8DD6-6F7C1ABF192B}" type="presParOf" srcId="{BDD4E6CA-2138-4F93-8898-F0922180B876}" destId="{A0148EBF-2FFB-4F20-B1C1-7B40FB96F917}" srcOrd="2" destOrd="0" presId="urn:microsoft.com/office/officeart/2005/8/layout/chevron1"/>
    <dgm:cxn modelId="{B6FCC9C3-7211-4C70-ACDF-447E62C516E3}" type="presParOf" srcId="{BDD4E6CA-2138-4F93-8898-F0922180B876}" destId="{5901F587-F013-4DC7-959E-25826567DEB5}" srcOrd="3" destOrd="0" presId="urn:microsoft.com/office/officeart/2005/8/layout/chevron1"/>
    <dgm:cxn modelId="{BE185303-7B22-49BC-967F-D71FC9B74DF3}" type="presParOf" srcId="{BDD4E6CA-2138-4F93-8898-F0922180B876}" destId="{93DCA484-7444-49C0-9881-B1FE984C8AB8}" srcOrd="4" destOrd="0" presId="urn:microsoft.com/office/officeart/2005/8/layout/chevron1"/>
    <dgm:cxn modelId="{675CAF76-7F0F-470F-AA5E-D1A353486EE2}" type="presParOf" srcId="{BDD4E6CA-2138-4F93-8898-F0922180B876}" destId="{F8BBCE18-9EFC-40DE-9736-559123F71BDA}" srcOrd="5" destOrd="0" presId="urn:microsoft.com/office/officeart/2005/8/layout/chevron1"/>
    <dgm:cxn modelId="{A00D979D-E0C4-4D06-BD2C-3D48D048D313}" type="presParOf" srcId="{BDD4E6CA-2138-4F93-8898-F0922180B876}" destId="{CCD8D996-C317-466B-B1BD-7AA67F37ADFE}" srcOrd="6" destOrd="0" presId="urn:microsoft.com/office/officeart/2005/8/layout/chevron1"/>
    <dgm:cxn modelId="{BD25F7CB-EA7F-4367-AB28-BDFA0B006ACF}" type="presParOf" srcId="{BDD4E6CA-2138-4F93-8898-F0922180B876}" destId="{E0BB6C89-7AF4-4FC7-A652-94659750084D}" srcOrd="7" destOrd="0" presId="urn:microsoft.com/office/officeart/2005/8/layout/chevron1"/>
    <dgm:cxn modelId="{CF4FB6B1-C253-4760-9300-BF19BA8F3BEC}" type="presParOf" srcId="{BDD4E6CA-2138-4F93-8898-F0922180B876}" destId="{E7AC6EF5-CC0A-413B-87B5-45A6FF0C618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DE1E0-36B2-42FD-8BC1-DEC0FAC5CDC6}" type="doc">
      <dgm:prSet loTypeId="urn:microsoft.com/office/officeart/2009/layout/CircleArrowProcess" loCatId="process" qsTypeId="urn:microsoft.com/office/officeart/2005/8/quickstyle/simple4" qsCatId="simple" csTypeId="urn:microsoft.com/office/officeart/2005/8/colors/colorful1" csCatId="colorful" phldr="1"/>
      <dgm:spPr/>
      <dgm:t>
        <a:bodyPr/>
        <a:lstStyle/>
        <a:p>
          <a:endParaRPr lang="en-US"/>
        </a:p>
      </dgm:t>
    </dgm:pt>
    <dgm:pt modelId="{70FEEDF0-9ED0-4D7F-AB97-F24DEA096723}">
      <dgm:prSet phldrT="[Text]"/>
      <dgm:spPr/>
      <dgm:t>
        <a:bodyPr/>
        <a:lstStyle/>
        <a:p>
          <a:pPr algn="ctr" defTabSz="914400">
            <a:buNone/>
          </a:pPr>
          <a:r>
            <a:rPr lang="fr-FR" sz="1800" b="1" i="0" noProof="1">
              <a:latin typeface="Corbel"/>
              <a:ea typeface="+mn-ea"/>
              <a:cs typeface="+mn-cs"/>
            </a:rPr>
            <a:t>Une base de données locale</a:t>
          </a:r>
        </a:p>
      </dgm:t>
    </dgm:pt>
    <dgm:pt modelId="{6A0DD80F-58E3-4F5A-8C14-0C7F080FC469}" type="parTrans" cxnId="{26755254-41E9-4B8D-9575-AED9C008015C}">
      <dgm:prSet/>
      <dgm:spPr/>
      <dgm:t>
        <a:bodyPr/>
        <a:lstStyle/>
        <a:p>
          <a:endParaRPr lang="fr-FR" noProof="1"/>
        </a:p>
      </dgm:t>
    </dgm:pt>
    <dgm:pt modelId="{5AEE57B6-452E-4D6B-9FEC-128B713CC6B5}" type="sibTrans" cxnId="{26755254-41E9-4B8D-9575-AED9C008015C}">
      <dgm:prSet/>
      <dgm:spPr/>
      <dgm:t>
        <a:bodyPr/>
        <a:lstStyle/>
        <a:p>
          <a:endParaRPr lang="fr-FR" noProof="1"/>
        </a:p>
      </dgm:t>
    </dgm:pt>
    <dgm:pt modelId="{902514D4-9367-48BD-AB98-415C361E8095}">
      <dgm:prSet phldrT="[Text]"/>
      <dgm:spPr/>
      <dgm:t>
        <a:bodyPr/>
        <a:lstStyle/>
        <a:p>
          <a:pPr algn="ctr" defTabSz="914400">
            <a:buNone/>
          </a:pPr>
          <a:r>
            <a:rPr lang="fr-FR" sz="1800" b="1" i="0" noProof="1">
              <a:latin typeface="Corbel"/>
              <a:ea typeface="+mn-ea"/>
              <a:cs typeface="+mn-cs"/>
            </a:rPr>
            <a:t>Une application mobile</a:t>
          </a:r>
        </a:p>
      </dgm:t>
    </dgm:pt>
    <dgm:pt modelId="{8583B2DE-149D-4FA0-B8A4-627F65C95D74}" type="parTrans" cxnId="{EC73D28B-E1B0-4A21-84D6-9486C56E714D}">
      <dgm:prSet/>
      <dgm:spPr/>
      <dgm:t>
        <a:bodyPr/>
        <a:lstStyle/>
        <a:p>
          <a:endParaRPr lang="fr-FR" noProof="1"/>
        </a:p>
      </dgm:t>
    </dgm:pt>
    <dgm:pt modelId="{E602F495-06AD-4078-A149-C6C8558402F7}" type="sibTrans" cxnId="{EC73D28B-E1B0-4A21-84D6-9486C56E714D}">
      <dgm:prSet/>
      <dgm:spPr/>
      <dgm:t>
        <a:bodyPr/>
        <a:lstStyle/>
        <a:p>
          <a:endParaRPr lang="fr-FR" noProof="1"/>
        </a:p>
      </dgm:t>
    </dgm:pt>
    <dgm:pt modelId="{78E8FF4D-B36D-45D8-90DA-AD7C222C0298}">
      <dgm:prSet phldrT="[Text]" custT="1"/>
      <dgm:spPr/>
      <dgm:t>
        <a:bodyPr/>
        <a:lstStyle/>
        <a:p>
          <a:pPr algn="l" defTabSz="914400">
            <a:buFont typeface="Arial" panose="020B0604020202020204" pitchFamily="34" charset="0"/>
            <a:buChar char="•"/>
          </a:pPr>
          <a:r>
            <a:rPr lang="fr-FR" sz="1400" b="1" i="0" noProof="1">
              <a:solidFill>
                <a:srgbClr val="04B1BA"/>
              </a:solidFill>
              <a:latin typeface="Corbel"/>
              <a:ea typeface="+mn-ea"/>
              <a:cs typeface="+mn-cs"/>
            </a:rPr>
            <a:t>SQLite</a:t>
          </a:r>
        </a:p>
      </dgm:t>
    </dgm:pt>
    <dgm:pt modelId="{3DA3DDEF-E34C-49FA-A279-3C879057971A}" type="parTrans" cxnId="{1414EF6C-7A4A-4703-A151-E58B75CB79FC}">
      <dgm:prSet/>
      <dgm:spPr/>
      <dgm:t>
        <a:bodyPr/>
        <a:lstStyle/>
        <a:p>
          <a:endParaRPr lang="fr-FR"/>
        </a:p>
      </dgm:t>
    </dgm:pt>
    <dgm:pt modelId="{B6A37FBB-985F-49C6-AD80-C88E598D1ADD}" type="sibTrans" cxnId="{1414EF6C-7A4A-4703-A151-E58B75CB79FC}">
      <dgm:prSet/>
      <dgm:spPr/>
      <dgm:t>
        <a:bodyPr/>
        <a:lstStyle/>
        <a:p>
          <a:endParaRPr lang="fr-FR"/>
        </a:p>
      </dgm:t>
    </dgm:pt>
    <dgm:pt modelId="{897BB790-14FF-42E3-A17F-33E45F887AE5}">
      <dgm:prSet phldrT="[Text]" custT="1"/>
      <dgm:spPr/>
      <dgm:t>
        <a:bodyPr/>
        <a:lstStyle/>
        <a:p>
          <a:pPr algn="l" defTabSz="914400">
            <a:buFont typeface="Arial" panose="020B0604020202020204" pitchFamily="34" charset="0"/>
            <a:buChar char="•"/>
          </a:pPr>
          <a:r>
            <a:rPr lang="fr-FR" sz="1400" b="1" i="0" noProof="1">
              <a:solidFill>
                <a:srgbClr val="08B988"/>
              </a:solidFill>
              <a:latin typeface="Corbel"/>
              <a:ea typeface="+mn-ea"/>
              <a:cs typeface="+mn-cs"/>
            </a:rPr>
            <a:t>Android 4.1 -&gt; 6.0</a:t>
          </a:r>
        </a:p>
      </dgm:t>
    </dgm:pt>
    <dgm:pt modelId="{ACD3F419-97A4-4CD8-8898-625596384866}" type="parTrans" cxnId="{FB9EE0DA-4BC2-4146-A904-BBF88EA04129}">
      <dgm:prSet/>
      <dgm:spPr/>
      <dgm:t>
        <a:bodyPr/>
        <a:lstStyle/>
        <a:p>
          <a:endParaRPr lang="fr-FR"/>
        </a:p>
      </dgm:t>
    </dgm:pt>
    <dgm:pt modelId="{3DB2A396-3297-48D7-A79C-D835D5A600CC}" type="sibTrans" cxnId="{FB9EE0DA-4BC2-4146-A904-BBF88EA04129}">
      <dgm:prSet/>
      <dgm:spPr/>
      <dgm:t>
        <a:bodyPr/>
        <a:lstStyle/>
        <a:p>
          <a:endParaRPr lang="fr-FR"/>
        </a:p>
      </dgm:t>
    </dgm:pt>
    <dgm:pt modelId="{AE330B41-BDB2-4BE6-A581-574AB4520EB3}">
      <dgm:prSet phldrT="[Text]" custT="1"/>
      <dgm:spPr/>
      <dgm:t>
        <a:bodyPr/>
        <a:lstStyle/>
        <a:p>
          <a:pPr algn="l" defTabSz="914400">
            <a:buFont typeface="Arial" panose="020B0604020202020204" pitchFamily="34" charset="0"/>
            <a:buChar char="•"/>
          </a:pPr>
          <a:r>
            <a:rPr lang="fr-FR" sz="1400" b="1" i="0" noProof="1">
              <a:solidFill>
                <a:srgbClr val="04B1BA"/>
              </a:solidFill>
              <a:latin typeface="Corbel"/>
              <a:ea typeface="+mn-ea"/>
              <a:cs typeface="+mn-cs"/>
            </a:rPr>
            <a:t>DBSqliteBrowser</a:t>
          </a:r>
        </a:p>
      </dgm:t>
    </dgm:pt>
    <dgm:pt modelId="{42D4D05F-1763-4A42-854E-1364A314188A}" type="parTrans" cxnId="{CCE46EEE-1B07-4B34-9B81-09ABD6E49113}">
      <dgm:prSet/>
      <dgm:spPr/>
      <dgm:t>
        <a:bodyPr/>
        <a:lstStyle/>
        <a:p>
          <a:endParaRPr lang="fr-FR"/>
        </a:p>
      </dgm:t>
    </dgm:pt>
    <dgm:pt modelId="{D844FC0B-5792-4962-960B-3097428CF176}" type="sibTrans" cxnId="{CCE46EEE-1B07-4B34-9B81-09ABD6E49113}">
      <dgm:prSet/>
      <dgm:spPr/>
      <dgm:t>
        <a:bodyPr/>
        <a:lstStyle/>
        <a:p>
          <a:endParaRPr lang="fr-FR"/>
        </a:p>
      </dgm:t>
    </dgm:pt>
    <dgm:pt modelId="{3C663207-A7D7-4757-B99B-F93968DE8A40}">
      <dgm:prSet phldrT="[Text]"/>
      <dgm:spPr/>
      <dgm:t>
        <a:bodyPr/>
        <a:lstStyle/>
        <a:p>
          <a:pPr algn="ctr" defTabSz="914400">
            <a:buNone/>
          </a:pPr>
          <a:r>
            <a:rPr lang="fr-FR" sz="1800" b="1" i="0" noProof="1">
              <a:latin typeface="Corbel"/>
              <a:ea typeface="+mn-ea"/>
              <a:cs typeface="+mn-cs"/>
            </a:rPr>
            <a:t>Un serveur FTP distant</a:t>
          </a:r>
        </a:p>
      </dgm:t>
    </dgm:pt>
    <dgm:pt modelId="{2E727480-F124-4C8A-9200-60575118A4CF}" type="parTrans" cxnId="{07A1F53C-6F4E-4AD2-B406-1F6EC4FF3432}">
      <dgm:prSet/>
      <dgm:spPr/>
      <dgm:t>
        <a:bodyPr/>
        <a:lstStyle/>
        <a:p>
          <a:endParaRPr lang="fr-FR"/>
        </a:p>
      </dgm:t>
    </dgm:pt>
    <dgm:pt modelId="{913D7F7E-5922-44E8-AF48-A56184564F7B}" type="sibTrans" cxnId="{07A1F53C-6F4E-4AD2-B406-1F6EC4FF3432}">
      <dgm:prSet/>
      <dgm:spPr/>
      <dgm:t>
        <a:bodyPr/>
        <a:lstStyle/>
        <a:p>
          <a:endParaRPr lang="fr-FR"/>
        </a:p>
      </dgm:t>
    </dgm:pt>
    <dgm:pt modelId="{63B15A74-16C3-4DD4-9BA5-FA588AC919D7}">
      <dgm:prSet phldrT="[Text]" custT="1"/>
      <dgm:spPr/>
      <dgm:t>
        <a:bodyPr/>
        <a:lstStyle/>
        <a:p>
          <a:pPr algn="l" defTabSz="914400">
            <a:buFont typeface="Arial" panose="020B0604020202020204" pitchFamily="34" charset="0"/>
            <a:buChar char="•"/>
          </a:pPr>
          <a:r>
            <a:rPr lang="fr-FR" sz="1400" b="1" i="0" noProof="1">
              <a:solidFill>
                <a:srgbClr val="008BC4"/>
              </a:solidFill>
              <a:latin typeface="Corbel"/>
              <a:ea typeface="+mn-ea"/>
              <a:cs typeface="+mn-cs"/>
            </a:rPr>
            <a:t>Système d’exploitation GNOME</a:t>
          </a:r>
        </a:p>
      </dgm:t>
    </dgm:pt>
    <dgm:pt modelId="{102971D7-1523-46B0-A4BC-3307C4BF411D}" type="parTrans" cxnId="{AA818F84-DD66-4E26-9DCA-1724E223ED3B}">
      <dgm:prSet/>
      <dgm:spPr/>
      <dgm:t>
        <a:bodyPr/>
        <a:lstStyle/>
        <a:p>
          <a:endParaRPr lang="fr-FR"/>
        </a:p>
      </dgm:t>
    </dgm:pt>
    <dgm:pt modelId="{9C41E5C4-122C-4220-B43B-68738042223A}" type="sibTrans" cxnId="{AA818F84-DD66-4E26-9DCA-1724E223ED3B}">
      <dgm:prSet/>
      <dgm:spPr/>
      <dgm:t>
        <a:bodyPr/>
        <a:lstStyle/>
        <a:p>
          <a:endParaRPr lang="fr-FR"/>
        </a:p>
      </dgm:t>
    </dgm:pt>
    <dgm:pt modelId="{E964D919-A45A-4D39-8BAC-78E73FC63BC9}">
      <dgm:prSet phldrT="[Text]" custT="1"/>
      <dgm:spPr/>
      <dgm:t>
        <a:bodyPr/>
        <a:lstStyle/>
        <a:p>
          <a:pPr algn="l" defTabSz="914400">
            <a:buFont typeface="Arial" panose="020B0604020202020204" pitchFamily="34" charset="0"/>
            <a:buChar char="•"/>
          </a:pPr>
          <a:r>
            <a:rPr lang="fr-FR" sz="1400" b="1" i="0" noProof="1">
              <a:solidFill>
                <a:srgbClr val="008BC4"/>
              </a:solidFill>
              <a:latin typeface="Corbel"/>
              <a:ea typeface="+mn-ea"/>
              <a:cs typeface="+mn-cs"/>
            </a:rPr>
            <a:t>FTP : Proftpd</a:t>
          </a:r>
        </a:p>
      </dgm:t>
    </dgm:pt>
    <dgm:pt modelId="{6866642B-937E-470E-ADB0-9D6A3B46A81D}" type="parTrans" cxnId="{E692E266-525C-4F17-9C71-29CDFDC54C1F}">
      <dgm:prSet/>
      <dgm:spPr/>
      <dgm:t>
        <a:bodyPr/>
        <a:lstStyle/>
        <a:p>
          <a:endParaRPr lang="fr-FR"/>
        </a:p>
      </dgm:t>
    </dgm:pt>
    <dgm:pt modelId="{69436BB9-04EC-4276-AAC9-B071AFF7FBDF}" type="sibTrans" cxnId="{E692E266-525C-4F17-9C71-29CDFDC54C1F}">
      <dgm:prSet/>
      <dgm:spPr/>
      <dgm:t>
        <a:bodyPr/>
        <a:lstStyle/>
        <a:p>
          <a:endParaRPr lang="fr-FR"/>
        </a:p>
      </dgm:t>
    </dgm:pt>
    <dgm:pt modelId="{0746AFD6-81AF-4A03-965B-E5FD2AC99902}" type="pres">
      <dgm:prSet presAssocID="{9EFDE1E0-36B2-42FD-8BC1-DEC0FAC5CDC6}" presName="Name0" presStyleCnt="0">
        <dgm:presLayoutVars>
          <dgm:chMax val="7"/>
          <dgm:chPref val="7"/>
          <dgm:dir/>
          <dgm:animLvl val="lvl"/>
        </dgm:presLayoutVars>
      </dgm:prSet>
      <dgm:spPr/>
    </dgm:pt>
    <dgm:pt modelId="{A53515BC-C113-493A-BDEB-AF237788D9C5}" type="pres">
      <dgm:prSet presAssocID="{3C663207-A7D7-4757-B99B-F93968DE8A40}" presName="Accent1" presStyleCnt="0"/>
      <dgm:spPr/>
    </dgm:pt>
    <dgm:pt modelId="{89F8D4CB-123D-4BCE-9445-5C70C83AC832}" type="pres">
      <dgm:prSet presAssocID="{3C663207-A7D7-4757-B99B-F93968DE8A40}" presName="Accent" presStyleLbl="node1" presStyleIdx="0" presStyleCnt="3"/>
      <dgm:spPr/>
    </dgm:pt>
    <dgm:pt modelId="{BEDA0C24-49D9-4559-958B-53A3980AE2A3}" type="pres">
      <dgm:prSet presAssocID="{3C663207-A7D7-4757-B99B-F93968DE8A40}" presName="Child1" presStyleLbl="revTx" presStyleIdx="0" presStyleCnt="6" custScaleX="294737" custLinFactX="1034" custLinFactNeighborX="100000" custLinFactNeighborY="-16003">
        <dgm:presLayoutVars>
          <dgm:chMax val="0"/>
          <dgm:chPref val="0"/>
          <dgm:bulletEnabled val="1"/>
        </dgm:presLayoutVars>
      </dgm:prSet>
      <dgm:spPr/>
    </dgm:pt>
    <dgm:pt modelId="{978EDD41-F20E-4495-B42E-BC8B2A809577}" type="pres">
      <dgm:prSet presAssocID="{3C663207-A7D7-4757-B99B-F93968DE8A40}" presName="Parent1" presStyleLbl="revTx" presStyleIdx="1" presStyleCnt="6">
        <dgm:presLayoutVars>
          <dgm:chMax val="1"/>
          <dgm:chPref val="1"/>
          <dgm:bulletEnabled val="1"/>
        </dgm:presLayoutVars>
      </dgm:prSet>
      <dgm:spPr/>
    </dgm:pt>
    <dgm:pt modelId="{7B3B7771-DD90-4D0E-9BF3-E95A083955C1}" type="pres">
      <dgm:prSet presAssocID="{70FEEDF0-9ED0-4D7F-AB97-F24DEA096723}" presName="Accent2" presStyleCnt="0"/>
      <dgm:spPr/>
    </dgm:pt>
    <dgm:pt modelId="{8BB83C97-51F0-45C6-863A-E48679F22BC5}" type="pres">
      <dgm:prSet presAssocID="{70FEEDF0-9ED0-4D7F-AB97-F24DEA096723}" presName="Accent" presStyleLbl="node1" presStyleIdx="1" presStyleCnt="3"/>
      <dgm:spPr/>
    </dgm:pt>
    <dgm:pt modelId="{02D95704-8AB4-45FD-87C8-6D0F6EEC4FB1}" type="pres">
      <dgm:prSet presAssocID="{70FEEDF0-9ED0-4D7F-AB97-F24DEA096723}" presName="Child2" presStyleLbl="revTx" presStyleIdx="2" presStyleCnt="6" custScaleX="139909" custLinFactX="-100000" custLinFactNeighborX="-179292" custLinFactNeighborY="-1105">
        <dgm:presLayoutVars>
          <dgm:chMax val="0"/>
          <dgm:chPref val="0"/>
          <dgm:bulletEnabled val="1"/>
        </dgm:presLayoutVars>
      </dgm:prSet>
      <dgm:spPr/>
    </dgm:pt>
    <dgm:pt modelId="{EF076E76-9785-4254-A443-120608B91CC3}" type="pres">
      <dgm:prSet presAssocID="{70FEEDF0-9ED0-4D7F-AB97-F24DEA096723}" presName="Parent2" presStyleLbl="revTx" presStyleIdx="3" presStyleCnt="6">
        <dgm:presLayoutVars>
          <dgm:chMax val="1"/>
          <dgm:chPref val="1"/>
          <dgm:bulletEnabled val="1"/>
        </dgm:presLayoutVars>
      </dgm:prSet>
      <dgm:spPr/>
    </dgm:pt>
    <dgm:pt modelId="{209D7C13-0A5E-40D2-98BF-8722D62F84DE}" type="pres">
      <dgm:prSet presAssocID="{902514D4-9367-48BD-AB98-415C361E8095}" presName="Accent3" presStyleCnt="0"/>
      <dgm:spPr/>
    </dgm:pt>
    <dgm:pt modelId="{12D2183B-C8C1-4ADD-8BFA-63A0024D79DB}" type="pres">
      <dgm:prSet presAssocID="{902514D4-9367-48BD-AB98-415C361E8095}" presName="Accent" presStyleLbl="node1" presStyleIdx="2" presStyleCnt="3"/>
      <dgm:spPr/>
    </dgm:pt>
    <dgm:pt modelId="{4D5C1DBF-52B1-4FF1-BA52-933F638093BF}" type="pres">
      <dgm:prSet presAssocID="{902514D4-9367-48BD-AB98-415C361E8095}" presName="Child3" presStyleLbl="revTx" presStyleIdx="4" presStyleCnt="6" custScaleX="147944" custLinFactNeighborX="29965" custLinFactNeighborY="-6323">
        <dgm:presLayoutVars>
          <dgm:chMax val="0"/>
          <dgm:chPref val="0"/>
          <dgm:bulletEnabled val="1"/>
        </dgm:presLayoutVars>
      </dgm:prSet>
      <dgm:spPr/>
    </dgm:pt>
    <dgm:pt modelId="{DA2E4B91-C523-4C3D-A850-B30308726875}" type="pres">
      <dgm:prSet presAssocID="{902514D4-9367-48BD-AB98-415C361E8095}" presName="Parent3" presStyleLbl="revTx" presStyleIdx="5" presStyleCnt="6">
        <dgm:presLayoutVars>
          <dgm:chMax val="1"/>
          <dgm:chPref val="1"/>
          <dgm:bulletEnabled val="1"/>
        </dgm:presLayoutVars>
      </dgm:prSet>
      <dgm:spPr/>
    </dgm:pt>
  </dgm:ptLst>
  <dgm:cxnLst>
    <dgm:cxn modelId="{950844B5-875C-471D-844E-6B6AA0C6257D}" type="presOf" srcId="{70FEEDF0-9ED0-4D7F-AB97-F24DEA096723}" destId="{EF076E76-9785-4254-A443-120608B91CC3}" srcOrd="0" destOrd="0" presId="urn:microsoft.com/office/officeart/2009/layout/CircleArrowProcess"/>
    <dgm:cxn modelId="{EB480843-8B0D-421D-BAC7-52F0F7D2B063}" type="presOf" srcId="{3C663207-A7D7-4757-B99B-F93968DE8A40}" destId="{978EDD41-F20E-4495-B42E-BC8B2A809577}" srcOrd="0" destOrd="0" presId="urn:microsoft.com/office/officeart/2009/layout/CircleArrowProcess"/>
    <dgm:cxn modelId="{CC540599-75D6-4F40-A99A-82D0F685BEC5}" type="presOf" srcId="{902514D4-9367-48BD-AB98-415C361E8095}" destId="{DA2E4B91-C523-4C3D-A850-B30308726875}" srcOrd="0" destOrd="0" presId="urn:microsoft.com/office/officeart/2009/layout/CircleArrowProcess"/>
    <dgm:cxn modelId="{EC73D28B-E1B0-4A21-84D6-9486C56E714D}" srcId="{9EFDE1E0-36B2-42FD-8BC1-DEC0FAC5CDC6}" destId="{902514D4-9367-48BD-AB98-415C361E8095}" srcOrd="2" destOrd="0" parTransId="{8583B2DE-149D-4FA0-B8A4-627F65C95D74}" sibTransId="{E602F495-06AD-4078-A149-C6C8558402F7}"/>
    <dgm:cxn modelId="{B1197793-417F-4EA8-A77C-2AF1912A4DD0}" type="presOf" srcId="{63B15A74-16C3-4DD4-9BA5-FA588AC919D7}" destId="{BEDA0C24-49D9-4559-958B-53A3980AE2A3}" srcOrd="0" destOrd="0" presId="urn:microsoft.com/office/officeart/2009/layout/CircleArrowProcess"/>
    <dgm:cxn modelId="{C3AFB06D-F556-43A2-887D-8CC795BF4273}" type="presOf" srcId="{AE330B41-BDB2-4BE6-A581-574AB4520EB3}" destId="{02D95704-8AB4-45FD-87C8-6D0F6EEC4FB1}" srcOrd="0" destOrd="1" presId="urn:microsoft.com/office/officeart/2009/layout/CircleArrowProcess"/>
    <dgm:cxn modelId="{3064ED05-7C34-49F7-BF9D-60BA36B6C51D}" type="presOf" srcId="{9EFDE1E0-36B2-42FD-8BC1-DEC0FAC5CDC6}" destId="{0746AFD6-81AF-4A03-965B-E5FD2AC99902}" srcOrd="0" destOrd="0" presId="urn:microsoft.com/office/officeart/2009/layout/CircleArrowProcess"/>
    <dgm:cxn modelId="{1414EF6C-7A4A-4703-A151-E58B75CB79FC}" srcId="{70FEEDF0-9ED0-4D7F-AB97-F24DEA096723}" destId="{78E8FF4D-B36D-45D8-90DA-AD7C222C0298}" srcOrd="0" destOrd="0" parTransId="{3DA3DDEF-E34C-49FA-A279-3C879057971A}" sibTransId="{B6A37FBB-985F-49C6-AD80-C88E598D1ADD}"/>
    <dgm:cxn modelId="{E692E266-525C-4F17-9C71-29CDFDC54C1F}" srcId="{3C663207-A7D7-4757-B99B-F93968DE8A40}" destId="{E964D919-A45A-4D39-8BAC-78E73FC63BC9}" srcOrd="1" destOrd="0" parTransId="{6866642B-937E-470E-ADB0-9D6A3B46A81D}" sibTransId="{69436BB9-04EC-4276-AAC9-B071AFF7FBDF}"/>
    <dgm:cxn modelId="{FB9EE0DA-4BC2-4146-A904-BBF88EA04129}" srcId="{902514D4-9367-48BD-AB98-415C361E8095}" destId="{897BB790-14FF-42E3-A17F-33E45F887AE5}" srcOrd="0" destOrd="0" parTransId="{ACD3F419-97A4-4CD8-8898-625596384866}" sibTransId="{3DB2A396-3297-48D7-A79C-D835D5A600CC}"/>
    <dgm:cxn modelId="{07A1F53C-6F4E-4AD2-B406-1F6EC4FF3432}" srcId="{9EFDE1E0-36B2-42FD-8BC1-DEC0FAC5CDC6}" destId="{3C663207-A7D7-4757-B99B-F93968DE8A40}" srcOrd="0" destOrd="0" parTransId="{2E727480-F124-4C8A-9200-60575118A4CF}" sibTransId="{913D7F7E-5922-44E8-AF48-A56184564F7B}"/>
    <dgm:cxn modelId="{CCE46EEE-1B07-4B34-9B81-09ABD6E49113}" srcId="{70FEEDF0-9ED0-4D7F-AB97-F24DEA096723}" destId="{AE330B41-BDB2-4BE6-A581-574AB4520EB3}" srcOrd="1" destOrd="0" parTransId="{42D4D05F-1763-4A42-854E-1364A314188A}" sibTransId="{D844FC0B-5792-4962-960B-3097428CF176}"/>
    <dgm:cxn modelId="{BCD59045-45F8-4BE0-868F-61CB3AA12A7A}" type="presOf" srcId="{78E8FF4D-B36D-45D8-90DA-AD7C222C0298}" destId="{02D95704-8AB4-45FD-87C8-6D0F6EEC4FB1}" srcOrd="0" destOrd="0" presId="urn:microsoft.com/office/officeart/2009/layout/CircleArrowProcess"/>
    <dgm:cxn modelId="{AA818F84-DD66-4E26-9DCA-1724E223ED3B}" srcId="{3C663207-A7D7-4757-B99B-F93968DE8A40}" destId="{63B15A74-16C3-4DD4-9BA5-FA588AC919D7}" srcOrd="0" destOrd="0" parTransId="{102971D7-1523-46B0-A4BC-3307C4BF411D}" sibTransId="{9C41E5C4-122C-4220-B43B-68738042223A}"/>
    <dgm:cxn modelId="{4817BA49-2D99-4176-8DBE-7B572B62E3B1}" type="presOf" srcId="{897BB790-14FF-42E3-A17F-33E45F887AE5}" destId="{4D5C1DBF-52B1-4FF1-BA52-933F638093BF}" srcOrd="0" destOrd="0" presId="urn:microsoft.com/office/officeart/2009/layout/CircleArrowProcess"/>
    <dgm:cxn modelId="{E3C0C162-8B0A-42F6-B599-F25827DF5AB0}" type="presOf" srcId="{E964D919-A45A-4D39-8BAC-78E73FC63BC9}" destId="{BEDA0C24-49D9-4559-958B-53A3980AE2A3}" srcOrd="0" destOrd="1" presId="urn:microsoft.com/office/officeart/2009/layout/CircleArrowProcess"/>
    <dgm:cxn modelId="{26755254-41E9-4B8D-9575-AED9C008015C}" srcId="{9EFDE1E0-36B2-42FD-8BC1-DEC0FAC5CDC6}" destId="{70FEEDF0-9ED0-4D7F-AB97-F24DEA096723}" srcOrd="1" destOrd="0" parTransId="{6A0DD80F-58E3-4F5A-8C14-0C7F080FC469}" sibTransId="{5AEE57B6-452E-4D6B-9FEC-128B713CC6B5}"/>
    <dgm:cxn modelId="{4C472CBA-A9D5-4590-8C8B-363DFD04CD27}" type="presParOf" srcId="{0746AFD6-81AF-4A03-965B-E5FD2AC99902}" destId="{A53515BC-C113-493A-BDEB-AF237788D9C5}" srcOrd="0" destOrd="0" presId="urn:microsoft.com/office/officeart/2009/layout/CircleArrowProcess"/>
    <dgm:cxn modelId="{B43C2359-327F-4F0F-AB8C-A585115A1AC7}" type="presParOf" srcId="{A53515BC-C113-493A-BDEB-AF237788D9C5}" destId="{89F8D4CB-123D-4BCE-9445-5C70C83AC832}" srcOrd="0" destOrd="0" presId="urn:microsoft.com/office/officeart/2009/layout/CircleArrowProcess"/>
    <dgm:cxn modelId="{0FC48CBC-7594-488B-9E39-F6878A010670}" type="presParOf" srcId="{0746AFD6-81AF-4A03-965B-E5FD2AC99902}" destId="{BEDA0C24-49D9-4559-958B-53A3980AE2A3}" srcOrd="1" destOrd="0" presId="urn:microsoft.com/office/officeart/2009/layout/CircleArrowProcess"/>
    <dgm:cxn modelId="{A3C5C4CD-6D9C-4869-B5A2-63B1A9B00463}" type="presParOf" srcId="{0746AFD6-81AF-4A03-965B-E5FD2AC99902}" destId="{978EDD41-F20E-4495-B42E-BC8B2A809577}" srcOrd="2" destOrd="0" presId="urn:microsoft.com/office/officeart/2009/layout/CircleArrowProcess"/>
    <dgm:cxn modelId="{9B5F2825-A9C1-4744-9905-C7E729E42720}" type="presParOf" srcId="{0746AFD6-81AF-4A03-965B-E5FD2AC99902}" destId="{7B3B7771-DD90-4D0E-9BF3-E95A083955C1}" srcOrd="3" destOrd="0" presId="urn:microsoft.com/office/officeart/2009/layout/CircleArrowProcess"/>
    <dgm:cxn modelId="{3617DC08-D827-4008-AFCC-1A1532FE5B98}" type="presParOf" srcId="{7B3B7771-DD90-4D0E-9BF3-E95A083955C1}" destId="{8BB83C97-51F0-45C6-863A-E48679F22BC5}" srcOrd="0" destOrd="0" presId="urn:microsoft.com/office/officeart/2009/layout/CircleArrowProcess"/>
    <dgm:cxn modelId="{B98BE9E9-4C74-4489-A555-F43A72E90AE1}" type="presParOf" srcId="{0746AFD6-81AF-4A03-965B-E5FD2AC99902}" destId="{02D95704-8AB4-45FD-87C8-6D0F6EEC4FB1}" srcOrd="4" destOrd="0" presId="urn:microsoft.com/office/officeart/2009/layout/CircleArrowProcess"/>
    <dgm:cxn modelId="{ED80D61A-64A6-40D6-86CA-D50E8331C9AC}" type="presParOf" srcId="{0746AFD6-81AF-4A03-965B-E5FD2AC99902}" destId="{EF076E76-9785-4254-A443-120608B91CC3}" srcOrd="5" destOrd="0" presId="urn:microsoft.com/office/officeart/2009/layout/CircleArrowProcess"/>
    <dgm:cxn modelId="{97E143BC-0CF2-4CFB-A98A-E33305EF8A29}" type="presParOf" srcId="{0746AFD6-81AF-4A03-965B-E5FD2AC99902}" destId="{209D7C13-0A5E-40D2-98BF-8722D62F84DE}" srcOrd="6" destOrd="0" presId="urn:microsoft.com/office/officeart/2009/layout/CircleArrowProcess"/>
    <dgm:cxn modelId="{2FD7ECB0-6E8C-4807-9C6C-B5864E9D1534}" type="presParOf" srcId="{209D7C13-0A5E-40D2-98BF-8722D62F84DE}" destId="{12D2183B-C8C1-4ADD-8BFA-63A0024D79DB}" srcOrd="0" destOrd="0" presId="urn:microsoft.com/office/officeart/2009/layout/CircleArrowProcess"/>
    <dgm:cxn modelId="{FCAB9204-E393-41C0-AA2B-43614E37685E}" type="presParOf" srcId="{0746AFD6-81AF-4A03-965B-E5FD2AC99902}" destId="{4D5C1DBF-52B1-4FF1-BA52-933F638093BF}" srcOrd="7" destOrd="0" presId="urn:microsoft.com/office/officeart/2009/layout/CircleArrowProcess"/>
    <dgm:cxn modelId="{85BC1DEB-DA3E-4862-AB9E-7257D1B5333B}" type="presParOf" srcId="{0746AFD6-81AF-4A03-965B-E5FD2AC99902}" destId="{DA2E4B91-C523-4C3D-A850-B30308726875}" srcOrd="8"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94C3D4-761A-496A-89D6-D9041552C672}"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fr-FR"/>
        </a:p>
      </dgm:t>
    </dgm:pt>
    <dgm:pt modelId="{B1595570-D604-4071-98AC-8D7F55150572}">
      <dgm:prSet phldrT="[Texte]" custT="1"/>
      <dgm:spPr>
        <a:solidFill>
          <a:schemeClr val="accent4">
            <a:lumMod val="50000"/>
          </a:schemeClr>
        </a:solidFill>
      </dgm:spPr>
      <dgm:t>
        <a:bodyPr/>
        <a:lstStyle/>
        <a:p>
          <a:r>
            <a:rPr lang="fr-FR" sz="1000" cap="small" baseline="0" dirty="0"/>
            <a:t>Authentification</a:t>
          </a:r>
        </a:p>
      </dgm:t>
    </dgm:pt>
    <dgm:pt modelId="{B8FF732E-3099-4233-8B85-AE1C502112E1}" type="parTrans" cxnId="{91BE87F1-842D-4632-BDE6-F2D30A335F2C}">
      <dgm:prSet/>
      <dgm:spPr/>
      <dgm:t>
        <a:bodyPr/>
        <a:lstStyle/>
        <a:p>
          <a:endParaRPr lang="fr-FR"/>
        </a:p>
      </dgm:t>
    </dgm:pt>
    <dgm:pt modelId="{DEEBEA1C-EDDE-487A-935C-087E55C24287}" type="sibTrans" cxnId="{91BE87F1-842D-4632-BDE6-F2D30A335F2C}">
      <dgm:prSet/>
      <dgm:spPr/>
      <dgm:t>
        <a:bodyPr/>
        <a:lstStyle/>
        <a:p>
          <a:endParaRPr lang="fr-FR"/>
        </a:p>
      </dgm:t>
    </dgm:pt>
    <dgm:pt modelId="{2A75D3BA-EE94-4619-B681-D4DE3CCB8294}">
      <dgm:prSet phldrT="[Texte]" custT="1"/>
      <dgm:spPr>
        <a:solidFill>
          <a:schemeClr val="accent4">
            <a:lumMod val="50000"/>
          </a:schemeClr>
        </a:solidFill>
      </dgm:spPr>
      <dgm:t>
        <a:bodyPr/>
        <a:lstStyle/>
        <a:p>
          <a:r>
            <a:rPr lang="fr-FR" sz="1000" cap="small" baseline="0" dirty="0"/>
            <a:t>Interrogation de la base locale</a:t>
          </a:r>
        </a:p>
      </dgm:t>
    </dgm:pt>
    <dgm:pt modelId="{4AF7021E-ABE1-41FC-A0DD-3127C8208BAB}" type="parTrans" cxnId="{D1A79005-A1B7-465C-9A1D-06E0AA06C6A6}">
      <dgm:prSet/>
      <dgm:spPr/>
      <dgm:t>
        <a:bodyPr/>
        <a:lstStyle/>
        <a:p>
          <a:endParaRPr lang="fr-FR"/>
        </a:p>
      </dgm:t>
    </dgm:pt>
    <dgm:pt modelId="{3EE98FD1-8F99-400D-AD07-A67A3A1458B9}" type="sibTrans" cxnId="{D1A79005-A1B7-465C-9A1D-06E0AA06C6A6}">
      <dgm:prSet/>
      <dgm:spPr/>
      <dgm:t>
        <a:bodyPr/>
        <a:lstStyle/>
        <a:p>
          <a:endParaRPr lang="fr-FR"/>
        </a:p>
      </dgm:t>
    </dgm:pt>
    <dgm:pt modelId="{835085B9-60AC-42B5-8AC0-CBC778A25DFF}">
      <dgm:prSet phldrT="[Texte]" custT="1"/>
      <dgm:spPr>
        <a:solidFill>
          <a:schemeClr val="accent4">
            <a:lumMod val="50000"/>
          </a:schemeClr>
        </a:solidFill>
      </dgm:spPr>
      <dgm:t>
        <a:bodyPr/>
        <a:lstStyle/>
        <a:p>
          <a:r>
            <a:rPr lang="fr-FR" sz="1000" cap="small" baseline="0" dirty="0"/>
            <a:t>Accès à la page de synchronisation</a:t>
          </a:r>
        </a:p>
      </dgm:t>
    </dgm:pt>
    <dgm:pt modelId="{BE828F68-BEAD-4B11-BA6E-13AE2FFAE2D6}" type="parTrans" cxnId="{7E81F50B-15ED-41C0-B4C5-7B0B08E790FD}">
      <dgm:prSet/>
      <dgm:spPr/>
      <dgm:t>
        <a:bodyPr/>
        <a:lstStyle/>
        <a:p>
          <a:endParaRPr lang="fr-FR"/>
        </a:p>
      </dgm:t>
    </dgm:pt>
    <dgm:pt modelId="{AE9415C7-8C0B-4062-BE09-4EABAE753196}" type="sibTrans" cxnId="{7E81F50B-15ED-41C0-B4C5-7B0B08E790FD}">
      <dgm:prSet/>
      <dgm:spPr/>
      <dgm:t>
        <a:bodyPr/>
        <a:lstStyle/>
        <a:p>
          <a:endParaRPr lang="fr-FR"/>
        </a:p>
      </dgm:t>
    </dgm:pt>
    <dgm:pt modelId="{21F23C45-BE9F-4CF7-B064-40DB264EC613}">
      <dgm:prSet phldrT="[Texte]" custT="1"/>
      <dgm:spPr>
        <a:solidFill>
          <a:srgbClr val="FF6600"/>
        </a:solidFill>
      </dgm:spPr>
      <dgm:t>
        <a:bodyPr/>
        <a:lstStyle/>
        <a:p>
          <a:r>
            <a:rPr lang="fr-FR" sz="1000" cap="small" baseline="0" dirty="0"/>
            <a:t>Connexion sécurisé au ftp</a:t>
          </a:r>
        </a:p>
      </dgm:t>
    </dgm:pt>
    <dgm:pt modelId="{963A21CA-7B3A-470B-B1DD-6B2741074DEA}" type="parTrans" cxnId="{C0357C96-09AF-474A-B846-287407223593}">
      <dgm:prSet/>
      <dgm:spPr/>
      <dgm:t>
        <a:bodyPr/>
        <a:lstStyle/>
        <a:p>
          <a:endParaRPr lang="fr-FR"/>
        </a:p>
      </dgm:t>
    </dgm:pt>
    <dgm:pt modelId="{9ACBF162-A1AB-478A-AC62-1578F7D7801C}" type="sibTrans" cxnId="{C0357C96-09AF-474A-B846-287407223593}">
      <dgm:prSet/>
      <dgm:spPr/>
      <dgm:t>
        <a:bodyPr/>
        <a:lstStyle/>
        <a:p>
          <a:endParaRPr lang="fr-FR"/>
        </a:p>
      </dgm:t>
    </dgm:pt>
    <dgm:pt modelId="{9E2A8753-D879-43CA-90AF-BED96816993E}">
      <dgm:prSet phldrT="[Texte]" custT="1"/>
      <dgm:spPr/>
      <dgm:t>
        <a:bodyPr/>
        <a:lstStyle/>
        <a:p>
          <a:r>
            <a:rPr lang="fr-FR" sz="1000" cap="small" baseline="0" dirty="0"/>
            <a:t>Déclenchement manuel de la synchronisation</a:t>
          </a:r>
        </a:p>
      </dgm:t>
    </dgm:pt>
    <dgm:pt modelId="{46F53BD3-9E80-4A4B-90D5-E6E7EE6BBD74}" type="parTrans" cxnId="{94A37C6E-35AF-4911-9B1E-2F7D93CBE67D}">
      <dgm:prSet/>
      <dgm:spPr/>
      <dgm:t>
        <a:bodyPr/>
        <a:lstStyle/>
        <a:p>
          <a:endParaRPr lang="fr-FR"/>
        </a:p>
      </dgm:t>
    </dgm:pt>
    <dgm:pt modelId="{CD06B3D5-E328-4DEE-9E64-055EF3783BCC}" type="sibTrans" cxnId="{94A37C6E-35AF-4911-9B1E-2F7D93CBE67D}">
      <dgm:prSet/>
      <dgm:spPr/>
      <dgm:t>
        <a:bodyPr/>
        <a:lstStyle/>
        <a:p>
          <a:endParaRPr lang="fr-FR"/>
        </a:p>
      </dgm:t>
    </dgm:pt>
    <dgm:pt modelId="{789C9D1C-39AE-411B-9350-14CC0037A109}">
      <dgm:prSet phldrT="[Texte]" custT="1"/>
      <dgm:spPr>
        <a:solidFill>
          <a:schemeClr val="accent6">
            <a:lumMod val="50000"/>
          </a:schemeClr>
        </a:solidFill>
      </dgm:spPr>
      <dgm:t>
        <a:bodyPr/>
        <a:lstStyle/>
        <a:p>
          <a:r>
            <a:rPr lang="fr-FR" sz="1000" cap="small" baseline="0" dirty="0"/>
            <a:t>Création des fichiers temporaires</a:t>
          </a:r>
        </a:p>
      </dgm:t>
    </dgm:pt>
    <dgm:pt modelId="{D4F643BA-114F-4301-BA9B-1344C6410CBD}" type="parTrans" cxnId="{53D76C39-6A9E-4CE1-B379-70461994C149}">
      <dgm:prSet/>
      <dgm:spPr/>
      <dgm:t>
        <a:bodyPr/>
        <a:lstStyle/>
        <a:p>
          <a:endParaRPr lang="fr-FR"/>
        </a:p>
      </dgm:t>
    </dgm:pt>
    <dgm:pt modelId="{4798F768-A1B8-4DE4-839F-FF23F4AD7C41}" type="sibTrans" cxnId="{53D76C39-6A9E-4CE1-B379-70461994C149}">
      <dgm:prSet/>
      <dgm:spPr/>
      <dgm:t>
        <a:bodyPr/>
        <a:lstStyle/>
        <a:p>
          <a:endParaRPr lang="fr-FR"/>
        </a:p>
      </dgm:t>
    </dgm:pt>
    <dgm:pt modelId="{370BB885-5F63-452D-B601-028432A0C077}">
      <dgm:prSet phldrT="[Texte]" custT="1"/>
      <dgm:spPr>
        <a:solidFill>
          <a:schemeClr val="tx2">
            <a:lumMod val="25000"/>
          </a:schemeClr>
        </a:solidFill>
      </dgm:spPr>
      <dgm:t>
        <a:bodyPr/>
        <a:lstStyle/>
        <a:p>
          <a:r>
            <a:rPr lang="fr-FR" sz="1000" cap="small" baseline="0" dirty="0"/>
            <a:t>Lecture des fichiers à synchroniser</a:t>
          </a:r>
        </a:p>
      </dgm:t>
    </dgm:pt>
    <dgm:pt modelId="{D84D3CC5-B648-4366-812A-8DC37F3A25C7}" type="parTrans" cxnId="{EF1B8CD7-3ADD-4C09-9190-4C9D35186207}">
      <dgm:prSet/>
      <dgm:spPr/>
      <dgm:t>
        <a:bodyPr/>
        <a:lstStyle/>
        <a:p>
          <a:endParaRPr lang="fr-FR"/>
        </a:p>
      </dgm:t>
    </dgm:pt>
    <dgm:pt modelId="{8E3C3F74-5DF8-451E-9A57-56665E5DCD45}" type="sibTrans" cxnId="{EF1B8CD7-3ADD-4C09-9190-4C9D35186207}">
      <dgm:prSet/>
      <dgm:spPr/>
      <dgm:t>
        <a:bodyPr/>
        <a:lstStyle/>
        <a:p>
          <a:endParaRPr lang="fr-FR"/>
        </a:p>
      </dgm:t>
    </dgm:pt>
    <dgm:pt modelId="{A902DBFE-AE91-41B4-907E-6B07C6EA2DD4}">
      <dgm:prSet phldrT="[Texte]" custT="1"/>
      <dgm:spPr>
        <a:solidFill>
          <a:srgbClr val="FF6600"/>
        </a:solidFill>
      </dgm:spPr>
      <dgm:t>
        <a:bodyPr/>
        <a:lstStyle/>
        <a:p>
          <a:r>
            <a:rPr lang="fr-FR" sz="1000" cap="small" baseline="0" dirty="0"/>
            <a:t>Chiffrement des données du fichier scanné</a:t>
          </a:r>
        </a:p>
      </dgm:t>
    </dgm:pt>
    <dgm:pt modelId="{02806484-5F87-4BAD-801A-55F7D2F25433}" type="parTrans" cxnId="{24B52EE6-79BB-4720-8B61-642AB462596D}">
      <dgm:prSet/>
      <dgm:spPr/>
      <dgm:t>
        <a:bodyPr/>
        <a:lstStyle/>
        <a:p>
          <a:endParaRPr lang="fr-FR"/>
        </a:p>
      </dgm:t>
    </dgm:pt>
    <dgm:pt modelId="{307B7D60-F9C5-4B33-9C2E-C5F34E257681}" type="sibTrans" cxnId="{24B52EE6-79BB-4720-8B61-642AB462596D}">
      <dgm:prSet/>
      <dgm:spPr/>
      <dgm:t>
        <a:bodyPr/>
        <a:lstStyle/>
        <a:p>
          <a:endParaRPr lang="fr-FR"/>
        </a:p>
      </dgm:t>
    </dgm:pt>
    <dgm:pt modelId="{1251D7CD-AFDB-4677-B1FD-093393CA8D8D}">
      <dgm:prSet phldrT="[Texte]" custT="1"/>
      <dgm:spPr>
        <a:solidFill>
          <a:srgbClr val="7030A0"/>
        </a:solidFill>
      </dgm:spPr>
      <dgm:t>
        <a:bodyPr/>
        <a:lstStyle/>
        <a:p>
          <a:r>
            <a:rPr lang="fr-FR" sz="1000" cap="small" baseline="0" dirty="0"/>
            <a:t>Création d’un fichier temporaires avec le contenu chiffré</a:t>
          </a:r>
        </a:p>
      </dgm:t>
    </dgm:pt>
    <dgm:pt modelId="{3AE34476-C15F-4D92-8CB9-6646274BA909}" type="parTrans" cxnId="{7A88FB43-795A-4C2A-8D9E-944356B9F962}">
      <dgm:prSet/>
      <dgm:spPr/>
      <dgm:t>
        <a:bodyPr/>
        <a:lstStyle/>
        <a:p>
          <a:endParaRPr lang="fr-FR"/>
        </a:p>
      </dgm:t>
    </dgm:pt>
    <dgm:pt modelId="{A276BD40-C0E4-404F-9F06-AC4F246C7FED}" type="sibTrans" cxnId="{7A88FB43-795A-4C2A-8D9E-944356B9F962}">
      <dgm:prSet/>
      <dgm:spPr/>
      <dgm:t>
        <a:bodyPr/>
        <a:lstStyle/>
        <a:p>
          <a:endParaRPr lang="fr-FR"/>
        </a:p>
      </dgm:t>
    </dgm:pt>
    <dgm:pt modelId="{637D5CC4-6CF7-48B1-ADC4-8EF3B6578D5A}">
      <dgm:prSet phldrT="[Texte]" custT="1"/>
      <dgm:spPr/>
      <dgm:t>
        <a:bodyPr/>
        <a:lstStyle/>
        <a:p>
          <a:r>
            <a:rPr lang="fr-FR" sz="1000" cap="small" baseline="0" dirty="0"/>
            <a:t>Envoie sur le serveur ftp</a:t>
          </a:r>
        </a:p>
      </dgm:t>
    </dgm:pt>
    <dgm:pt modelId="{0AD26866-D920-45CE-8638-739AFA618001}" type="parTrans" cxnId="{A37494F0-4540-4F2A-9E7E-F521686B3603}">
      <dgm:prSet/>
      <dgm:spPr/>
      <dgm:t>
        <a:bodyPr/>
        <a:lstStyle/>
        <a:p>
          <a:endParaRPr lang="fr-FR"/>
        </a:p>
      </dgm:t>
    </dgm:pt>
    <dgm:pt modelId="{EFDA8F7C-5694-4CD5-8A93-B6F96BAF03FA}" type="sibTrans" cxnId="{A37494F0-4540-4F2A-9E7E-F521686B3603}">
      <dgm:prSet/>
      <dgm:spPr/>
      <dgm:t>
        <a:bodyPr/>
        <a:lstStyle/>
        <a:p>
          <a:endParaRPr lang="fr-FR"/>
        </a:p>
      </dgm:t>
    </dgm:pt>
    <dgm:pt modelId="{E7B326C4-A5FE-43AC-BE14-FA345F0C19E5}" type="pres">
      <dgm:prSet presAssocID="{2094C3D4-761A-496A-89D6-D9041552C672}" presName="diagram" presStyleCnt="0">
        <dgm:presLayoutVars>
          <dgm:dir/>
          <dgm:resizeHandles/>
        </dgm:presLayoutVars>
      </dgm:prSet>
      <dgm:spPr/>
    </dgm:pt>
    <dgm:pt modelId="{D9306600-E4DC-43B7-BC49-ED2A6E2D85F7}" type="pres">
      <dgm:prSet presAssocID="{B1595570-D604-4071-98AC-8D7F55150572}" presName="firstNode" presStyleLbl="node1" presStyleIdx="0" presStyleCnt="10">
        <dgm:presLayoutVars>
          <dgm:bulletEnabled val="1"/>
        </dgm:presLayoutVars>
      </dgm:prSet>
      <dgm:spPr/>
    </dgm:pt>
    <dgm:pt modelId="{BA2BE720-604D-4066-994C-2F5F3B5A47AA}" type="pres">
      <dgm:prSet presAssocID="{DEEBEA1C-EDDE-487A-935C-087E55C24287}" presName="sibTrans" presStyleLbl="sibTrans2D1" presStyleIdx="0" presStyleCnt="9"/>
      <dgm:spPr/>
    </dgm:pt>
    <dgm:pt modelId="{65A4808E-453D-4FDC-893F-0C9C118FE46C}" type="pres">
      <dgm:prSet presAssocID="{2A75D3BA-EE94-4619-B681-D4DE3CCB8294}" presName="middleNode" presStyleCnt="0"/>
      <dgm:spPr/>
    </dgm:pt>
    <dgm:pt modelId="{80942722-DB93-418F-9053-0AD4F00EA3C5}" type="pres">
      <dgm:prSet presAssocID="{2A75D3BA-EE94-4619-B681-D4DE3CCB8294}" presName="padding" presStyleLbl="node1" presStyleIdx="0" presStyleCnt="10"/>
      <dgm:spPr/>
    </dgm:pt>
    <dgm:pt modelId="{EAE22354-0093-45E5-8E08-EA749C4026DE}" type="pres">
      <dgm:prSet presAssocID="{2A75D3BA-EE94-4619-B681-D4DE3CCB8294}" presName="shape" presStyleLbl="node1" presStyleIdx="1" presStyleCnt="10" custScaleX="126626" custScaleY="104001">
        <dgm:presLayoutVars>
          <dgm:bulletEnabled val="1"/>
        </dgm:presLayoutVars>
      </dgm:prSet>
      <dgm:spPr/>
    </dgm:pt>
    <dgm:pt modelId="{CC4EA507-C5F9-4F5D-BFC0-A3F258C74043}" type="pres">
      <dgm:prSet presAssocID="{3EE98FD1-8F99-400D-AD07-A67A3A1458B9}" presName="sibTrans" presStyleLbl="sibTrans2D1" presStyleIdx="1" presStyleCnt="9"/>
      <dgm:spPr/>
    </dgm:pt>
    <dgm:pt modelId="{47D0EA74-9748-4077-B407-E1C9B47905DE}" type="pres">
      <dgm:prSet presAssocID="{835085B9-60AC-42B5-8AC0-CBC778A25DFF}" presName="middleNode" presStyleCnt="0"/>
      <dgm:spPr/>
    </dgm:pt>
    <dgm:pt modelId="{98166413-AB38-4EEF-9231-1DFAFE4E3F55}" type="pres">
      <dgm:prSet presAssocID="{835085B9-60AC-42B5-8AC0-CBC778A25DFF}" presName="padding" presStyleLbl="node1" presStyleIdx="1" presStyleCnt="10"/>
      <dgm:spPr/>
    </dgm:pt>
    <dgm:pt modelId="{812F5A2E-ED93-47A7-A24B-B5695D48617E}" type="pres">
      <dgm:prSet presAssocID="{835085B9-60AC-42B5-8AC0-CBC778A25DFF}" presName="shape" presStyleLbl="node1" presStyleIdx="2" presStyleCnt="10" custScaleX="141095" custScaleY="131483">
        <dgm:presLayoutVars>
          <dgm:bulletEnabled val="1"/>
        </dgm:presLayoutVars>
      </dgm:prSet>
      <dgm:spPr/>
    </dgm:pt>
    <dgm:pt modelId="{794B59F7-DC32-4A41-86BD-23100C3408E6}" type="pres">
      <dgm:prSet presAssocID="{AE9415C7-8C0B-4062-BE09-4EABAE753196}" presName="sibTrans" presStyleLbl="sibTrans2D1" presStyleIdx="2" presStyleCnt="9"/>
      <dgm:spPr/>
    </dgm:pt>
    <dgm:pt modelId="{DAF7E2CA-9EDA-4DBE-8AC7-417166216592}" type="pres">
      <dgm:prSet presAssocID="{21F23C45-BE9F-4CF7-B064-40DB264EC613}" presName="middleNode" presStyleCnt="0"/>
      <dgm:spPr/>
    </dgm:pt>
    <dgm:pt modelId="{0E84DC33-B0FD-413A-AEBB-481D6C2670E0}" type="pres">
      <dgm:prSet presAssocID="{21F23C45-BE9F-4CF7-B064-40DB264EC613}" presName="padding" presStyleLbl="node1" presStyleIdx="2" presStyleCnt="10"/>
      <dgm:spPr/>
    </dgm:pt>
    <dgm:pt modelId="{15FAD5FB-FCED-487F-924E-2281F0A21DCA}" type="pres">
      <dgm:prSet presAssocID="{21F23C45-BE9F-4CF7-B064-40DB264EC613}" presName="shape" presStyleLbl="node1" presStyleIdx="3" presStyleCnt="10" custScaleX="116366" custScaleY="109779">
        <dgm:presLayoutVars>
          <dgm:bulletEnabled val="1"/>
        </dgm:presLayoutVars>
      </dgm:prSet>
      <dgm:spPr/>
    </dgm:pt>
    <dgm:pt modelId="{7F67EC2B-7440-42DD-8A80-DAC91A63DAFF}" type="pres">
      <dgm:prSet presAssocID="{9ACBF162-A1AB-478A-AC62-1578F7D7801C}" presName="sibTrans" presStyleLbl="sibTrans2D1" presStyleIdx="3" presStyleCnt="9"/>
      <dgm:spPr/>
    </dgm:pt>
    <dgm:pt modelId="{81C7126E-AE01-450A-A40C-656FEED74410}" type="pres">
      <dgm:prSet presAssocID="{9E2A8753-D879-43CA-90AF-BED96816993E}" presName="middleNode" presStyleCnt="0"/>
      <dgm:spPr/>
    </dgm:pt>
    <dgm:pt modelId="{446691E9-7EA2-47D8-A49F-3D8B7FE4BCD7}" type="pres">
      <dgm:prSet presAssocID="{9E2A8753-D879-43CA-90AF-BED96816993E}" presName="padding" presStyleLbl="node1" presStyleIdx="3" presStyleCnt="10"/>
      <dgm:spPr/>
    </dgm:pt>
    <dgm:pt modelId="{FC614BDA-90FA-4DF1-B98B-CF166530C7E2}" type="pres">
      <dgm:prSet presAssocID="{9E2A8753-D879-43CA-90AF-BED96816993E}" presName="shape" presStyleLbl="node1" presStyleIdx="4" presStyleCnt="10" custScaleX="143496" custScaleY="143792">
        <dgm:presLayoutVars>
          <dgm:bulletEnabled val="1"/>
        </dgm:presLayoutVars>
      </dgm:prSet>
      <dgm:spPr/>
    </dgm:pt>
    <dgm:pt modelId="{B5AB434F-75F2-43B8-BA3B-62FC2684BBC5}" type="pres">
      <dgm:prSet presAssocID="{CD06B3D5-E328-4DEE-9E64-055EF3783BCC}" presName="sibTrans" presStyleLbl="sibTrans2D1" presStyleIdx="4" presStyleCnt="9"/>
      <dgm:spPr/>
    </dgm:pt>
    <dgm:pt modelId="{8C321DDF-542A-4A34-A48F-140EEEF2D26B}" type="pres">
      <dgm:prSet presAssocID="{789C9D1C-39AE-411B-9350-14CC0037A109}" presName="middleNode" presStyleCnt="0"/>
      <dgm:spPr/>
    </dgm:pt>
    <dgm:pt modelId="{A6ECAF13-F4CF-4BE3-BA03-388BA314DD2A}" type="pres">
      <dgm:prSet presAssocID="{789C9D1C-39AE-411B-9350-14CC0037A109}" presName="padding" presStyleLbl="node1" presStyleIdx="4" presStyleCnt="10"/>
      <dgm:spPr/>
    </dgm:pt>
    <dgm:pt modelId="{59092BBE-64FA-4832-9AB6-CDAF87A82769}" type="pres">
      <dgm:prSet presAssocID="{789C9D1C-39AE-411B-9350-14CC0037A109}" presName="shape" presStyleLbl="node1" presStyleIdx="5" presStyleCnt="10">
        <dgm:presLayoutVars>
          <dgm:bulletEnabled val="1"/>
        </dgm:presLayoutVars>
      </dgm:prSet>
      <dgm:spPr/>
    </dgm:pt>
    <dgm:pt modelId="{220362B4-03F4-4EF1-A975-EF82F0E512D2}" type="pres">
      <dgm:prSet presAssocID="{4798F768-A1B8-4DE4-839F-FF23F4AD7C41}" presName="sibTrans" presStyleLbl="sibTrans2D1" presStyleIdx="5" presStyleCnt="9"/>
      <dgm:spPr/>
    </dgm:pt>
    <dgm:pt modelId="{6E4B06AC-95AE-4318-84BD-B63A9559851F}" type="pres">
      <dgm:prSet presAssocID="{370BB885-5F63-452D-B601-028432A0C077}" presName="middleNode" presStyleCnt="0"/>
      <dgm:spPr/>
    </dgm:pt>
    <dgm:pt modelId="{10749960-F5D3-4FE3-979E-79CA9C19A701}" type="pres">
      <dgm:prSet presAssocID="{370BB885-5F63-452D-B601-028432A0C077}" presName="padding" presStyleLbl="node1" presStyleIdx="5" presStyleCnt="10"/>
      <dgm:spPr/>
    </dgm:pt>
    <dgm:pt modelId="{70E22C9A-05DF-4CFF-B438-3C95BBA3663C}" type="pres">
      <dgm:prSet presAssocID="{370BB885-5F63-452D-B601-028432A0C077}" presName="shape" presStyleLbl="node1" presStyleIdx="6" presStyleCnt="10" custScaleX="120575" custScaleY="116309">
        <dgm:presLayoutVars>
          <dgm:bulletEnabled val="1"/>
        </dgm:presLayoutVars>
      </dgm:prSet>
      <dgm:spPr/>
    </dgm:pt>
    <dgm:pt modelId="{DBF652DE-864D-4A82-A1F3-DA2792DE0A17}" type="pres">
      <dgm:prSet presAssocID="{8E3C3F74-5DF8-451E-9A57-56665E5DCD45}" presName="sibTrans" presStyleLbl="sibTrans2D1" presStyleIdx="6" presStyleCnt="9"/>
      <dgm:spPr/>
    </dgm:pt>
    <dgm:pt modelId="{D680103D-AF84-4392-B581-062D9BE966DC}" type="pres">
      <dgm:prSet presAssocID="{A902DBFE-AE91-41B4-907E-6B07C6EA2DD4}" presName="middleNode" presStyleCnt="0"/>
      <dgm:spPr/>
    </dgm:pt>
    <dgm:pt modelId="{73AEBF66-449E-4990-9355-B8C2B0712A73}" type="pres">
      <dgm:prSet presAssocID="{A902DBFE-AE91-41B4-907E-6B07C6EA2DD4}" presName="padding" presStyleLbl="node1" presStyleIdx="6" presStyleCnt="10"/>
      <dgm:spPr/>
    </dgm:pt>
    <dgm:pt modelId="{FECDA7D5-F823-47AA-933A-1086FADDE329}" type="pres">
      <dgm:prSet presAssocID="{A902DBFE-AE91-41B4-907E-6B07C6EA2DD4}" presName="shape" presStyleLbl="node1" presStyleIdx="7" presStyleCnt="10" custScaleX="116958" custScaleY="116661">
        <dgm:presLayoutVars>
          <dgm:bulletEnabled val="1"/>
        </dgm:presLayoutVars>
      </dgm:prSet>
      <dgm:spPr/>
    </dgm:pt>
    <dgm:pt modelId="{BCC4E7C7-EA43-4DB6-A1F0-5544DB8C4F16}" type="pres">
      <dgm:prSet presAssocID="{307B7D60-F9C5-4B33-9C2E-C5F34E257681}" presName="sibTrans" presStyleLbl="sibTrans2D1" presStyleIdx="7" presStyleCnt="9"/>
      <dgm:spPr/>
    </dgm:pt>
    <dgm:pt modelId="{73C882FE-F3A6-421E-A417-F6F26BAF4921}" type="pres">
      <dgm:prSet presAssocID="{1251D7CD-AFDB-4677-B1FD-093393CA8D8D}" presName="middleNode" presStyleCnt="0"/>
      <dgm:spPr/>
    </dgm:pt>
    <dgm:pt modelId="{8CD19D92-4AE6-489B-9FA9-5FAF7BB47D30}" type="pres">
      <dgm:prSet presAssocID="{1251D7CD-AFDB-4677-B1FD-093393CA8D8D}" presName="padding" presStyleLbl="node1" presStyleIdx="7" presStyleCnt="10"/>
      <dgm:spPr/>
    </dgm:pt>
    <dgm:pt modelId="{191E6B10-C482-428A-B2EA-D6E04FDB4582}" type="pres">
      <dgm:prSet presAssocID="{1251D7CD-AFDB-4677-B1FD-093393CA8D8D}" presName="shape" presStyleLbl="node1" presStyleIdx="8" presStyleCnt="10" custScaleX="127810" custScaleY="118118">
        <dgm:presLayoutVars>
          <dgm:bulletEnabled val="1"/>
        </dgm:presLayoutVars>
      </dgm:prSet>
      <dgm:spPr/>
    </dgm:pt>
    <dgm:pt modelId="{49A6C4C3-43F7-4DAF-B04B-B7B21C7E967E}" type="pres">
      <dgm:prSet presAssocID="{A276BD40-C0E4-404F-9F06-AC4F246C7FED}" presName="sibTrans" presStyleLbl="sibTrans2D1" presStyleIdx="8" presStyleCnt="9"/>
      <dgm:spPr/>
    </dgm:pt>
    <dgm:pt modelId="{2B894D88-05B2-4245-937B-CDDA7F766917}" type="pres">
      <dgm:prSet presAssocID="{637D5CC4-6CF7-48B1-ADC4-8EF3B6578D5A}" presName="lastNode" presStyleLbl="node1" presStyleIdx="9" presStyleCnt="10">
        <dgm:presLayoutVars>
          <dgm:bulletEnabled val="1"/>
        </dgm:presLayoutVars>
      </dgm:prSet>
      <dgm:spPr/>
    </dgm:pt>
  </dgm:ptLst>
  <dgm:cxnLst>
    <dgm:cxn modelId="{62F5AACC-143F-4C4B-83F4-AA81269AB99C}" type="presOf" srcId="{9E2A8753-D879-43CA-90AF-BED96816993E}" destId="{FC614BDA-90FA-4DF1-B98B-CF166530C7E2}" srcOrd="0" destOrd="0" presId="urn:microsoft.com/office/officeart/2005/8/layout/bProcess2"/>
    <dgm:cxn modelId="{D55190AB-F915-4DD8-A49E-E5BA08582ED4}" type="presOf" srcId="{CD06B3D5-E328-4DEE-9E64-055EF3783BCC}" destId="{B5AB434F-75F2-43B8-BA3B-62FC2684BBC5}" srcOrd="0" destOrd="0" presId="urn:microsoft.com/office/officeart/2005/8/layout/bProcess2"/>
    <dgm:cxn modelId="{42DE4857-A9E7-46DD-8533-BDE4109D4AE8}" type="presOf" srcId="{2094C3D4-761A-496A-89D6-D9041552C672}" destId="{E7B326C4-A5FE-43AC-BE14-FA345F0C19E5}" srcOrd="0" destOrd="0" presId="urn:microsoft.com/office/officeart/2005/8/layout/bProcess2"/>
    <dgm:cxn modelId="{E10318BE-9C9A-49C2-86E1-343F7F658C9A}" type="presOf" srcId="{307B7D60-F9C5-4B33-9C2E-C5F34E257681}" destId="{BCC4E7C7-EA43-4DB6-A1F0-5544DB8C4F16}" srcOrd="0" destOrd="0" presId="urn:microsoft.com/office/officeart/2005/8/layout/bProcess2"/>
    <dgm:cxn modelId="{91BE87F1-842D-4632-BDE6-F2D30A335F2C}" srcId="{2094C3D4-761A-496A-89D6-D9041552C672}" destId="{B1595570-D604-4071-98AC-8D7F55150572}" srcOrd="0" destOrd="0" parTransId="{B8FF732E-3099-4233-8B85-AE1C502112E1}" sibTransId="{DEEBEA1C-EDDE-487A-935C-087E55C24287}"/>
    <dgm:cxn modelId="{EA8736EF-8FDF-4ED3-9931-566475244CD3}" type="presOf" srcId="{AE9415C7-8C0B-4062-BE09-4EABAE753196}" destId="{794B59F7-DC32-4A41-86BD-23100C3408E6}" srcOrd="0" destOrd="0" presId="urn:microsoft.com/office/officeart/2005/8/layout/bProcess2"/>
    <dgm:cxn modelId="{53CD8EC1-EF46-4125-8061-29C477C85331}" type="presOf" srcId="{9ACBF162-A1AB-478A-AC62-1578F7D7801C}" destId="{7F67EC2B-7440-42DD-8A80-DAC91A63DAFF}" srcOrd="0" destOrd="0" presId="urn:microsoft.com/office/officeart/2005/8/layout/bProcess2"/>
    <dgm:cxn modelId="{88CA5485-ED8D-46C3-B2B4-6DD5FD1BCA9E}" type="presOf" srcId="{835085B9-60AC-42B5-8AC0-CBC778A25DFF}" destId="{812F5A2E-ED93-47A7-A24B-B5695D48617E}" srcOrd="0" destOrd="0" presId="urn:microsoft.com/office/officeart/2005/8/layout/bProcess2"/>
    <dgm:cxn modelId="{EB13F15D-B7F8-40D8-B884-5016975AFA58}" type="presOf" srcId="{789C9D1C-39AE-411B-9350-14CC0037A109}" destId="{59092BBE-64FA-4832-9AB6-CDAF87A82769}" srcOrd="0" destOrd="0" presId="urn:microsoft.com/office/officeart/2005/8/layout/bProcess2"/>
    <dgm:cxn modelId="{EF1B8CD7-3ADD-4C09-9190-4C9D35186207}" srcId="{2094C3D4-761A-496A-89D6-D9041552C672}" destId="{370BB885-5F63-452D-B601-028432A0C077}" srcOrd="6" destOrd="0" parTransId="{D84D3CC5-B648-4366-812A-8DC37F3A25C7}" sibTransId="{8E3C3F74-5DF8-451E-9A57-56665E5DCD45}"/>
    <dgm:cxn modelId="{8E56493B-CBBB-434E-A45E-363F5EFEF665}" type="presOf" srcId="{A276BD40-C0E4-404F-9F06-AC4F246C7FED}" destId="{49A6C4C3-43F7-4DAF-B04B-B7B21C7E967E}" srcOrd="0" destOrd="0" presId="urn:microsoft.com/office/officeart/2005/8/layout/bProcess2"/>
    <dgm:cxn modelId="{38EA6D5C-BCD6-4B47-A314-C754A26334AE}" type="presOf" srcId="{A902DBFE-AE91-41B4-907E-6B07C6EA2DD4}" destId="{FECDA7D5-F823-47AA-933A-1086FADDE329}" srcOrd="0" destOrd="0" presId="urn:microsoft.com/office/officeart/2005/8/layout/bProcess2"/>
    <dgm:cxn modelId="{7A88FB43-795A-4C2A-8D9E-944356B9F962}" srcId="{2094C3D4-761A-496A-89D6-D9041552C672}" destId="{1251D7CD-AFDB-4677-B1FD-093393CA8D8D}" srcOrd="8" destOrd="0" parTransId="{3AE34476-C15F-4D92-8CB9-6646274BA909}" sibTransId="{A276BD40-C0E4-404F-9F06-AC4F246C7FED}"/>
    <dgm:cxn modelId="{980D2365-1E9B-4C3B-B048-866CC6C272DF}" type="presOf" srcId="{B1595570-D604-4071-98AC-8D7F55150572}" destId="{D9306600-E4DC-43B7-BC49-ED2A6E2D85F7}" srcOrd="0" destOrd="0" presId="urn:microsoft.com/office/officeart/2005/8/layout/bProcess2"/>
    <dgm:cxn modelId="{53D76C39-6A9E-4CE1-B379-70461994C149}" srcId="{2094C3D4-761A-496A-89D6-D9041552C672}" destId="{789C9D1C-39AE-411B-9350-14CC0037A109}" srcOrd="5" destOrd="0" parTransId="{D4F643BA-114F-4301-BA9B-1344C6410CBD}" sibTransId="{4798F768-A1B8-4DE4-839F-FF23F4AD7C41}"/>
    <dgm:cxn modelId="{F36F986D-B839-4F0C-8A88-D58DE9863D83}" type="presOf" srcId="{637D5CC4-6CF7-48B1-ADC4-8EF3B6578D5A}" destId="{2B894D88-05B2-4245-937B-CDDA7F766917}" srcOrd="0" destOrd="0" presId="urn:microsoft.com/office/officeart/2005/8/layout/bProcess2"/>
    <dgm:cxn modelId="{5612D202-BA6D-45D0-AF30-86AC38F71B03}" type="presOf" srcId="{DEEBEA1C-EDDE-487A-935C-087E55C24287}" destId="{BA2BE720-604D-4066-994C-2F5F3B5A47AA}" srcOrd="0" destOrd="0" presId="urn:microsoft.com/office/officeart/2005/8/layout/bProcess2"/>
    <dgm:cxn modelId="{A595D2D0-4C94-4E30-9103-5A280DC2E336}" type="presOf" srcId="{4798F768-A1B8-4DE4-839F-FF23F4AD7C41}" destId="{220362B4-03F4-4EF1-A975-EF82F0E512D2}" srcOrd="0" destOrd="0" presId="urn:microsoft.com/office/officeart/2005/8/layout/bProcess2"/>
    <dgm:cxn modelId="{3EAE235A-81F4-462A-9115-4EA096E8D14E}" type="presOf" srcId="{370BB885-5F63-452D-B601-028432A0C077}" destId="{70E22C9A-05DF-4CFF-B438-3C95BBA3663C}" srcOrd="0" destOrd="0" presId="urn:microsoft.com/office/officeart/2005/8/layout/bProcess2"/>
    <dgm:cxn modelId="{D1A79005-A1B7-465C-9A1D-06E0AA06C6A6}" srcId="{2094C3D4-761A-496A-89D6-D9041552C672}" destId="{2A75D3BA-EE94-4619-B681-D4DE3CCB8294}" srcOrd="1" destOrd="0" parTransId="{4AF7021E-ABE1-41FC-A0DD-3127C8208BAB}" sibTransId="{3EE98FD1-8F99-400D-AD07-A67A3A1458B9}"/>
    <dgm:cxn modelId="{C07B092F-9A4E-4871-9D4C-B91623CDD271}" type="presOf" srcId="{3EE98FD1-8F99-400D-AD07-A67A3A1458B9}" destId="{CC4EA507-C5F9-4F5D-BFC0-A3F258C74043}" srcOrd="0" destOrd="0" presId="urn:microsoft.com/office/officeart/2005/8/layout/bProcess2"/>
    <dgm:cxn modelId="{7B71F56F-C1DF-45CB-9FD7-8F4C0B07143D}" type="presOf" srcId="{21F23C45-BE9F-4CF7-B064-40DB264EC613}" destId="{15FAD5FB-FCED-487F-924E-2281F0A21DCA}" srcOrd="0" destOrd="0" presId="urn:microsoft.com/office/officeart/2005/8/layout/bProcess2"/>
    <dgm:cxn modelId="{A37494F0-4540-4F2A-9E7E-F521686B3603}" srcId="{2094C3D4-761A-496A-89D6-D9041552C672}" destId="{637D5CC4-6CF7-48B1-ADC4-8EF3B6578D5A}" srcOrd="9" destOrd="0" parTransId="{0AD26866-D920-45CE-8638-739AFA618001}" sibTransId="{EFDA8F7C-5694-4CD5-8A93-B6F96BAF03FA}"/>
    <dgm:cxn modelId="{EBF7253A-136C-4DBE-895F-7F24695D19CB}" type="presOf" srcId="{2A75D3BA-EE94-4619-B681-D4DE3CCB8294}" destId="{EAE22354-0093-45E5-8E08-EA749C4026DE}" srcOrd="0" destOrd="0" presId="urn:microsoft.com/office/officeart/2005/8/layout/bProcess2"/>
    <dgm:cxn modelId="{94A37C6E-35AF-4911-9B1E-2F7D93CBE67D}" srcId="{2094C3D4-761A-496A-89D6-D9041552C672}" destId="{9E2A8753-D879-43CA-90AF-BED96816993E}" srcOrd="4" destOrd="0" parTransId="{46F53BD3-9E80-4A4B-90D5-E6E7EE6BBD74}" sibTransId="{CD06B3D5-E328-4DEE-9E64-055EF3783BCC}"/>
    <dgm:cxn modelId="{7E81F50B-15ED-41C0-B4C5-7B0B08E790FD}" srcId="{2094C3D4-761A-496A-89D6-D9041552C672}" destId="{835085B9-60AC-42B5-8AC0-CBC778A25DFF}" srcOrd="2" destOrd="0" parTransId="{BE828F68-BEAD-4B11-BA6E-13AE2FFAE2D6}" sibTransId="{AE9415C7-8C0B-4062-BE09-4EABAE753196}"/>
    <dgm:cxn modelId="{C0357C96-09AF-474A-B846-287407223593}" srcId="{2094C3D4-761A-496A-89D6-D9041552C672}" destId="{21F23C45-BE9F-4CF7-B064-40DB264EC613}" srcOrd="3" destOrd="0" parTransId="{963A21CA-7B3A-470B-B1DD-6B2741074DEA}" sibTransId="{9ACBF162-A1AB-478A-AC62-1578F7D7801C}"/>
    <dgm:cxn modelId="{F2FA3497-A35D-43AF-B1BE-C846BD3CB221}" type="presOf" srcId="{8E3C3F74-5DF8-451E-9A57-56665E5DCD45}" destId="{DBF652DE-864D-4A82-A1F3-DA2792DE0A17}" srcOrd="0" destOrd="0" presId="urn:microsoft.com/office/officeart/2005/8/layout/bProcess2"/>
    <dgm:cxn modelId="{AB1668E0-0009-4F6E-A397-FC0888E3E503}" type="presOf" srcId="{1251D7CD-AFDB-4677-B1FD-093393CA8D8D}" destId="{191E6B10-C482-428A-B2EA-D6E04FDB4582}" srcOrd="0" destOrd="0" presId="urn:microsoft.com/office/officeart/2005/8/layout/bProcess2"/>
    <dgm:cxn modelId="{24B52EE6-79BB-4720-8B61-642AB462596D}" srcId="{2094C3D4-761A-496A-89D6-D9041552C672}" destId="{A902DBFE-AE91-41B4-907E-6B07C6EA2DD4}" srcOrd="7" destOrd="0" parTransId="{02806484-5F87-4BAD-801A-55F7D2F25433}" sibTransId="{307B7D60-F9C5-4B33-9C2E-C5F34E257681}"/>
    <dgm:cxn modelId="{7063BCE1-5BC4-4EDC-A340-8C2114CFFF49}" type="presParOf" srcId="{E7B326C4-A5FE-43AC-BE14-FA345F0C19E5}" destId="{D9306600-E4DC-43B7-BC49-ED2A6E2D85F7}" srcOrd="0" destOrd="0" presId="urn:microsoft.com/office/officeart/2005/8/layout/bProcess2"/>
    <dgm:cxn modelId="{381DA376-2C27-4683-8AEB-57ED75E5A53A}" type="presParOf" srcId="{E7B326C4-A5FE-43AC-BE14-FA345F0C19E5}" destId="{BA2BE720-604D-4066-994C-2F5F3B5A47AA}" srcOrd="1" destOrd="0" presId="urn:microsoft.com/office/officeart/2005/8/layout/bProcess2"/>
    <dgm:cxn modelId="{EFF294F7-7F9D-4207-9AA4-02D2AD772DA5}" type="presParOf" srcId="{E7B326C4-A5FE-43AC-BE14-FA345F0C19E5}" destId="{65A4808E-453D-4FDC-893F-0C9C118FE46C}" srcOrd="2" destOrd="0" presId="urn:microsoft.com/office/officeart/2005/8/layout/bProcess2"/>
    <dgm:cxn modelId="{F560D422-E837-4AF6-9967-6EF7CC116ED8}" type="presParOf" srcId="{65A4808E-453D-4FDC-893F-0C9C118FE46C}" destId="{80942722-DB93-418F-9053-0AD4F00EA3C5}" srcOrd="0" destOrd="0" presId="urn:microsoft.com/office/officeart/2005/8/layout/bProcess2"/>
    <dgm:cxn modelId="{A54150D2-E982-452C-A43C-313C082ED31A}" type="presParOf" srcId="{65A4808E-453D-4FDC-893F-0C9C118FE46C}" destId="{EAE22354-0093-45E5-8E08-EA749C4026DE}" srcOrd="1" destOrd="0" presId="urn:microsoft.com/office/officeart/2005/8/layout/bProcess2"/>
    <dgm:cxn modelId="{7E84FC00-1813-4ADF-960C-A3146D1C305F}" type="presParOf" srcId="{E7B326C4-A5FE-43AC-BE14-FA345F0C19E5}" destId="{CC4EA507-C5F9-4F5D-BFC0-A3F258C74043}" srcOrd="3" destOrd="0" presId="urn:microsoft.com/office/officeart/2005/8/layout/bProcess2"/>
    <dgm:cxn modelId="{5115810C-D570-45E5-A4E9-3D3ECBE17764}" type="presParOf" srcId="{E7B326C4-A5FE-43AC-BE14-FA345F0C19E5}" destId="{47D0EA74-9748-4077-B407-E1C9B47905DE}" srcOrd="4" destOrd="0" presId="urn:microsoft.com/office/officeart/2005/8/layout/bProcess2"/>
    <dgm:cxn modelId="{931A4BA9-C9EB-48D8-B4DA-C8BA878BD9C3}" type="presParOf" srcId="{47D0EA74-9748-4077-B407-E1C9B47905DE}" destId="{98166413-AB38-4EEF-9231-1DFAFE4E3F55}" srcOrd="0" destOrd="0" presId="urn:microsoft.com/office/officeart/2005/8/layout/bProcess2"/>
    <dgm:cxn modelId="{E38B23BF-4AEE-4C2B-8CFE-39ED23B23F30}" type="presParOf" srcId="{47D0EA74-9748-4077-B407-E1C9B47905DE}" destId="{812F5A2E-ED93-47A7-A24B-B5695D48617E}" srcOrd="1" destOrd="0" presId="urn:microsoft.com/office/officeart/2005/8/layout/bProcess2"/>
    <dgm:cxn modelId="{76F4F138-D7AB-448A-B0C7-BEB031EBB18C}" type="presParOf" srcId="{E7B326C4-A5FE-43AC-BE14-FA345F0C19E5}" destId="{794B59F7-DC32-4A41-86BD-23100C3408E6}" srcOrd="5" destOrd="0" presId="urn:microsoft.com/office/officeart/2005/8/layout/bProcess2"/>
    <dgm:cxn modelId="{01604F4E-1B7B-4D98-8DEF-6F3E345DA4C1}" type="presParOf" srcId="{E7B326C4-A5FE-43AC-BE14-FA345F0C19E5}" destId="{DAF7E2CA-9EDA-4DBE-8AC7-417166216592}" srcOrd="6" destOrd="0" presId="urn:microsoft.com/office/officeart/2005/8/layout/bProcess2"/>
    <dgm:cxn modelId="{3CA23CE5-4165-4AAC-950B-B00FBBA7D516}" type="presParOf" srcId="{DAF7E2CA-9EDA-4DBE-8AC7-417166216592}" destId="{0E84DC33-B0FD-413A-AEBB-481D6C2670E0}" srcOrd="0" destOrd="0" presId="urn:microsoft.com/office/officeart/2005/8/layout/bProcess2"/>
    <dgm:cxn modelId="{3B2C761E-47C7-442B-9961-663093C0D24D}" type="presParOf" srcId="{DAF7E2CA-9EDA-4DBE-8AC7-417166216592}" destId="{15FAD5FB-FCED-487F-924E-2281F0A21DCA}" srcOrd="1" destOrd="0" presId="urn:microsoft.com/office/officeart/2005/8/layout/bProcess2"/>
    <dgm:cxn modelId="{F4785291-877F-4BD6-99E6-EBA9BADD8644}" type="presParOf" srcId="{E7B326C4-A5FE-43AC-BE14-FA345F0C19E5}" destId="{7F67EC2B-7440-42DD-8A80-DAC91A63DAFF}" srcOrd="7" destOrd="0" presId="urn:microsoft.com/office/officeart/2005/8/layout/bProcess2"/>
    <dgm:cxn modelId="{9053598C-9889-48D8-95EF-379FE870D7A6}" type="presParOf" srcId="{E7B326C4-A5FE-43AC-BE14-FA345F0C19E5}" destId="{81C7126E-AE01-450A-A40C-656FEED74410}" srcOrd="8" destOrd="0" presId="urn:microsoft.com/office/officeart/2005/8/layout/bProcess2"/>
    <dgm:cxn modelId="{F28CA89A-4BF0-4170-993E-9A7C46C24569}" type="presParOf" srcId="{81C7126E-AE01-450A-A40C-656FEED74410}" destId="{446691E9-7EA2-47D8-A49F-3D8B7FE4BCD7}" srcOrd="0" destOrd="0" presId="urn:microsoft.com/office/officeart/2005/8/layout/bProcess2"/>
    <dgm:cxn modelId="{49CBD8BA-BCB7-4B5B-A0F5-9E1D83DAC0E8}" type="presParOf" srcId="{81C7126E-AE01-450A-A40C-656FEED74410}" destId="{FC614BDA-90FA-4DF1-B98B-CF166530C7E2}" srcOrd="1" destOrd="0" presId="urn:microsoft.com/office/officeart/2005/8/layout/bProcess2"/>
    <dgm:cxn modelId="{D9A24396-57FF-411B-A392-0CE9AF1B057D}" type="presParOf" srcId="{E7B326C4-A5FE-43AC-BE14-FA345F0C19E5}" destId="{B5AB434F-75F2-43B8-BA3B-62FC2684BBC5}" srcOrd="9" destOrd="0" presId="urn:microsoft.com/office/officeart/2005/8/layout/bProcess2"/>
    <dgm:cxn modelId="{459C35F4-2196-4752-9366-9001A5143653}" type="presParOf" srcId="{E7B326C4-A5FE-43AC-BE14-FA345F0C19E5}" destId="{8C321DDF-542A-4A34-A48F-140EEEF2D26B}" srcOrd="10" destOrd="0" presId="urn:microsoft.com/office/officeart/2005/8/layout/bProcess2"/>
    <dgm:cxn modelId="{7365368A-EDD2-4858-9C9B-41157F7E8679}" type="presParOf" srcId="{8C321DDF-542A-4A34-A48F-140EEEF2D26B}" destId="{A6ECAF13-F4CF-4BE3-BA03-388BA314DD2A}" srcOrd="0" destOrd="0" presId="urn:microsoft.com/office/officeart/2005/8/layout/bProcess2"/>
    <dgm:cxn modelId="{1F9B44F2-AEF7-4890-94AC-0F9A87CD638D}" type="presParOf" srcId="{8C321DDF-542A-4A34-A48F-140EEEF2D26B}" destId="{59092BBE-64FA-4832-9AB6-CDAF87A82769}" srcOrd="1" destOrd="0" presId="urn:microsoft.com/office/officeart/2005/8/layout/bProcess2"/>
    <dgm:cxn modelId="{CC118004-3FC5-4471-9453-C2C057DBE78F}" type="presParOf" srcId="{E7B326C4-A5FE-43AC-BE14-FA345F0C19E5}" destId="{220362B4-03F4-4EF1-A975-EF82F0E512D2}" srcOrd="11" destOrd="0" presId="urn:microsoft.com/office/officeart/2005/8/layout/bProcess2"/>
    <dgm:cxn modelId="{0485FE33-AB0A-4381-BFED-8EE4D229A02B}" type="presParOf" srcId="{E7B326C4-A5FE-43AC-BE14-FA345F0C19E5}" destId="{6E4B06AC-95AE-4318-84BD-B63A9559851F}" srcOrd="12" destOrd="0" presId="urn:microsoft.com/office/officeart/2005/8/layout/bProcess2"/>
    <dgm:cxn modelId="{E971C343-0FED-4C2D-9F01-1F58E046E820}" type="presParOf" srcId="{6E4B06AC-95AE-4318-84BD-B63A9559851F}" destId="{10749960-F5D3-4FE3-979E-79CA9C19A701}" srcOrd="0" destOrd="0" presId="urn:microsoft.com/office/officeart/2005/8/layout/bProcess2"/>
    <dgm:cxn modelId="{6171E380-773E-4534-AC26-574F815186B0}" type="presParOf" srcId="{6E4B06AC-95AE-4318-84BD-B63A9559851F}" destId="{70E22C9A-05DF-4CFF-B438-3C95BBA3663C}" srcOrd="1" destOrd="0" presId="urn:microsoft.com/office/officeart/2005/8/layout/bProcess2"/>
    <dgm:cxn modelId="{027D5616-A9A3-45C4-BCE6-1B04F3D7059C}" type="presParOf" srcId="{E7B326C4-A5FE-43AC-BE14-FA345F0C19E5}" destId="{DBF652DE-864D-4A82-A1F3-DA2792DE0A17}" srcOrd="13" destOrd="0" presId="urn:microsoft.com/office/officeart/2005/8/layout/bProcess2"/>
    <dgm:cxn modelId="{AEDD18A7-AC12-4CBB-8666-D90F3D563962}" type="presParOf" srcId="{E7B326C4-A5FE-43AC-BE14-FA345F0C19E5}" destId="{D680103D-AF84-4392-B581-062D9BE966DC}" srcOrd="14" destOrd="0" presId="urn:microsoft.com/office/officeart/2005/8/layout/bProcess2"/>
    <dgm:cxn modelId="{4498E46D-0504-4B98-BC33-72DF246EC55E}" type="presParOf" srcId="{D680103D-AF84-4392-B581-062D9BE966DC}" destId="{73AEBF66-449E-4990-9355-B8C2B0712A73}" srcOrd="0" destOrd="0" presId="urn:microsoft.com/office/officeart/2005/8/layout/bProcess2"/>
    <dgm:cxn modelId="{498D4FDA-EF3F-419F-AF1E-F4C93B2C8A49}" type="presParOf" srcId="{D680103D-AF84-4392-B581-062D9BE966DC}" destId="{FECDA7D5-F823-47AA-933A-1086FADDE329}" srcOrd="1" destOrd="0" presId="urn:microsoft.com/office/officeart/2005/8/layout/bProcess2"/>
    <dgm:cxn modelId="{FA998793-7015-42D4-8B91-6DE0561E0659}" type="presParOf" srcId="{E7B326C4-A5FE-43AC-BE14-FA345F0C19E5}" destId="{BCC4E7C7-EA43-4DB6-A1F0-5544DB8C4F16}" srcOrd="15" destOrd="0" presId="urn:microsoft.com/office/officeart/2005/8/layout/bProcess2"/>
    <dgm:cxn modelId="{0F8E8B90-E305-45D8-8518-83A0951C7A55}" type="presParOf" srcId="{E7B326C4-A5FE-43AC-BE14-FA345F0C19E5}" destId="{73C882FE-F3A6-421E-A417-F6F26BAF4921}" srcOrd="16" destOrd="0" presId="urn:microsoft.com/office/officeart/2005/8/layout/bProcess2"/>
    <dgm:cxn modelId="{73A85F3C-18F0-49C7-8969-44E9F0FB4F14}" type="presParOf" srcId="{73C882FE-F3A6-421E-A417-F6F26BAF4921}" destId="{8CD19D92-4AE6-489B-9FA9-5FAF7BB47D30}" srcOrd="0" destOrd="0" presId="urn:microsoft.com/office/officeart/2005/8/layout/bProcess2"/>
    <dgm:cxn modelId="{DD061EC4-A251-40F1-8885-8ED15AACEDFF}" type="presParOf" srcId="{73C882FE-F3A6-421E-A417-F6F26BAF4921}" destId="{191E6B10-C482-428A-B2EA-D6E04FDB4582}" srcOrd="1" destOrd="0" presId="urn:microsoft.com/office/officeart/2005/8/layout/bProcess2"/>
    <dgm:cxn modelId="{0149AA13-ACE4-461C-BBE7-1A5A9147B92A}" type="presParOf" srcId="{E7B326C4-A5FE-43AC-BE14-FA345F0C19E5}" destId="{49A6C4C3-43F7-4DAF-B04B-B7B21C7E967E}" srcOrd="17" destOrd="0" presId="urn:microsoft.com/office/officeart/2005/8/layout/bProcess2"/>
    <dgm:cxn modelId="{BFD8B56B-1D1C-4F8A-9352-17EACA550652}" type="presParOf" srcId="{E7B326C4-A5FE-43AC-BE14-FA345F0C19E5}" destId="{2B894D88-05B2-4245-937B-CDDA7F766917}" srcOrd="1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2D4E9B3-F0CA-40E1-9068-B1A20A782B57}"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fr-FR"/>
        </a:p>
      </dgm:t>
    </dgm:pt>
    <dgm:pt modelId="{8415B0A1-3AD0-4FA6-B276-C1ABD14B0760}">
      <dgm:prSet phldrT="[Texte]"/>
      <dgm:spPr/>
      <dgm:t>
        <a:bodyPr/>
        <a:lstStyle/>
        <a:p>
          <a:r>
            <a:rPr lang="fr-FR"/>
            <a:t>AMAsafeguard</a:t>
          </a:r>
        </a:p>
      </dgm:t>
    </dgm:pt>
    <dgm:pt modelId="{B7078AFC-4AA2-46FC-A27A-28CDE818E618}" type="parTrans" cxnId="{A016F524-C918-4374-9013-18A268151CF0}">
      <dgm:prSet/>
      <dgm:spPr/>
      <dgm:t>
        <a:bodyPr/>
        <a:lstStyle/>
        <a:p>
          <a:endParaRPr lang="fr-FR"/>
        </a:p>
      </dgm:t>
    </dgm:pt>
    <dgm:pt modelId="{F6DAE038-A1C4-4BE8-AF5B-96B52B5CFF6D}" type="sibTrans" cxnId="{A016F524-C918-4374-9013-18A268151CF0}">
      <dgm:prSet/>
      <dgm:spPr/>
      <dgm:t>
        <a:bodyPr/>
        <a:lstStyle/>
        <a:p>
          <a:endParaRPr lang="fr-FR"/>
        </a:p>
      </dgm:t>
    </dgm:pt>
    <dgm:pt modelId="{636B5E9B-106D-45A0-B22D-EF3318699A36}">
      <dgm:prSet phldrT="[Texte]"/>
      <dgm:spPr/>
      <dgm:t>
        <a:bodyPr/>
        <a:lstStyle/>
        <a:p>
          <a:r>
            <a:rPr lang="fr-FR" dirty="0" err="1"/>
            <a:t>Conf</a:t>
          </a:r>
          <a:endParaRPr lang="fr-FR" dirty="0"/>
        </a:p>
      </dgm:t>
    </dgm:pt>
    <dgm:pt modelId="{A13F2AA9-FC41-4EF7-A02E-AEF83D3A4F88}" type="parTrans" cxnId="{A84C2413-50CA-40A0-AF31-7ECB84764DBC}">
      <dgm:prSet/>
      <dgm:spPr/>
      <dgm:t>
        <a:bodyPr/>
        <a:lstStyle/>
        <a:p>
          <a:endParaRPr lang="fr-FR"/>
        </a:p>
      </dgm:t>
    </dgm:pt>
    <dgm:pt modelId="{11901980-A621-4050-B9ED-45366EFC0B2C}" type="sibTrans" cxnId="{A84C2413-50CA-40A0-AF31-7ECB84764DBC}">
      <dgm:prSet/>
      <dgm:spPr/>
      <dgm:t>
        <a:bodyPr/>
        <a:lstStyle/>
        <a:p>
          <a:endParaRPr lang="fr-FR"/>
        </a:p>
      </dgm:t>
    </dgm:pt>
    <dgm:pt modelId="{F65E7FB0-D097-485A-99B1-6D01AB635932}">
      <dgm:prSet phldrT="[Texte]"/>
      <dgm:spPr/>
      <dgm:t>
        <a:bodyPr/>
        <a:lstStyle/>
        <a:p>
          <a:r>
            <a:rPr lang="fr-FR"/>
            <a:t>Temp</a:t>
          </a:r>
        </a:p>
      </dgm:t>
    </dgm:pt>
    <dgm:pt modelId="{E603114C-D9FE-49A7-A7A9-A4A677699CF1}" type="parTrans" cxnId="{4FA38991-8342-4E88-BCE5-620CD0B99496}">
      <dgm:prSet/>
      <dgm:spPr/>
      <dgm:t>
        <a:bodyPr/>
        <a:lstStyle/>
        <a:p>
          <a:endParaRPr lang="fr-FR"/>
        </a:p>
      </dgm:t>
    </dgm:pt>
    <dgm:pt modelId="{A4353597-0A8F-4730-AE69-145D6BB589C4}" type="sibTrans" cxnId="{4FA38991-8342-4E88-BCE5-620CD0B99496}">
      <dgm:prSet/>
      <dgm:spPr/>
      <dgm:t>
        <a:bodyPr/>
        <a:lstStyle/>
        <a:p>
          <a:endParaRPr lang="fr-FR"/>
        </a:p>
      </dgm:t>
    </dgm:pt>
    <dgm:pt modelId="{857F45B8-3C7F-4222-B308-EE27D6186CBF}">
      <dgm:prSet phldrT="[Texte]"/>
      <dgm:spPr/>
      <dgm:t>
        <a:bodyPr/>
        <a:lstStyle/>
        <a:p>
          <a:r>
            <a:rPr lang="fr-FR" dirty="0"/>
            <a:t>Fichier de </a:t>
          </a:r>
          <a:r>
            <a:rPr lang="fr-FR" dirty="0" err="1"/>
            <a:t>configuraiton</a:t>
          </a:r>
          <a:endParaRPr lang="fr-FR" dirty="0"/>
        </a:p>
      </dgm:t>
    </dgm:pt>
    <dgm:pt modelId="{E539FCDC-9BC0-40FB-9DCF-BA9CCB25F486}" type="parTrans" cxnId="{1BC91C6C-EE8C-452F-9A79-643664C3BC4C}">
      <dgm:prSet/>
      <dgm:spPr/>
      <dgm:t>
        <a:bodyPr/>
        <a:lstStyle/>
        <a:p>
          <a:endParaRPr lang="fr-FR"/>
        </a:p>
      </dgm:t>
    </dgm:pt>
    <dgm:pt modelId="{CC157A97-3D7C-4937-9C6B-258A5F3A789E}" type="sibTrans" cxnId="{1BC91C6C-EE8C-452F-9A79-643664C3BC4C}">
      <dgm:prSet/>
      <dgm:spPr/>
      <dgm:t>
        <a:bodyPr/>
        <a:lstStyle/>
        <a:p>
          <a:endParaRPr lang="fr-FR"/>
        </a:p>
      </dgm:t>
    </dgm:pt>
    <dgm:pt modelId="{F95C96F4-653A-4737-BBE1-FB26E1A7C1B3}">
      <dgm:prSet phldrT="[Texte]"/>
      <dgm:spPr/>
      <dgm:t>
        <a:bodyPr/>
        <a:lstStyle/>
        <a:p>
          <a:r>
            <a:rPr lang="fr-FR"/>
            <a:t>Fichiers au contenu chiffré et prêt à être envoyés</a:t>
          </a:r>
        </a:p>
      </dgm:t>
    </dgm:pt>
    <dgm:pt modelId="{1059D646-2E4C-4CFE-898D-39D34797D889}" type="parTrans" cxnId="{4A066CF7-9C60-4DBB-BFA8-7CA921C03CC7}">
      <dgm:prSet/>
      <dgm:spPr/>
      <dgm:t>
        <a:bodyPr/>
        <a:lstStyle/>
        <a:p>
          <a:endParaRPr lang="fr-FR"/>
        </a:p>
      </dgm:t>
    </dgm:pt>
    <dgm:pt modelId="{FDCA2D0F-71DE-4C73-930F-987C016A6FDE}" type="sibTrans" cxnId="{4A066CF7-9C60-4DBB-BFA8-7CA921C03CC7}">
      <dgm:prSet/>
      <dgm:spPr/>
      <dgm:t>
        <a:bodyPr/>
        <a:lstStyle/>
        <a:p>
          <a:endParaRPr lang="fr-FR"/>
        </a:p>
      </dgm:t>
    </dgm:pt>
    <dgm:pt modelId="{E9D2B899-EDD1-4BB3-A690-EE93A9C8E594}" type="pres">
      <dgm:prSet presAssocID="{82D4E9B3-F0CA-40E1-9068-B1A20A782B57}" presName="diagram" presStyleCnt="0">
        <dgm:presLayoutVars>
          <dgm:chPref val="1"/>
          <dgm:dir/>
          <dgm:animOne val="branch"/>
          <dgm:animLvl val="lvl"/>
          <dgm:resizeHandles/>
        </dgm:presLayoutVars>
      </dgm:prSet>
      <dgm:spPr/>
    </dgm:pt>
    <dgm:pt modelId="{A01A1E2C-6305-4202-84E5-C0D6BBFB744D}" type="pres">
      <dgm:prSet presAssocID="{8415B0A1-3AD0-4FA6-B276-C1ABD14B0760}" presName="root" presStyleCnt="0"/>
      <dgm:spPr/>
    </dgm:pt>
    <dgm:pt modelId="{A49DA1FE-B436-4B37-A895-5A4A226FCFC0}" type="pres">
      <dgm:prSet presAssocID="{8415B0A1-3AD0-4FA6-B276-C1ABD14B0760}" presName="rootComposite" presStyleCnt="0"/>
      <dgm:spPr/>
    </dgm:pt>
    <dgm:pt modelId="{11571E71-82D1-4495-8936-558D7D06C0C2}" type="pres">
      <dgm:prSet presAssocID="{8415B0A1-3AD0-4FA6-B276-C1ABD14B0760}" presName="rootText" presStyleLbl="node1" presStyleIdx="0" presStyleCnt="1"/>
      <dgm:spPr/>
    </dgm:pt>
    <dgm:pt modelId="{03498112-23ED-4E0E-8813-1EF4C6A566FC}" type="pres">
      <dgm:prSet presAssocID="{8415B0A1-3AD0-4FA6-B276-C1ABD14B0760}" presName="rootConnector" presStyleLbl="node1" presStyleIdx="0" presStyleCnt="1"/>
      <dgm:spPr/>
    </dgm:pt>
    <dgm:pt modelId="{5DD9BBF3-7FDB-4373-89D4-53C3AEA6FBF1}" type="pres">
      <dgm:prSet presAssocID="{8415B0A1-3AD0-4FA6-B276-C1ABD14B0760}" presName="childShape" presStyleCnt="0"/>
      <dgm:spPr/>
    </dgm:pt>
    <dgm:pt modelId="{462B3132-EAE6-466A-82DB-7C49F8DC218F}" type="pres">
      <dgm:prSet presAssocID="{A13F2AA9-FC41-4EF7-A02E-AEF83D3A4F88}" presName="Name13" presStyleLbl="parChTrans1D2" presStyleIdx="0" presStyleCnt="2"/>
      <dgm:spPr/>
    </dgm:pt>
    <dgm:pt modelId="{601B4A46-922F-4AEE-8C2C-08D0A4E2DCB7}" type="pres">
      <dgm:prSet presAssocID="{636B5E9B-106D-45A0-B22D-EF3318699A36}" presName="childText" presStyleLbl="bgAcc1" presStyleIdx="0" presStyleCnt="2">
        <dgm:presLayoutVars>
          <dgm:bulletEnabled val="1"/>
        </dgm:presLayoutVars>
      </dgm:prSet>
      <dgm:spPr/>
    </dgm:pt>
    <dgm:pt modelId="{81F61F35-DC33-4A3F-8C5D-8F5AA9DA980B}" type="pres">
      <dgm:prSet presAssocID="{E603114C-D9FE-49A7-A7A9-A4A677699CF1}" presName="Name13" presStyleLbl="parChTrans1D2" presStyleIdx="1" presStyleCnt="2"/>
      <dgm:spPr/>
    </dgm:pt>
    <dgm:pt modelId="{3F065B6E-ABCF-4CB4-BC86-0379C4D4F4A5}" type="pres">
      <dgm:prSet presAssocID="{F65E7FB0-D097-485A-99B1-6D01AB635932}" presName="childText" presStyleLbl="bgAcc1" presStyleIdx="1" presStyleCnt="2">
        <dgm:presLayoutVars>
          <dgm:bulletEnabled val="1"/>
        </dgm:presLayoutVars>
      </dgm:prSet>
      <dgm:spPr/>
    </dgm:pt>
  </dgm:ptLst>
  <dgm:cxnLst>
    <dgm:cxn modelId="{20FA1F60-9ACD-46D8-B38C-EBF760A3608D}" type="presOf" srcId="{8415B0A1-3AD0-4FA6-B276-C1ABD14B0760}" destId="{11571E71-82D1-4495-8936-558D7D06C0C2}" srcOrd="0" destOrd="0" presId="urn:microsoft.com/office/officeart/2005/8/layout/hierarchy3"/>
    <dgm:cxn modelId="{CE95021F-705A-4D28-B127-C9F97D5887F5}" type="presOf" srcId="{F95C96F4-653A-4737-BBE1-FB26E1A7C1B3}" destId="{3F065B6E-ABCF-4CB4-BC86-0379C4D4F4A5}" srcOrd="0" destOrd="1" presId="urn:microsoft.com/office/officeart/2005/8/layout/hierarchy3"/>
    <dgm:cxn modelId="{1B0EC834-0827-45DB-ADC2-14B320618E81}" type="presOf" srcId="{E603114C-D9FE-49A7-A7A9-A4A677699CF1}" destId="{81F61F35-DC33-4A3F-8C5D-8F5AA9DA980B}" srcOrd="0" destOrd="0" presId="urn:microsoft.com/office/officeart/2005/8/layout/hierarchy3"/>
    <dgm:cxn modelId="{AB108951-6A26-44B7-8FC4-C7B70F900D17}" type="presOf" srcId="{857F45B8-3C7F-4222-B308-EE27D6186CBF}" destId="{601B4A46-922F-4AEE-8C2C-08D0A4E2DCB7}" srcOrd="0" destOrd="1" presId="urn:microsoft.com/office/officeart/2005/8/layout/hierarchy3"/>
    <dgm:cxn modelId="{E6AE129D-AD52-4450-A055-807D15FF276F}" type="presOf" srcId="{F65E7FB0-D097-485A-99B1-6D01AB635932}" destId="{3F065B6E-ABCF-4CB4-BC86-0379C4D4F4A5}" srcOrd="0" destOrd="0" presId="urn:microsoft.com/office/officeart/2005/8/layout/hierarchy3"/>
    <dgm:cxn modelId="{56B0CCBD-0C59-41AF-863D-1E61A91DC9D4}" type="presOf" srcId="{82D4E9B3-F0CA-40E1-9068-B1A20A782B57}" destId="{E9D2B899-EDD1-4BB3-A690-EE93A9C8E594}" srcOrd="0" destOrd="0" presId="urn:microsoft.com/office/officeart/2005/8/layout/hierarchy3"/>
    <dgm:cxn modelId="{669F27E3-9ED3-478E-A2FC-1160DB31FF2C}" type="presOf" srcId="{A13F2AA9-FC41-4EF7-A02E-AEF83D3A4F88}" destId="{462B3132-EAE6-466A-82DB-7C49F8DC218F}" srcOrd="0" destOrd="0" presId="urn:microsoft.com/office/officeart/2005/8/layout/hierarchy3"/>
    <dgm:cxn modelId="{A7D4F962-5A89-4CED-A954-61B22BA652F3}" type="presOf" srcId="{8415B0A1-3AD0-4FA6-B276-C1ABD14B0760}" destId="{03498112-23ED-4E0E-8813-1EF4C6A566FC}" srcOrd="1" destOrd="0" presId="urn:microsoft.com/office/officeart/2005/8/layout/hierarchy3"/>
    <dgm:cxn modelId="{493869F5-FBF0-4BB1-AADA-A68F823B3027}" type="presOf" srcId="{636B5E9B-106D-45A0-B22D-EF3318699A36}" destId="{601B4A46-922F-4AEE-8C2C-08D0A4E2DCB7}" srcOrd="0" destOrd="0" presId="urn:microsoft.com/office/officeart/2005/8/layout/hierarchy3"/>
    <dgm:cxn modelId="{4FA38991-8342-4E88-BCE5-620CD0B99496}" srcId="{8415B0A1-3AD0-4FA6-B276-C1ABD14B0760}" destId="{F65E7FB0-D097-485A-99B1-6D01AB635932}" srcOrd="1" destOrd="0" parTransId="{E603114C-D9FE-49A7-A7A9-A4A677699CF1}" sibTransId="{A4353597-0A8F-4730-AE69-145D6BB589C4}"/>
    <dgm:cxn modelId="{4A066CF7-9C60-4DBB-BFA8-7CA921C03CC7}" srcId="{F65E7FB0-D097-485A-99B1-6D01AB635932}" destId="{F95C96F4-653A-4737-BBE1-FB26E1A7C1B3}" srcOrd="0" destOrd="0" parTransId="{1059D646-2E4C-4CFE-898D-39D34797D889}" sibTransId="{FDCA2D0F-71DE-4C73-930F-987C016A6FDE}"/>
    <dgm:cxn modelId="{A84C2413-50CA-40A0-AF31-7ECB84764DBC}" srcId="{8415B0A1-3AD0-4FA6-B276-C1ABD14B0760}" destId="{636B5E9B-106D-45A0-B22D-EF3318699A36}" srcOrd="0" destOrd="0" parTransId="{A13F2AA9-FC41-4EF7-A02E-AEF83D3A4F88}" sibTransId="{11901980-A621-4050-B9ED-45366EFC0B2C}"/>
    <dgm:cxn modelId="{A016F524-C918-4374-9013-18A268151CF0}" srcId="{82D4E9B3-F0CA-40E1-9068-B1A20A782B57}" destId="{8415B0A1-3AD0-4FA6-B276-C1ABD14B0760}" srcOrd="0" destOrd="0" parTransId="{B7078AFC-4AA2-46FC-A27A-28CDE818E618}" sibTransId="{F6DAE038-A1C4-4BE8-AF5B-96B52B5CFF6D}"/>
    <dgm:cxn modelId="{1BC91C6C-EE8C-452F-9A79-643664C3BC4C}" srcId="{636B5E9B-106D-45A0-B22D-EF3318699A36}" destId="{857F45B8-3C7F-4222-B308-EE27D6186CBF}" srcOrd="0" destOrd="0" parTransId="{E539FCDC-9BC0-40FB-9DCF-BA9CCB25F486}" sibTransId="{CC157A97-3D7C-4937-9C6B-258A5F3A789E}"/>
    <dgm:cxn modelId="{77F35290-7D5A-47BF-A513-16BC87491255}" type="presParOf" srcId="{E9D2B899-EDD1-4BB3-A690-EE93A9C8E594}" destId="{A01A1E2C-6305-4202-84E5-C0D6BBFB744D}" srcOrd="0" destOrd="0" presId="urn:microsoft.com/office/officeart/2005/8/layout/hierarchy3"/>
    <dgm:cxn modelId="{09CCFEB0-8479-4A68-B990-53E0C5B76A31}" type="presParOf" srcId="{A01A1E2C-6305-4202-84E5-C0D6BBFB744D}" destId="{A49DA1FE-B436-4B37-A895-5A4A226FCFC0}" srcOrd="0" destOrd="0" presId="urn:microsoft.com/office/officeart/2005/8/layout/hierarchy3"/>
    <dgm:cxn modelId="{DC726AA4-1098-496A-9697-422126BD75B9}" type="presParOf" srcId="{A49DA1FE-B436-4B37-A895-5A4A226FCFC0}" destId="{11571E71-82D1-4495-8936-558D7D06C0C2}" srcOrd="0" destOrd="0" presId="urn:microsoft.com/office/officeart/2005/8/layout/hierarchy3"/>
    <dgm:cxn modelId="{EF7C3057-EA29-4E41-880B-C672C25DC52D}" type="presParOf" srcId="{A49DA1FE-B436-4B37-A895-5A4A226FCFC0}" destId="{03498112-23ED-4E0E-8813-1EF4C6A566FC}" srcOrd="1" destOrd="0" presId="urn:microsoft.com/office/officeart/2005/8/layout/hierarchy3"/>
    <dgm:cxn modelId="{8BFCEA64-CA46-4897-A522-D2085A092521}" type="presParOf" srcId="{A01A1E2C-6305-4202-84E5-C0D6BBFB744D}" destId="{5DD9BBF3-7FDB-4373-89D4-53C3AEA6FBF1}" srcOrd="1" destOrd="0" presId="urn:microsoft.com/office/officeart/2005/8/layout/hierarchy3"/>
    <dgm:cxn modelId="{151BB980-664E-474F-B4D2-E89BDB8FFE18}" type="presParOf" srcId="{5DD9BBF3-7FDB-4373-89D4-53C3AEA6FBF1}" destId="{462B3132-EAE6-466A-82DB-7C49F8DC218F}" srcOrd="0" destOrd="0" presId="urn:microsoft.com/office/officeart/2005/8/layout/hierarchy3"/>
    <dgm:cxn modelId="{6FAC86DD-A366-4663-AACA-2FE057B3B233}" type="presParOf" srcId="{5DD9BBF3-7FDB-4373-89D4-53C3AEA6FBF1}" destId="{601B4A46-922F-4AEE-8C2C-08D0A4E2DCB7}" srcOrd="1" destOrd="0" presId="urn:microsoft.com/office/officeart/2005/8/layout/hierarchy3"/>
    <dgm:cxn modelId="{A77DA6A7-F4F9-4372-81AD-B165A84F5C4F}" type="presParOf" srcId="{5DD9BBF3-7FDB-4373-89D4-53C3AEA6FBF1}" destId="{81F61F35-DC33-4A3F-8C5D-8F5AA9DA980B}" srcOrd="2" destOrd="0" presId="urn:microsoft.com/office/officeart/2005/8/layout/hierarchy3"/>
    <dgm:cxn modelId="{6D3AF883-FC89-4A6D-A940-E0F316AE6F32}" type="presParOf" srcId="{5DD9BBF3-7FDB-4373-89D4-53C3AEA6FBF1}" destId="{3F065B6E-ABCF-4CB4-BC86-0379C4D4F4A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4AF6F1-4B56-4B58-9C64-3DEE27E9C2FD}" type="doc">
      <dgm:prSet loTypeId="urn:microsoft.com/office/officeart/2005/8/layout/chevron1" loCatId="process" qsTypeId="urn:microsoft.com/office/officeart/2005/8/quickstyle/simple1" qsCatId="simple" csTypeId="urn:microsoft.com/office/officeart/2005/8/colors/accent0_3" csCatId="mainScheme" phldr="1"/>
      <dgm:spPr/>
    </dgm:pt>
    <dgm:pt modelId="{65AEEEF9-603A-424A-AE78-8A05B58C0482}">
      <dgm:prSet phldrT="[Texte]" custT="1"/>
      <dgm:spPr/>
      <dgm:t>
        <a:bodyPr/>
        <a:lstStyle/>
        <a:p>
          <a:r>
            <a:rPr lang="fr-FR" sz="1000"/>
            <a:t>Lecture du fichier de configuration</a:t>
          </a:r>
        </a:p>
      </dgm:t>
    </dgm:pt>
    <dgm:pt modelId="{1CEE4324-1414-42C9-90BD-9AD12A26CE01}" type="parTrans" cxnId="{C2B6504D-2A0D-4A14-9884-7A2DF97851FE}">
      <dgm:prSet/>
      <dgm:spPr/>
      <dgm:t>
        <a:bodyPr/>
        <a:lstStyle/>
        <a:p>
          <a:endParaRPr lang="fr-FR" sz="1100"/>
        </a:p>
      </dgm:t>
    </dgm:pt>
    <dgm:pt modelId="{6B5D9F73-0D14-46A1-AE3B-A0BBCFE61925}" type="sibTrans" cxnId="{C2B6504D-2A0D-4A14-9884-7A2DF97851FE}">
      <dgm:prSet/>
      <dgm:spPr/>
      <dgm:t>
        <a:bodyPr/>
        <a:lstStyle/>
        <a:p>
          <a:endParaRPr lang="fr-FR" sz="1100"/>
        </a:p>
      </dgm:t>
    </dgm:pt>
    <dgm:pt modelId="{0E57A019-B189-4C09-94B9-04EEA8C12E67}">
      <dgm:prSet phldrT="[Texte]" custT="1"/>
      <dgm:spPr/>
      <dgm:t>
        <a:bodyPr/>
        <a:lstStyle/>
        <a:p>
          <a:r>
            <a:rPr lang="fr-FR" sz="1000"/>
            <a:t>Lecture de la date de dernière mofication du fichier a envoyé</a:t>
          </a:r>
        </a:p>
      </dgm:t>
    </dgm:pt>
    <dgm:pt modelId="{E868A6FA-C4B3-4262-9178-CE1CA69492E0}" type="parTrans" cxnId="{C230CF9B-00D2-4E64-915A-C998E0DDEB63}">
      <dgm:prSet/>
      <dgm:spPr/>
      <dgm:t>
        <a:bodyPr/>
        <a:lstStyle/>
        <a:p>
          <a:endParaRPr lang="fr-FR" sz="1100"/>
        </a:p>
      </dgm:t>
    </dgm:pt>
    <dgm:pt modelId="{0C50F2B5-A99A-4E62-B02C-308510CD02C3}" type="sibTrans" cxnId="{C230CF9B-00D2-4E64-915A-C998E0DDEB63}">
      <dgm:prSet/>
      <dgm:spPr/>
      <dgm:t>
        <a:bodyPr/>
        <a:lstStyle/>
        <a:p>
          <a:endParaRPr lang="fr-FR" sz="1100"/>
        </a:p>
      </dgm:t>
    </dgm:pt>
    <dgm:pt modelId="{2DB37562-3BD4-4C67-A85C-693F0FB4EF59}">
      <dgm:prSet phldrT="[Texte]" custT="1"/>
      <dgm:spPr/>
      <dgm:t>
        <a:bodyPr/>
        <a:lstStyle/>
        <a:p>
          <a:r>
            <a:rPr lang="fr-FR" sz="1000"/>
            <a:t>Vérification de l'existance de ce fichier sur le serveur ftp</a:t>
          </a:r>
        </a:p>
      </dgm:t>
    </dgm:pt>
    <dgm:pt modelId="{0A5963D4-B10A-42B3-92D7-6DFB539445E5}" type="parTrans" cxnId="{76DB63A7-C4C8-45E4-85B9-4082C39BD210}">
      <dgm:prSet/>
      <dgm:spPr/>
      <dgm:t>
        <a:bodyPr/>
        <a:lstStyle/>
        <a:p>
          <a:endParaRPr lang="fr-FR" sz="1100"/>
        </a:p>
      </dgm:t>
    </dgm:pt>
    <dgm:pt modelId="{C5BA4D25-F028-4B89-993D-90B9A379E67A}" type="sibTrans" cxnId="{76DB63A7-C4C8-45E4-85B9-4082C39BD210}">
      <dgm:prSet/>
      <dgm:spPr/>
      <dgm:t>
        <a:bodyPr/>
        <a:lstStyle/>
        <a:p>
          <a:endParaRPr lang="fr-FR" sz="1100"/>
        </a:p>
      </dgm:t>
    </dgm:pt>
    <dgm:pt modelId="{E58A29D1-0E2F-441F-972F-1C19AC7917F7}">
      <dgm:prSet phldrT="[Texte]" custT="1"/>
      <dgm:spPr/>
      <dgm:t>
        <a:bodyPr/>
        <a:lstStyle/>
        <a:p>
          <a:r>
            <a:rPr lang="fr-FR" sz="1000"/>
            <a:t>Stockage des fichiers dans un tableaux de fichiers</a:t>
          </a:r>
        </a:p>
      </dgm:t>
    </dgm:pt>
    <dgm:pt modelId="{5A82425B-C5CB-49A4-8693-884797028CDE}" type="parTrans" cxnId="{C8DE7068-E64A-4482-A413-F0D94077C68F}">
      <dgm:prSet/>
      <dgm:spPr/>
      <dgm:t>
        <a:bodyPr/>
        <a:lstStyle/>
        <a:p>
          <a:endParaRPr lang="fr-FR"/>
        </a:p>
      </dgm:t>
    </dgm:pt>
    <dgm:pt modelId="{553662FB-CE38-497D-A1F0-34012C3956E5}" type="sibTrans" cxnId="{C8DE7068-E64A-4482-A413-F0D94077C68F}">
      <dgm:prSet/>
      <dgm:spPr/>
      <dgm:t>
        <a:bodyPr/>
        <a:lstStyle/>
        <a:p>
          <a:endParaRPr lang="fr-FR"/>
        </a:p>
      </dgm:t>
    </dgm:pt>
    <dgm:pt modelId="{FEDD0F47-4BF4-4A09-8E17-25832D242D74}" type="pres">
      <dgm:prSet presAssocID="{964AF6F1-4B56-4B58-9C64-3DEE27E9C2FD}" presName="Name0" presStyleCnt="0">
        <dgm:presLayoutVars>
          <dgm:dir/>
          <dgm:animLvl val="lvl"/>
          <dgm:resizeHandles val="exact"/>
        </dgm:presLayoutVars>
      </dgm:prSet>
      <dgm:spPr/>
    </dgm:pt>
    <dgm:pt modelId="{FDF80718-29EA-43C8-BEE2-C47DF04ECB31}" type="pres">
      <dgm:prSet presAssocID="{65AEEEF9-603A-424A-AE78-8A05B58C0482}" presName="parTxOnly" presStyleLbl="node1" presStyleIdx="0" presStyleCnt="4">
        <dgm:presLayoutVars>
          <dgm:chMax val="0"/>
          <dgm:chPref val="0"/>
          <dgm:bulletEnabled val="1"/>
        </dgm:presLayoutVars>
      </dgm:prSet>
      <dgm:spPr/>
    </dgm:pt>
    <dgm:pt modelId="{C2017A0A-C2DF-4090-B044-EC27A0AE62D1}" type="pres">
      <dgm:prSet presAssocID="{6B5D9F73-0D14-46A1-AE3B-A0BBCFE61925}" presName="parTxOnlySpace" presStyleCnt="0"/>
      <dgm:spPr/>
    </dgm:pt>
    <dgm:pt modelId="{74FC2D23-AF53-42A6-940B-5F2C9B0ADC8E}" type="pres">
      <dgm:prSet presAssocID="{E58A29D1-0E2F-441F-972F-1C19AC7917F7}" presName="parTxOnly" presStyleLbl="node1" presStyleIdx="1" presStyleCnt="4">
        <dgm:presLayoutVars>
          <dgm:chMax val="0"/>
          <dgm:chPref val="0"/>
          <dgm:bulletEnabled val="1"/>
        </dgm:presLayoutVars>
      </dgm:prSet>
      <dgm:spPr/>
    </dgm:pt>
    <dgm:pt modelId="{AE7D3916-6E52-4CE8-A1BA-D45A95B8FE62}" type="pres">
      <dgm:prSet presAssocID="{553662FB-CE38-497D-A1F0-34012C3956E5}" presName="parTxOnlySpace" presStyleCnt="0"/>
      <dgm:spPr/>
    </dgm:pt>
    <dgm:pt modelId="{7FC41A9D-CE28-474A-9A10-4A3652C56412}" type="pres">
      <dgm:prSet presAssocID="{0E57A019-B189-4C09-94B9-04EEA8C12E67}" presName="parTxOnly" presStyleLbl="node1" presStyleIdx="2" presStyleCnt="4">
        <dgm:presLayoutVars>
          <dgm:chMax val="0"/>
          <dgm:chPref val="0"/>
          <dgm:bulletEnabled val="1"/>
        </dgm:presLayoutVars>
      </dgm:prSet>
      <dgm:spPr/>
    </dgm:pt>
    <dgm:pt modelId="{440D40F8-FF42-446F-842A-694CBA30FA6C}" type="pres">
      <dgm:prSet presAssocID="{0C50F2B5-A99A-4E62-B02C-308510CD02C3}" presName="parTxOnlySpace" presStyleCnt="0"/>
      <dgm:spPr/>
    </dgm:pt>
    <dgm:pt modelId="{70F00D4C-2EE3-4A90-A52F-BEEB97DC5C02}" type="pres">
      <dgm:prSet presAssocID="{2DB37562-3BD4-4C67-A85C-693F0FB4EF59}" presName="parTxOnly" presStyleLbl="node1" presStyleIdx="3" presStyleCnt="4" custScaleY="91304">
        <dgm:presLayoutVars>
          <dgm:chMax val="0"/>
          <dgm:chPref val="0"/>
          <dgm:bulletEnabled val="1"/>
        </dgm:presLayoutVars>
      </dgm:prSet>
      <dgm:spPr/>
    </dgm:pt>
  </dgm:ptLst>
  <dgm:cxnLst>
    <dgm:cxn modelId="{EBB0BC69-40A6-4EBB-8179-88E068DF18EB}" type="presOf" srcId="{964AF6F1-4B56-4B58-9C64-3DEE27E9C2FD}" destId="{FEDD0F47-4BF4-4A09-8E17-25832D242D74}" srcOrd="0" destOrd="0" presId="urn:microsoft.com/office/officeart/2005/8/layout/chevron1"/>
    <dgm:cxn modelId="{53889088-6B3E-4F62-B9B0-E7C9520A509C}" type="presOf" srcId="{2DB37562-3BD4-4C67-A85C-693F0FB4EF59}" destId="{70F00D4C-2EE3-4A90-A52F-BEEB97DC5C02}" srcOrd="0" destOrd="0" presId="urn:microsoft.com/office/officeart/2005/8/layout/chevron1"/>
    <dgm:cxn modelId="{2BF3FC31-3180-43D8-8ED7-8CF66BE4A91A}" type="presOf" srcId="{65AEEEF9-603A-424A-AE78-8A05B58C0482}" destId="{FDF80718-29EA-43C8-BEE2-C47DF04ECB31}" srcOrd="0" destOrd="0" presId="urn:microsoft.com/office/officeart/2005/8/layout/chevron1"/>
    <dgm:cxn modelId="{EF3C576F-A5D8-4B47-8F53-0A76A192C37C}" type="presOf" srcId="{E58A29D1-0E2F-441F-972F-1C19AC7917F7}" destId="{74FC2D23-AF53-42A6-940B-5F2C9B0ADC8E}" srcOrd="0" destOrd="0" presId="urn:microsoft.com/office/officeart/2005/8/layout/chevron1"/>
    <dgm:cxn modelId="{C2B6504D-2A0D-4A14-9884-7A2DF97851FE}" srcId="{964AF6F1-4B56-4B58-9C64-3DEE27E9C2FD}" destId="{65AEEEF9-603A-424A-AE78-8A05B58C0482}" srcOrd="0" destOrd="0" parTransId="{1CEE4324-1414-42C9-90BD-9AD12A26CE01}" sibTransId="{6B5D9F73-0D14-46A1-AE3B-A0BBCFE61925}"/>
    <dgm:cxn modelId="{C8DE7068-E64A-4482-A413-F0D94077C68F}" srcId="{964AF6F1-4B56-4B58-9C64-3DEE27E9C2FD}" destId="{E58A29D1-0E2F-441F-972F-1C19AC7917F7}" srcOrd="1" destOrd="0" parTransId="{5A82425B-C5CB-49A4-8693-884797028CDE}" sibTransId="{553662FB-CE38-497D-A1F0-34012C3956E5}"/>
    <dgm:cxn modelId="{ECE3BE92-96E9-4C3E-9A55-79F250A4236D}" type="presOf" srcId="{0E57A019-B189-4C09-94B9-04EEA8C12E67}" destId="{7FC41A9D-CE28-474A-9A10-4A3652C56412}" srcOrd="0" destOrd="0" presId="urn:microsoft.com/office/officeart/2005/8/layout/chevron1"/>
    <dgm:cxn modelId="{C230CF9B-00D2-4E64-915A-C998E0DDEB63}" srcId="{964AF6F1-4B56-4B58-9C64-3DEE27E9C2FD}" destId="{0E57A019-B189-4C09-94B9-04EEA8C12E67}" srcOrd="2" destOrd="0" parTransId="{E868A6FA-C4B3-4262-9178-CE1CA69492E0}" sibTransId="{0C50F2B5-A99A-4E62-B02C-308510CD02C3}"/>
    <dgm:cxn modelId="{76DB63A7-C4C8-45E4-85B9-4082C39BD210}" srcId="{964AF6F1-4B56-4B58-9C64-3DEE27E9C2FD}" destId="{2DB37562-3BD4-4C67-A85C-693F0FB4EF59}" srcOrd="3" destOrd="0" parTransId="{0A5963D4-B10A-42B3-92D7-6DFB539445E5}" sibTransId="{C5BA4D25-F028-4B89-993D-90B9A379E67A}"/>
    <dgm:cxn modelId="{4A106BCE-4E26-4825-A602-9366FFA8D083}" type="presParOf" srcId="{FEDD0F47-4BF4-4A09-8E17-25832D242D74}" destId="{FDF80718-29EA-43C8-BEE2-C47DF04ECB31}" srcOrd="0" destOrd="0" presId="urn:microsoft.com/office/officeart/2005/8/layout/chevron1"/>
    <dgm:cxn modelId="{A4DC95D2-F268-478E-8714-37DE7BC809D0}" type="presParOf" srcId="{FEDD0F47-4BF4-4A09-8E17-25832D242D74}" destId="{C2017A0A-C2DF-4090-B044-EC27A0AE62D1}" srcOrd="1" destOrd="0" presId="urn:microsoft.com/office/officeart/2005/8/layout/chevron1"/>
    <dgm:cxn modelId="{83929062-69D5-4ED6-9933-172230A4F7CC}" type="presParOf" srcId="{FEDD0F47-4BF4-4A09-8E17-25832D242D74}" destId="{74FC2D23-AF53-42A6-940B-5F2C9B0ADC8E}" srcOrd="2" destOrd="0" presId="urn:microsoft.com/office/officeart/2005/8/layout/chevron1"/>
    <dgm:cxn modelId="{11197FA3-88AF-4BDD-99A9-9E5F37680563}" type="presParOf" srcId="{FEDD0F47-4BF4-4A09-8E17-25832D242D74}" destId="{AE7D3916-6E52-4CE8-A1BA-D45A95B8FE62}" srcOrd="3" destOrd="0" presId="urn:microsoft.com/office/officeart/2005/8/layout/chevron1"/>
    <dgm:cxn modelId="{1ECBE2CD-CD51-4D25-942F-B8BB5E14770A}" type="presParOf" srcId="{FEDD0F47-4BF4-4A09-8E17-25832D242D74}" destId="{7FC41A9D-CE28-474A-9A10-4A3652C56412}" srcOrd="4" destOrd="0" presId="urn:microsoft.com/office/officeart/2005/8/layout/chevron1"/>
    <dgm:cxn modelId="{02B1E9ED-7F61-4504-A545-89B1BB2D4F3C}" type="presParOf" srcId="{FEDD0F47-4BF4-4A09-8E17-25832D242D74}" destId="{440D40F8-FF42-446F-842A-694CBA30FA6C}" srcOrd="5" destOrd="0" presId="urn:microsoft.com/office/officeart/2005/8/layout/chevron1"/>
    <dgm:cxn modelId="{D986E6FD-9C4C-4D92-BC5C-1995C37FD984}" type="presParOf" srcId="{FEDD0F47-4BF4-4A09-8E17-25832D242D74}" destId="{70F00D4C-2EE3-4A90-A52F-BEEB97DC5C02}"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4AF6F1-4B56-4B58-9C64-3DEE27E9C2FD}" type="doc">
      <dgm:prSet loTypeId="urn:microsoft.com/office/officeart/2005/8/layout/chevron1" loCatId="process" qsTypeId="urn:microsoft.com/office/officeart/2005/8/quickstyle/simple1" qsCatId="simple" csTypeId="urn:microsoft.com/office/officeart/2005/8/colors/accent0_3" csCatId="mainScheme" phldr="1"/>
      <dgm:spPr/>
    </dgm:pt>
    <dgm:pt modelId="{914BA5D3-4FF1-4A98-B5FB-231BE2890390}">
      <dgm:prSet phldrT="[Texte]" custT="1"/>
      <dgm:spPr/>
      <dgm:t>
        <a:bodyPr/>
        <a:lstStyle/>
        <a:p>
          <a:r>
            <a:rPr lang="fr-FR" sz="1000"/>
            <a:t>Lecture du fichier a envoyé</a:t>
          </a:r>
        </a:p>
      </dgm:t>
    </dgm:pt>
    <dgm:pt modelId="{47808B04-9325-47D9-B0CF-AC4C6294769D}" type="parTrans" cxnId="{8A74BA02-483B-48EF-B75B-F37694215CDE}">
      <dgm:prSet/>
      <dgm:spPr/>
      <dgm:t>
        <a:bodyPr/>
        <a:lstStyle/>
        <a:p>
          <a:endParaRPr lang="fr-FR" sz="1100"/>
        </a:p>
      </dgm:t>
    </dgm:pt>
    <dgm:pt modelId="{D593F133-95D9-4B4A-B90E-08144C82EF47}" type="sibTrans" cxnId="{8A74BA02-483B-48EF-B75B-F37694215CDE}">
      <dgm:prSet/>
      <dgm:spPr/>
      <dgm:t>
        <a:bodyPr/>
        <a:lstStyle/>
        <a:p>
          <a:endParaRPr lang="fr-FR" sz="1100"/>
        </a:p>
      </dgm:t>
    </dgm:pt>
    <dgm:pt modelId="{867429F0-440C-4763-BCE4-EBC421D2BAB4}">
      <dgm:prSet phldrT="[Texte]" custT="1"/>
      <dgm:spPr/>
      <dgm:t>
        <a:bodyPr/>
        <a:lstStyle/>
        <a:p>
          <a:r>
            <a:rPr lang="fr-FR" sz="1000"/>
            <a:t>Envoie du fichier au serveur ftp</a:t>
          </a:r>
        </a:p>
      </dgm:t>
    </dgm:pt>
    <dgm:pt modelId="{23E1D3EA-204C-4F2B-A925-7E7024BEC7C4}" type="parTrans" cxnId="{ECC4F240-7A76-4756-AF79-D0906864218D}">
      <dgm:prSet/>
      <dgm:spPr/>
      <dgm:t>
        <a:bodyPr/>
        <a:lstStyle/>
        <a:p>
          <a:endParaRPr lang="fr-FR" sz="1100"/>
        </a:p>
      </dgm:t>
    </dgm:pt>
    <dgm:pt modelId="{91E406D4-28A3-4FBA-8B85-9DC51964C918}" type="sibTrans" cxnId="{ECC4F240-7A76-4756-AF79-D0906864218D}">
      <dgm:prSet/>
      <dgm:spPr/>
      <dgm:t>
        <a:bodyPr/>
        <a:lstStyle/>
        <a:p>
          <a:endParaRPr lang="fr-FR" sz="1100"/>
        </a:p>
      </dgm:t>
    </dgm:pt>
    <dgm:pt modelId="{F53594D1-5BAE-44FB-81AC-6C78C2444A11}">
      <dgm:prSet phldrT="[Texte]" custT="1"/>
      <dgm:spPr/>
      <dgm:t>
        <a:bodyPr/>
        <a:lstStyle/>
        <a:p>
          <a:r>
            <a:rPr lang="fr-FR" sz="1000"/>
            <a:t>Création du fichier temporaire</a:t>
          </a:r>
        </a:p>
      </dgm:t>
    </dgm:pt>
    <dgm:pt modelId="{7B34CC49-AB14-4F48-A113-48E6181087B6}" type="parTrans" cxnId="{7029AD39-4A80-4268-B35B-54F841E26390}">
      <dgm:prSet/>
      <dgm:spPr/>
      <dgm:t>
        <a:bodyPr/>
        <a:lstStyle/>
        <a:p>
          <a:endParaRPr lang="fr-FR" sz="1100"/>
        </a:p>
      </dgm:t>
    </dgm:pt>
    <dgm:pt modelId="{EA5CC2B7-2A15-4320-AB98-CC402BF1F703}" type="sibTrans" cxnId="{7029AD39-4A80-4268-B35B-54F841E26390}">
      <dgm:prSet/>
      <dgm:spPr/>
      <dgm:t>
        <a:bodyPr/>
        <a:lstStyle/>
        <a:p>
          <a:endParaRPr lang="fr-FR" sz="1100"/>
        </a:p>
      </dgm:t>
    </dgm:pt>
    <dgm:pt modelId="{076DC252-538F-4EF5-9D90-7C6816D104EC}">
      <dgm:prSet phldrT="[Texte]" custT="1"/>
      <dgm:spPr/>
      <dgm:t>
        <a:bodyPr/>
        <a:lstStyle/>
        <a:p>
          <a:r>
            <a:rPr lang="fr-FR" sz="1000"/>
            <a:t>Insertion en base de données</a:t>
          </a:r>
        </a:p>
      </dgm:t>
    </dgm:pt>
    <dgm:pt modelId="{F724E4A8-730C-4954-A315-19DA9731FD3D}" type="parTrans" cxnId="{CF8A5592-670F-4B30-B76E-08588B3915AA}">
      <dgm:prSet/>
      <dgm:spPr/>
      <dgm:t>
        <a:bodyPr/>
        <a:lstStyle/>
        <a:p>
          <a:endParaRPr lang="fr-FR"/>
        </a:p>
      </dgm:t>
    </dgm:pt>
    <dgm:pt modelId="{4151658C-9835-4DAB-86A3-9883BFCFF3C2}" type="sibTrans" cxnId="{CF8A5592-670F-4B30-B76E-08588B3915AA}">
      <dgm:prSet/>
      <dgm:spPr/>
      <dgm:t>
        <a:bodyPr/>
        <a:lstStyle/>
        <a:p>
          <a:endParaRPr lang="fr-FR"/>
        </a:p>
      </dgm:t>
    </dgm:pt>
    <dgm:pt modelId="{D871AC7C-0837-4216-A320-89FBE9F55A3F}">
      <dgm:prSet phldrT="[Texte]" custT="1"/>
      <dgm:spPr/>
      <dgm:t>
        <a:bodyPr/>
        <a:lstStyle/>
        <a:p>
          <a:r>
            <a:rPr lang="fr-FR" sz="1000"/>
            <a:t>Chiffrement du contenu du fichier</a:t>
          </a:r>
        </a:p>
      </dgm:t>
    </dgm:pt>
    <dgm:pt modelId="{29780130-4313-4232-86AB-DEEF0903E006}" type="parTrans" cxnId="{EC7927E9-F6C1-461D-BF54-4F487CE02EED}">
      <dgm:prSet/>
      <dgm:spPr/>
      <dgm:t>
        <a:bodyPr/>
        <a:lstStyle/>
        <a:p>
          <a:endParaRPr lang="fr-FR"/>
        </a:p>
      </dgm:t>
    </dgm:pt>
    <dgm:pt modelId="{18D226CC-1772-44B3-A6AB-92625ECEE449}" type="sibTrans" cxnId="{EC7927E9-F6C1-461D-BF54-4F487CE02EED}">
      <dgm:prSet/>
      <dgm:spPr/>
      <dgm:t>
        <a:bodyPr/>
        <a:lstStyle/>
        <a:p>
          <a:endParaRPr lang="fr-FR"/>
        </a:p>
      </dgm:t>
    </dgm:pt>
    <dgm:pt modelId="{FEDD0F47-4BF4-4A09-8E17-25832D242D74}" type="pres">
      <dgm:prSet presAssocID="{964AF6F1-4B56-4B58-9C64-3DEE27E9C2FD}" presName="Name0" presStyleCnt="0">
        <dgm:presLayoutVars>
          <dgm:dir/>
          <dgm:animLvl val="lvl"/>
          <dgm:resizeHandles val="exact"/>
        </dgm:presLayoutVars>
      </dgm:prSet>
      <dgm:spPr/>
    </dgm:pt>
    <dgm:pt modelId="{0E065F68-7715-4F1D-8A27-C2C55EB5B156}" type="pres">
      <dgm:prSet presAssocID="{076DC252-538F-4EF5-9D90-7C6816D104EC}" presName="parTxOnly" presStyleLbl="node1" presStyleIdx="0" presStyleCnt="5">
        <dgm:presLayoutVars>
          <dgm:chMax val="0"/>
          <dgm:chPref val="0"/>
          <dgm:bulletEnabled val="1"/>
        </dgm:presLayoutVars>
      </dgm:prSet>
      <dgm:spPr/>
    </dgm:pt>
    <dgm:pt modelId="{0072FC72-58A1-4354-8DD9-00FEF2B56D7D}" type="pres">
      <dgm:prSet presAssocID="{4151658C-9835-4DAB-86A3-9883BFCFF3C2}" presName="parTxOnlySpace" presStyleCnt="0"/>
      <dgm:spPr/>
    </dgm:pt>
    <dgm:pt modelId="{1F641C56-2D4A-4426-AFC8-1E1686910024}" type="pres">
      <dgm:prSet presAssocID="{914BA5D3-4FF1-4A98-B5FB-231BE2890390}" presName="parTxOnly" presStyleLbl="node1" presStyleIdx="1" presStyleCnt="5">
        <dgm:presLayoutVars>
          <dgm:chMax val="0"/>
          <dgm:chPref val="0"/>
          <dgm:bulletEnabled val="1"/>
        </dgm:presLayoutVars>
      </dgm:prSet>
      <dgm:spPr/>
    </dgm:pt>
    <dgm:pt modelId="{3CF83603-89F4-4163-B56C-2DD8F4DBEA2B}" type="pres">
      <dgm:prSet presAssocID="{D593F133-95D9-4B4A-B90E-08144C82EF47}" presName="parTxOnlySpace" presStyleCnt="0"/>
      <dgm:spPr/>
    </dgm:pt>
    <dgm:pt modelId="{34B9ABDE-DD09-4850-961E-3B01718BB693}" type="pres">
      <dgm:prSet presAssocID="{D871AC7C-0837-4216-A320-89FBE9F55A3F}" presName="parTxOnly" presStyleLbl="node1" presStyleIdx="2" presStyleCnt="5">
        <dgm:presLayoutVars>
          <dgm:chMax val="0"/>
          <dgm:chPref val="0"/>
          <dgm:bulletEnabled val="1"/>
        </dgm:presLayoutVars>
      </dgm:prSet>
      <dgm:spPr/>
    </dgm:pt>
    <dgm:pt modelId="{21A39CB9-6506-45CD-97EC-BC2D9DC99D1C}" type="pres">
      <dgm:prSet presAssocID="{18D226CC-1772-44B3-A6AB-92625ECEE449}" presName="parTxOnlySpace" presStyleCnt="0"/>
      <dgm:spPr/>
    </dgm:pt>
    <dgm:pt modelId="{ECF83481-C307-4753-96B3-6083E9EC6C0B}" type="pres">
      <dgm:prSet presAssocID="{F53594D1-5BAE-44FB-81AC-6C78C2444A11}" presName="parTxOnly" presStyleLbl="node1" presStyleIdx="3" presStyleCnt="5">
        <dgm:presLayoutVars>
          <dgm:chMax val="0"/>
          <dgm:chPref val="0"/>
          <dgm:bulletEnabled val="1"/>
        </dgm:presLayoutVars>
      </dgm:prSet>
      <dgm:spPr/>
    </dgm:pt>
    <dgm:pt modelId="{56F102C3-317B-4E95-9123-86900AD41835}" type="pres">
      <dgm:prSet presAssocID="{EA5CC2B7-2A15-4320-AB98-CC402BF1F703}" presName="parTxOnlySpace" presStyleCnt="0"/>
      <dgm:spPr/>
    </dgm:pt>
    <dgm:pt modelId="{F092ECD4-CDA6-4D6B-8229-8734B2D51B37}" type="pres">
      <dgm:prSet presAssocID="{867429F0-440C-4763-BCE4-EBC421D2BAB4}" presName="parTxOnly" presStyleLbl="node1" presStyleIdx="4" presStyleCnt="5">
        <dgm:presLayoutVars>
          <dgm:chMax val="0"/>
          <dgm:chPref val="0"/>
          <dgm:bulletEnabled val="1"/>
        </dgm:presLayoutVars>
      </dgm:prSet>
      <dgm:spPr/>
    </dgm:pt>
  </dgm:ptLst>
  <dgm:cxnLst>
    <dgm:cxn modelId="{7029AD39-4A80-4268-B35B-54F841E26390}" srcId="{964AF6F1-4B56-4B58-9C64-3DEE27E9C2FD}" destId="{F53594D1-5BAE-44FB-81AC-6C78C2444A11}" srcOrd="3" destOrd="0" parTransId="{7B34CC49-AB14-4F48-A113-48E6181087B6}" sibTransId="{EA5CC2B7-2A15-4320-AB98-CC402BF1F703}"/>
    <dgm:cxn modelId="{9BDE337A-A526-40E0-9311-F4F85EBC0BAD}" type="presOf" srcId="{076DC252-538F-4EF5-9D90-7C6816D104EC}" destId="{0E065F68-7715-4F1D-8A27-C2C55EB5B156}" srcOrd="0" destOrd="0" presId="urn:microsoft.com/office/officeart/2005/8/layout/chevron1"/>
    <dgm:cxn modelId="{EBB0BC69-40A6-4EBB-8179-88E068DF18EB}" type="presOf" srcId="{964AF6F1-4B56-4B58-9C64-3DEE27E9C2FD}" destId="{FEDD0F47-4BF4-4A09-8E17-25832D242D74}" srcOrd="0" destOrd="0" presId="urn:microsoft.com/office/officeart/2005/8/layout/chevron1"/>
    <dgm:cxn modelId="{A1D2A009-3203-4064-B078-CA9D5318CE1E}" type="presOf" srcId="{867429F0-440C-4763-BCE4-EBC421D2BAB4}" destId="{F092ECD4-CDA6-4D6B-8229-8734B2D51B37}" srcOrd="0" destOrd="0" presId="urn:microsoft.com/office/officeart/2005/8/layout/chevron1"/>
    <dgm:cxn modelId="{49BAFA8F-2AAA-4D6F-B257-BDFDD2B1597A}" type="presOf" srcId="{F53594D1-5BAE-44FB-81AC-6C78C2444A11}" destId="{ECF83481-C307-4753-96B3-6083E9EC6C0B}" srcOrd="0" destOrd="0" presId="urn:microsoft.com/office/officeart/2005/8/layout/chevron1"/>
    <dgm:cxn modelId="{3B69C24A-35FA-47E9-A814-7B69B3945910}" type="presOf" srcId="{D871AC7C-0837-4216-A320-89FBE9F55A3F}" destId="{34B9ABDE-DD09-4850-961E-3B01718BB693}" srcOrd="0" destOrd="0" presId="urn:microsoft.com/office/officeart/2005/8/layout/chevron1"/>
    <dgm:cxn modelId="{8A74BA02-483B-48EF-B75B-F37694215CDE}" srcId="{964AF6F1-4B56-4B58-9C64-3DEE27E9C2FD}" destId="{914BA5D3-4FF1-4A98-B5FB-231BE2890390}" srcOrd="1" destOrd="0" parTransId="{47808B04-9325-47D9-B0CF-AC4C6294769D}" sibTransId="{D593F133-95D9-4B4A-B90E-08144C82EF47}"/>
    <dgm:cxn modelId="{ECC4F240-7A76-4756-AF79-D0906864218D}" srcId="{964AF6F1-4B56-4B58-9C64-3DEE27E9C2FD}" destId="{867429F0-440C-4763-BCE4-EBC421D2BAB4}" srcOrd="4" destOrd="0" parTransId="{23E1D3EA-204C-4F2B-A925-7E7024BEC7C4}" sibTransId="{91E406D4-28A3-4FBA-8B85-9DC51964C918}"/>
    <dgm:cxn modelId="{B702382F-513D-42EF-A886-75580EABAB28}" type="presOf" srcId="{914BA5D3-4FF1-4A98-B5FB-231BE2890390}" destId="{1F641C56-2D4A-4426-AFC8-1E1686910024}" srcOrd="0" destOrd="0" presId="urn:microsoft.com/office/officeart/2005/8/layout/chevron1"/>
    <dgm:cxn modelId="{CF8A5592-670F-4B30-B76E-08588B3915AA}" srcId="{964AF6F1-4B56-4B58-9C64-3DEE27E9C2FD}" destId="{076DC252-538F-4EF5-9D90-7C6816D104EC}" srcOrd="0" destOrd="0" parTransId="{F724E4A8-730C-4954-A315-19DA9731FD3D}" sibTransId="{4151658C-9835-4DAB-86A3-9883BFCFF3C2}"/>
    <dgm:cxn modelId="{EC7927E9-F6C1-461D-BF54-4F487CE02EED}" srcId="{964AF6F1-4B56-4B58-9C64-3DEE27E9C2FD}" destId="{D871AC7C-0837-4216-A320-89FBE9F55A3F}" srcOrd="2" destOrd="0" parTransId="{29780130-4313-4232-86AB-DEEF0903E006}" sibTransId="{18D226CC-1772-44B3-A6AB-92625ECEE449}"/>
    <dgm:cxn modelId="{8E9F9CEF-4F9A-40DE-B494-653B27BE6BAE}" type="presParOf" srcId="{FEDD0F47-4BF4-4A09-8E17-25832D242D74}" destId="{0E065F68-7715-4F1D-8A27-C2C55EB5B156}" srcOrd="0" destOrd="0" presId="urn:microsoft.com/office/officeart/2005/8/layout/chevron1"/>
    <dgm:cxn modelId="{015CB5E1-15D8-45F2-AFA8-2EF7886393E3}" type="presParOf" srcId="{FEDD0F47-4BF4-4A09-8E17-25832D242D74}" destId="{0072FC72-58A1-4354-8DD9-00FEF2B56D7D}" srcOrd="1" destOrd="0" presId="urn:microsoft.com/office/officeart/2005/8/layout/chevron1"/>
    <dgm:cxn modelId="{530A2E7B-FEA3-404A-B740-4A4C3B0FF8A7}" type="presParOf" srcId="{FEDD0F47-4BF4-4A09-8E17-25832D242D74}" destId="{1F641C56-2D4A-4426-AFC8-1E1686910024}" srcOrd="2" destOrd="0" presId="urn:microsoft.com/office/officeart/2005/8/layout/chevron1"/>
    <dgm:cxn modelId="{C45EC457-5D9C-4F06-A034-B62ABAF50ECA}" type="presParOf" srcId="{FEDD0F47-4BF4-4A09-8E17-25832D242D74}" destId="{3CF83603-89F4-4163-B56C-2DD8F4DBEA2B}" srcOrd="3" destOrd="0" presId="urn:microsoft.com/office/officeart/2005/8/layout/chevron1"/>
    <dgm:cxn modelId="{CD4E22E5-AE9C-43FB-B7A6-9B7CBD309DED}" type="presParOf" srcId="{FEDD0F47-4BF4-4A09-8E17-25832D242D74}" destId="{34B9ABDE-DD09-4850-961E-3B01718BB693}" srcOrd="4" destOrd="0" presId="urn:microsoft.com/office/officeart/2005/8/layout/chevron1"/>
    <dgm:cxn modelId="{3011942A-4C48-4CCE-8EB5-CC9229E658B1}" type="presParOf" srcId="{FEDD0F47-4BF4-4A09-8E17-25832D242D74}" destId="{21A39CB9-6506-45CD-97EC-BC2D9DC99D1C}" srcOrd="5" destOrd="0" presId="urn:microsoft.com/office/officeart/2005/8/layout/chevron1"/>
    <dgm:cxn modelId="{BC816BC9-2126-4BEC-B4A8-91B472D8D5D7}" type="presParOf" srcId="{FEDD0F47-4BF4-4A09-8E17-25832D242D74}" destId="{ECF83481-C307-4753-96B3-6083E9EC6C0B}" srcOrd="6" destOrd="0" presId="urn:microsoft.com/office/officeart/2005/8/layout/chevron1"/>
    <dgm:cxn modelId="{8F34582F-0DAC-453C-B580-FC9A9FFB0AC3}" type="presParOf" srcId="{FEDD0F47-4BF4-4A09-8E17-25832D242D74}" destId="{56F102C3-317B-4E95-9123-86900AD41835}" srcOrd="7" destOrd="0" presId="urn:microsoft.com/office/officeart/2005/8/layout/chevron1"/>
    <dgm:cxn modelId="{7AB3BB6F-FD7B-48E7-908E-42F1376967C0}" type="presParOf" srcId="{FEDD0F47-4BF4-4A09-8E17-25832D242D74}" destId="{F092ECD4-CDA6-4D6B-8229-8734B2D51B37}" srcOrd="8"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B0352B-5D5E-4418-8BC1-4DFABD84CCFD}" type="doc">
      <dgm:prSet loTypeId="urn:microsoft.com/office/officeart/2005/8/layout/chevron1" loCatId="process" qsTypeId="urn:microsoft.com/office/officeart/2005/8/quickstyle/simple1" qsCatId="simple" csTypeId="urn:microsoft.com/office/officeart/2005/8/colors/accent0_3" csCatId="mainScheme" phldr="1"/>
      <dgm:spPr/>
    </dgm:pt>
    <dgm:pt modelId="{2FDE69A7-A65C-4C5E-BE9E-F13213857622}">
      <dgm:prSet phldrT="[Texte]"/>
      <dgm:spPr/>
      <dgm:t>
        <a:bodyPr/>
        <a:lstStyle/>
        <a:p>
          <a:r>
            <a:rPr lang="fr-FR"/>
            <a:t>Message</a:t>
          </a:r>
        </a:p>
      </dgm:t>
    </dgm:pt>
    <dgm:pt modelId="{B035B944-4377-4D1F-A25A-8E7857EDE7EF}" type="parTrans" cxnId="{11F6E976-A7D4-45F6-AA93-5228FE8B9E39}">
      <dgm:prSet/>
      <dgm:spPr/>
      <dgm:t>
        <a:bodyPr/>
        <a:lstStyle/>
        <a:p>
          <a:endParaRPr lang="fr-FR"/>
        </a:p>
      </dgm:t>
    </dgm:pt>
    <dgm:pt modelId="{8E4BBCB9-35D8-4EBD-A64F-250E95C79F3A}" type="sibTrans" cxnId="{11F6E976-A7D4-45F6-AA93-5228FE8B9E39}">
      <dgm:prSet/>
      <dgm:spPr/>
      <dgm:t>
        <a:bodyPr/>
        <a:lstStyle/>
        <a:p>
          <a:endParaRPr lang="fr-FR"/>
        </a:p>
      </dgm:t>
    </dgm:pt>
    <dgm:pt modelId="{71EC1E9D-D8C7-4DC4-A7E2-21D71BFB4115}">
      <dgm:prSet phldrT="[Texte]"/>
      <dgm:spPr/>
      <dgm:t>
        <a:bodyPr/>
        <a:lstStyle/>
        <a:p>
          <a:r>
            <a:rPr lang="fr-FR" dirty="0"/>
            <a:t>Chiffrement en </a:t>
          </a:r>
          <a:r>
            <a:rPr lang="fr-FR" b="1" dirty="0"/>
            <a:t>Advanced  Encrypted Standard</a:t>
          </a:r>
          <a:r>
            <a:rPr lang="fr-FR" dirty="0"/>
            <a:t> avec une clé constante (KC) et une clé variable aléatoire (IV)</a:t>
          </a:r>
        </a:p>
      </dgm:t>
    </dgm:pt>
    <dgm:pt modelId="{13F47049-7139-439F-9BA7-AD7EB5D4FE2D}" type="parTrans" cxnId="{5F584A78-F246-450B-BC6F-C8DC32BD30F2}">
      <dgm:prSet/>
      <dgm:spPr/>
      <dgm:t>
        <a:bodyPr/>
        <a:lstStyle/>
        <a:p>
          <a:endParaRPr lang="fr-FR"/>
        </a:p>
      </dgm:t>
    </dgm:pt>
    <dgm:pt modelId="{FE4CE349-A32B-48EC-ADB0-48CB39A8B5B3}" type="sibTrans" cxnId="{5F584A78-F246-450B-BC6F-C8DC32BD30F2}">
      <dgm:prSet/>
      <dgm:spPr/>
      <dgm:t>
        <a:bodyPr/>
        <a:lstStyle/>
        <a:p>
          <a:endParaRPr lang="fr-FR"/>
        </a:p>
      </dgm:t>
    </dgm:pt>
    <dgm:pt modelId="{74E97431-972A-4E65-B774-2D09B150E420}">
      <dgm:prSet phldrT="[Texte]"/>
      <dgm:spPr/>
      <dgm:t>
        <a:bodyPr/>
        <a:lstStyle/>
        <a:p>
          <a:r>
            <a:rPr lang="fr-FR"/>
            <a:t>Message chiffré et stocké</a:t>
          </a:r>
        </a:p>
      </dgm:t>
    </dgm:pt>
    <dgm:pt modelId="{E8055B0F-0465-4E33-B34F-A9F61EAE70BC}" type="parTrans" cxnId="{261EC8EA-C83B-40EA-A0EF-6D627832E8C0}">
      <dgm:prSet/>
      <dgm:spPr/>
      <dgm:t>
        <a:bodyPr/>
        <a:lstStyle/>
        <a:p>
          <a:endParaRPr lang="fr-FR"/>
        </a:p>
      </dgm:t>
    </dgm:pt>
    <dgm:pt modelId="{6C3E56EB-C918-4E5C-AD8C-F58073D98573}" type="sibTrans" cxnId="{261EC8EA-C83B-40EA-A0EF-6D627832E8C0}">
      <dgm:prSet/>
      <dgm:spPr/>
      <dgm:t>
        <a:bodyPr/>
        <a:lstStyle/>
        <a:p>
          <a:endParaRPr lang="fr-FR"/>
        </a:p>
      </dgm:t>
    </dgm:pt>
    <dgm:pt modelId="{8C88CF70-63C5-4E6C-88F4-D00FD2A3FCA8}" type="pres">
      <dgm:prSet presAssocID="{45B0352B-5D5E-4418-8BC1-4DFABD84CCFD}" presName="Name0" presStyleCnt="0">
        <dgm:presLayoutVars>
          <dgm:dir/>
          <dgm:animLvl val="lvl"/>
          <dgm:resizeHandles val="exact"/>
        </dgm:presLayoutVars>
      </dgm:prSet>
      <dgm:spPr/>
    </dgm:pt>
    <dgm:pt modelId="{B712F25B-9698-46C9-ABA7-17DABF2512C7}" type="pres">
      <dgm:prSet presAssocID="{2FDE69A7-A65C-4C5E-BE9E-F13213857622}" presName="parTxOnly" presStyleLbl="node1" presStyleIdx="0" presStyleCnt="3">
        <dgm:presLayoutVars>
          <dgm:chMax val="0"/>
          <dgm:chPref val="0"/>
          <dgm:bulletEnabled val="1"/>
        </dgm:presLayoutVars>
      </dgm:prSet>
      <dgm:spPr/>
    </dgm:pt>
    <dgm:pt modelId="{A3B980FD-ED95-4E35-8773-E79325206A86}" type="pres">
      <dgm:prSet presAssocID="{8E4BBCB9-35D8-4EBD-A64F-250E95C79F3A}" presName="parTxOnlySpace" presStyleCnt="0"/>
      <dgm:spPr/>
    </dgm:pt>
    <dgm:pt modelId="{891A4C65-0E62-4102-B7B6-331F07F9694D}" type="pres">
      <dgm:prSet presAssocID="{71EC1E9D-D8C7-4DC4-A7E2-21D71BFB4115}" presName="parTxOnly" presStyleLbl="node1" presStyleIdx="1" presStyleCnt="3">
        <dgm:presLayoutVars>
          <dgm:chMax val="0"/>
          <dgm:chPref val="0"/>
          <dgm:bulletEnabled val="1"/>
        </dgm:presLayoutVars>
      </dgm:prSet>
      <dgm:spPr/>
    </dgm:pt>
    <dgm:pt modelId="{3A215040-A905-4B1B-980A-70DC9F558943}" type="pres">
      <dgm:prSet presAssocID="{FE4CE349-A32B-48EC-ADB0-48CB39A8B5B3}" presName="parTxOnlySpace" presStyleCnt="0"/>
      <dgm:spPr/>
    </dgm:pt>
    <dgm:pt modelId="{176DC8C9-1553-45D3-BF77-52DD70C80DEA}" type="pres">
      <dgm:prSet presAssocID="{74E97431-972A-4E65-B774-2D09B150E420}" presName="parTxOnly" presStyleLbl="node1" presStyleIdx="2" presStyleCnt="3">
        <dgm:presLayoutVars>
          <dgm:chMax val="0"/>
          <dgm:chPref val="0"/>
          <dgm:bulletEnabled val="1"/>
        </dgm:presLayoutVars>
      </dgm:prSet>
      <dgm:spPr/>
    </dgm:pt>
  </dgm:ptLst>
  <dgm:cxnLst>
    <dgm:cxn modelId="{68B609D0-2D1D-45F6-8948-75BEB58C4CF5}" type="presOf" srcId="{74E97431-972A-4E65-B774-2D09B150E420}" destId="{176DC8C9-1553-45D3-BF77-52DD70C80DEA}" srcOrd="0" destOrd="0" presId="urn:microsoft.com/office/officeart/2005/8/layout/chevron1"/>
    <dgm:cxn modelId="{E91E214B-3990-4C15-95CA-67E543950409}" type="presOf" srcId="{45B0352B-5D5E-4418-8BC1-4DFABD84CCFD}" destId="{8C88CF70-63C5-4E6C-88F4-D00FD2A3FCA8}" srcOrd="0" destOrd="0" presId="urn:microsoft.com/office/officeart/2005/8/layout/chevron1"/>
    <dgm:cxn modelId="{261EC8EA-C83B-40EA-A0EF-6D627832E8C0}" srcId="{45B0352B-5D5E-4418-8BC1-4DFABD84CCFD}" destId="{74E97431-972A-4E65-B774-2D09B150E420}" srcOrd="2" destOrd="0" parTransId="{E8055B0F-0465-4E33-B34F-A9F61EAE70BC}" sibTransId="{6C3E56EB-C918-4E5C-AD8C-F58073D98573}"/>
    <dgm:cxn modelId="{11F6E976-A7D4-45F6-AA93-5228FE8B9E39}" srcId="{45B0352B-5D5E-4418-8BC1-4DFABD84CCFD}" destId="{2FDE69A7-A65C-4C5E-BE9E-F13213857622}" srcOrd="0" destOrd="0" parTransId="{B035B944-4377-4D1F-A25A-8E7857EDE7EF}" sibTransId="{8E4BBCB9-35D8-4EBD-A64F-250E95C79F3A}"/>
    <dgm:cxn modelId="{5F584A78-F246-450B-BC6F-C8DC32BD30F2}" srcId="{45B0352B-5D5E-4418-8BC1-4DFABD84CCFD}" destId="{71EC1E9D-D8C7-4DC4-A7E2-21D71BFB4115}" srcOrd="1" destOrd="0" parTransId="{13F47049-7139-439F-9BA7-AD7EB5D4FE2D}" sibTransId="{FE4CE349-A32B-48EC-ADB0-48CB39A8B5B3}"/>
    <dgm:cxn modelId="{27AC62D9-802E-4626-A0CC-8B783D60B5BB}" type="presOf" srcId="{2FDE69A7-A65C-4C5E-BE9E-F13213857622}" destId="{B712F25B-9698-46C9-ABA7-17DABF2512C7}" srcOrd="0" destOrd="0" presId="urn:microsoft.com/office/officeart/2005/8/layout/chevron1"/>
    <dgm:cxn modelId="{2C095E76-A348-4785-8650-74C2A1408C7D}" type="presOf" srcId="{71EC1E9D-D8C7-4DC4-A7E2-21D71BFB4115}" destId="{891A4C65-0E62-4102-B7B6-331F07F9694D}" srcOrd="0" destOrd="0" presId="urn:microsoft.com/office/officeart/2005/8/layout/chevron1"/>
    <dgm:cxn modelId="{0651E7A7-0D03-479E-893D-25831DB2C6DA}" type="presParOf" srcId="{8C88CF70-63C5-4E6C-88F4-D00FD2A3FCA8}" destId="{B712F25B-9698-46C9-ABA7-17DABF2512C7}" srcOrd="0" destOrd="0" presId="urn:microsoft.com/office/officeart/2005/8/layout/chevron1"/>
    <dgm:cxn modelId="{5D7AB5DB-8C38-4B4F-8B14-8639967D8B48}" type="presParOf" srcId="{8C88CF70-63C5-4E6C-88F4-D00FD2A3FCA8}" destId="{A3B980FD-ED95-4E35-8773-E79325206A86}" srcOrd="1" destOrd="0" presId="urn:microsoft.com/office/officeart/2005/8/layout/chevron1"/>
    <dgm:cxn modelId="{FD3AF937-ADA4-49C4-AA7A-8DBB14937122}" type="presParOf" srcId="{8C88CF70-63C5-4E6C-88F4-D00FD2A3FCA8}" destId="{891A4C65-0E62-4102-B7B6-331F07F9694D}" srcOrd="2" destOrd="0" presId="urn:microsoft.com/office/officeart/2005/8/layout/chevron1"/>
    <dgm:cxn modelId="{B9DE0734-4DC4-4D7F-B0AA-F949828361B5}" type="presParOf" srcId="{8C88CF70-63C5-4E6C-88F4-D00FD2A3FCA8}" destId="{3A215040-A905-4B1B-980A-70DC9F558943}" srcOrd="3" destOrd="0" presId="urn:microsoft.com/office/officeart/2005/8/layout/chevron1"/>
    <dgm:cxn modelId="{DD9871CA-68D9-4BC4-89F5-02DB24267A68}" type="presParOf" srcId="{8C88CF70-63C5-4E6C-88F4-D00FD2A3FCA8}" destId="{176DC8C9-1553-45D3-BF77-52DD70C80DE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664E6-4F43-4805-830A-70C0A205CCE8}">
      <dsp:nvSpPr>
        <dsp:cNvPr id="0" name=""/>
        <dsp:cNvSpPr/>
      </dsp:nvSpPr>
      <dsp:spPr>
        <a:xfrm>
          <a:off x="2016" y="973045"/>
          <a:ext cx="1794792" cy="717917"/>
        </a:xfrm>
        <a:prstGeom prst="chevron">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Création d’un compte utilisateur</a:t>
          </a:r>
        </a:p>
      </dsp:txBody>
      <dsp:txXfrm>
        <a:off x="360975" y="973045"/>
        <a:ext cx="1076875" cy="717917"/>
      </dsp:txXfrm>
    </dsp:sp>
    <dsp:sp modelId="{A0148EBF-2FFB-4F20-B1C1-7B40FB96F917}">
      <dsp:nvSpPr>
        <dsp:cNvPr id="0" name=""/>
        <dsp:cNvSpPr/>
      </dsp:nvSpPr>
      <dsp:spPr>
        <a:xfrm>
          <a:off x="1617329" y="973045"/>
          <a:ext cx="1794792" cy="717917"/>
        </a:xfrm>
        <a:prstGeom prst="chevron">
          <a:avLst/>
        </a:prstGeom>
        <a:solidFill>
          <a:schemeClr val="accent1">
            <a:shade val="80000"/>
            <a:hueOff val="177389"/>
            <a:satOff val="-9961"/>
            <a:lumOff val="859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Authentification par login et mot de passe </a:t>
          </a:r>
        </a:p>
      </dsp:txBody>
      <dsp:txXfrm>
        <a:off x="1976288" y="973045"/>
        <a:ext cx="1076875" cy="717917"/>
      </dsp:txXfrm>
    </dsp:sp>
    <dsp:sp modelId="{93DCA484-7444-49C0-9881-B1FE984C8AB8}">
      <dsp:nvSpPr>
        <dsp:cNvPr id="0" name=""/>
        <dsp:cNvSpPr/>
      </dsp:nvSpPr>
      <dsp:spPr>
        <a:xfrm>
          <a:off x="3232643" y="973045"/>
          <a:ext cx="1794792" cy="717917"/>
        </a:xfrm>
        <a:prstGeom prst="chevron">
          <a:avLst/>
        </a:prstGeom>
        <a:solidFill>
          <a:schemeClr val="accent1">
            <a:shade val="80000"/>
            <a:hueOff val="354778"/>
            <a:satOff val="-19922"/>
            <a:lumOff val="1718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Authentification au serveur ftp</a:t>
          </a:r>
        </a:p>
      </dsp:txBody>
      <dsp:txXfrm>
        <a:off x="3591602" y="973045"/>
        <a:ext cx="1076875" cy="717917"/>
      </dsp:txXfrm>
    </dsp:sp>
    <dsp:sp modelId="{CCD8D996-C317-466B-B1BD-7AA67F37ADFE}">
      <dsp:nvSpPr>
        <dsp:cNvPr id="0" name=""/>
        <dsp:cNvSpPr/>
      </dsp:nvSpPr>
      <dsp:spPr>
        <a:xfrm>
          <a:off x="4847956" y="973045"/>
          <a:ext cx="1794792" cy="717917"/>
        </a:xfrm>
        <a:prstGeom prst="chevron">
          <a:avLst/>
        </a:prstGeom>
        <a:solidFill>
          <a:schemeClr val="accent1">
            <a:shade val="80000"/>
            <a:hueOff val="532167"/>
            <a:satOff val="-29883"/>
            <a:lumOff val="2577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Chiffrement du contenu de fichiers</a:t>
          </a:r>
        </a:p>
      </dsp:txBody>
      <dsp:txXfrm>
        <a:off x="5206915" y="973045"/>
        <a:ext cx="1076875" cy="717917"/>
      </dsp:txXfrm>
    </dsp:sp>
    <dsp:sp modelId="{E7AC6EF5-CC0A-413B-87B5-45A6FF0C618F}">
      <dsp:nvSpPr>
        <dsp:cNvPr id="0" name=""/>
        <dsp:cNvSpPr/>
      </dsp:nvSpPr>
      <dsp:spPr>
        <a:xfrm>
          <a:off x="6463269" y="973045"/>
          <a:ext cx="1794792" cy="717917"/>
        </a:xfrm>
        <a:prstGeom prst="chevron">
          <a:avLst/>
        </a:prstGeom>
        <a:solidFill>
          <a:schemeClr val="accent1">
            <a:shade val="80000"/>
            <a:hueOff val="709557"/>
            <a:satOff val="-39844"/>
            <a:lumOff val="343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Transfert des fichiers</a:t>
          </a:r>
        </a:p>
      </dsp:txBody>
      <dsp:txXfrm>
        <a:off x="6822228" y="973045"/>
        <a:ext cx="1076875" cy="717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8D4CB-123D-4BCE-9445-5C70C83AC832}">
      <dsp:nvSpPr>
        <dsp:cNvPr id="0" name=""/>
        <dsp:cNvSpPr/>
      </dsp:nvSpPr>
      <dsp:spPr>
        <a:xfrm>
          <a:off x="2825361" y="0"/>
          <a:ext cx="2065092" cy="2065406"/>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63000"/>
              </a:schemeClr>
            </a:gs>
            <a:gs pos="30000">
              <a:schemeClr val="accent2">
                <a:hueOff val="0"/>
                <a:satOff val="0"/>
                <a:lumOff val="0"/>
                <a:alphaOff val="0"/>
                <a:shade val="90000"/>
                <a:satMod val="110000"/>
              </a:schemeClr>
            </a:gs>
            <a:gs pos="45000">
              <a:schemeClr val="accent2">
                <a:hueOff val="0"/>
                <a:satOff val="0"/>
                <a:lumOff val="0"/>
                <a:alphaOff val="0"/>
                <a:shade val="100000"/>
                <a:satMod val="118000"/>
              </a:schemeClr>
            </a:gs>
            <a:gs pos="55000">
              <a:schemeClr val="accent2">
                <a:hueOff val="0"/>
                <a:satOff val="0"/>
                <a:lumOff val="0"/>
                <a:alphaOff val="0"/>
                <a:shade val="100000"/>
                <a:satMod val="118000"/>
              </a:schemeClr>
            </a:gs>
            <a:gs pos="73000">
              <a:schemeClr val="accent2">
                <a:hueOff val="0"/>
                <a:satOff val="0"/>
                <a:lumOff val="0"/>
                <a:alphaOff val="0"/>
                <a:shade val="90000"/>
                <a:satMod val="110000"/>
              </a:schemeClr>
            </a:gs>
            <a:gs pos="100000">
              <a:schemeClr val="accent2">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2">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BEDA0C24-49D9-4559-958B-53A3980AE2A3}">
      <dsp:nvSpPr>
        <dsp:cNvPr id="0" name=""/>
        <dsp:cNvSpPr/>
      </dsp:nvSpPr>
      <dsp:spPr>
        <a:xfrm>
          <a:off x="4936259" y="483436"/>
          <a:ext cx="3651954" cy="826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08BC4"/>
              </a:solidFill>
              <a:latin typeface="Corbel"/>
              <a:ea typeface="+mn-ea"/>
              <a:cs typeface="+mn-cs"/>
            </a:rPr>
            <a:t>Système d’exploitation GNOME</a:t>
          </a:r>
        </a:p>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08BC4"/>
              </a:solidFill>
              <a:latin typeface="Corbel"/>
              <a:ea typeface="+mn-ea"/>
              <a:cs typeface="+mn-cs"/>
            </a:rPr>
            <a:t>FTP : Proftpd</a:t>
          </a:r>
        </a:p>
      </dsp:txBody>
      <dsp:txXfrm>
        <a:off x="4936259" y="483436"/>
        <a:ext cx="3651954" cy="826334"/>
      </dsp:txXfrm>
    </dsp:sp>
    <dsp:sp modelId="{978EDD41-F20E-4495-B42E-BC8B2A809577}">
      <dsp:nvSpPr>
        <dsp:cNvPr id="0" name=""/>
        <dsp:cNvSpPr/>
      </dsp:nvSpPr>
      <dsp:spPr>
        <a:xfrm>
          <a:off x="3281815" y="745674"/>
          <a:ext cx="1147532" cy="57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914400">
            <a:lnSpc>
              <a:spcPct val="90000"/>
            </a:lnSpc>
            <a:spcBef>
              <a:spcPct val="0"/>
            </a:spcBef>
            <a:spcAft>
              <a:spcPct val="35000"/>
            </a:spcAft>
            <a:buNone/>
          </a:pPr>
          <a:r>
            <a:rPr lang="fr-FR" sz="1300" b="1" i="0" kern="1200" noProof="1">
              <a:latin typeface="Corbel"/>
              <a:ea typeface="+mn-ea"/>
              <a:cs typeface="+mn-cs"/>
            </a:rPr>
            <a:t>Un serveur FTP distant</a:t>
          </a:r>
        </a:p>
      </dsp:txBody>
      <dsp:txXfrm>
        <a:off x="3281815" y="745674"/>
        <a:ext cx="1147532" cy="573628"/>
      </dsp:txXfrm>
    </dsp:sp>
    <dsp:sp modelId="{8BB83C97-51F0-45C6-863A-E48679F22BC5}">
      <dsp:nvSpPr>
        <dsp:cNvPr id="0" name=""/>
        <dsp:cNvSpPr/>
      </dsp:nvSpPr>
      <dsp:spPr>
        <a:xfrm>
          <a:off x="2251789" y="1186729"/>
          <a:ext cx="2065092" cy="2065406"/>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hade val="63000"/>
              </a:schemeClr>
            </a:gs>
            <a:gs pos="30000">
              <a:schemeClr val="accent3">
                <a:hueOff val="0"/>
                <a:satOff val="0"/>
                <a:lumOff val="0"/>
                <a:alphaOff val="0"/>
                <a:shade val="90000"/>
                <a:satMod val="110000"/>
              </a:schemeClr>
            </a:gs>
            <a:gs pos="45000">
              <a:schemeClr val="accent3">
                <a:hueOff val="0"/>
                <a:satOff val="0"/>
                <a:lumOff val="0"/>
                <a:alphaOff val="0"/>
                <a:shade val="100000"/>
                <a:satMod val="118000"/>
              </a:schemeClr>
            </a:gs>
            <a:gs pos="55000">
              <a:schemeClr val="accent3">
                <a:hueOff val="0"/>
                <a:satOff val="0"/>
                <a:lumOff val="0"/>
                <a:alphaOff val="0"/>
                <a:shade val="100000"/>
                <a:satMod val="118000"/>
              </a:schemeClr>
            </a:gs>
            <a:gs pos="73000">
              <a:schemeClr val="accent3">
                <a:hueOff val="0"/>
                <a:satOff val="0"/>
                <a:lumOff val="0"/>
                <a:alphaOff val="0"/>
                <a:shade val="90000"/>
                <a:satMod val="110000"/>
              </a:schemeClr>
            </a:gs>
            <a:gs pos="100000">
              <a:schemeClr val="accent3">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3">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02D95704-8AB4-45FD-87C8-6D0F6EEC4FB1}">
      <dsp:nvSpPr>
        <dsp:cNvPr id="0" name=""/>
        <dsp:cNvSpPr/>
      </dsp:nvSpPr>
      <dsp:spPr>
        <a:xfrm>
          <a:off x="609051" y="1800137"/>
          <a:ext cx="1733550" cy="826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4B1BA"/>
              </a:solidFill>
              <a:latin typeface="Corbel"/>
              <a:ea typeface="+mn-ea"/>
              <a:cs typeface="+mn-cs"/>
            </a:rPr>
            <a:t>SQLite</a:t>
          </a:r>
        </a:p>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4B1BA"/>
              </a:solidFill>
              <a:latin typeface="Corbel"/>
              <a:ea typeface="+mn-ea"/>
              <a:cs typeface="+mn-cs"/>
            </a:rPr>
            <a:t>DBSqliteBrowser</a:t>
          </a:r>
        </a:p>
      </dsp:txBody>
      <dsp:txXfrm>
        <a:off x="609051" y="1800137"/>
        <a:ext cx="1733550" cy="826334"/>
      </dsp:txXfrm>
    </dsp:sp>
    <dsp:sp modelId="{EF076E76-9785-4254-A443-120608B91CC3}">
      <dsp:nvSpPr>
        <dsp:cNvPr id="0" name=""/>
        <dsp:cNvSpPr/>
      </dsp:nvSpPr>
      <dsp:spPr>
        <a:xfrm>
          <a:off x="2710569" y="1939268"/>
          <a:ext cx="1147532" cy="57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914400">
            <a:lnSpc>
              <a:spcPct val="90000"/>
            </a:lnSpc>
            <a:spcBef>
              <a:spcPct val="0"/>
            </a:spcBef>
            <a:spcAft>
              <a:spcPct val="35000"/>
            </a:spcAft>
            <a:buNone/>
          </a:pPr>
          <a:r>
            <a:rPr lang="fr-FR" sz="1300" b="1" i="0" kern="1200" noProof="1">
              <a:latin typeface="Corbel"/>
              <a:ea typeface="+mn-ea"/>
              <a:cs typeface="+mn-cs"/>
            </a:rPr>
            <a:t>Une base de données locale</a:t>
          </a:r>
        </a:p>
      </dsp:txBody>
      <dsp:txXfrm>
        <a:off x="2710569" y="1939268"/>
        <a:ext cx="1147532" cy="573628"/>
      </dsp:txXfrm>
    </dsp:sp>
    <dsp:sp modelId="{12D2183B-C8C1-4ADD-8BFA-63A0024D79DB}">
      <dsp:nvSpPr>
        <dsp:cNvPr id="0" name=""/>
        <dsp:cNvSpPr/>
      </dsp:nvSpPr>
      <dsp:spPr>
        <a:xfrm>
          <a:off x="2972342" y="2515471"/>
          <a:ext cx="1774234" cy="1774945"/>
        </a:xfrm>
        <a:prstGeom prst="blockArc">
          <a:avLst>
            <a:gd name="adj1" fmla="val 13500000"/>
            <a:gd name="adj2" fmla="val 10800000"/>
            <a:gd name="adj3" fmla="val 12740"/>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4D5C1DBF-52B1-4FF1-BA52-933F638093BF}">
      <dsp:nvSpPr>
        <dsp:cNvPr id="0" name=""/>
        <dsp:cNvSpPr/>
      </dsp:nvSpPr>
      <dsp:spPr>
        <a:xfrm>
          <a:off x="4965098" y="2950184"/>
          <a:ext cx="1833108" cy="826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8B988"/>
              </a:solidFill>
              <a:latin typeface="Corbel"/>
              <a:ea typeface="+mn-ea"/>
              <a:cs typeface="+mn-cs"/>
            </a:rPr>
            <a:t>Android 4.1 -&gt; 6.0</a:t>
          </a:r>
        </a:p>
      </dsp:txBody>
      <dsp:txXfrm>
        <a:off x="4965098" y="2950184"/>
        <a:ext cx="1833108" cy="826334"/>
      </dsp:txXfrm>
    </dsp:sp>
    <dsp:sp modelId="{DA2E4B91-C523-4C3D-A850-B30308726875}">
      <dsp:nvSpPr>
        <dsp:cNvPr id="0" name=""/>
        <dsp:cNvSpPr/>
      </dsp:nvSpPr>
      <dsp:spPr>
        <a:xfrm>
          <a:off x="3284529" y="3134578"/>
          <a:ext cx="1147532" cy="57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914400">
            <a:lnSpc>
              <a:spcPct val="90000"/>
            </a:lnSpc>
            <a:spcBef>
              <a:spcPct val="0"/>
            </a:spcBef>
            <a:spcAft>
              <a:spcPct val="35000"/>
            </a:spcAft>
            <a:buNone/>
          </a:pPr>
          <a:r>
            <a:rPr lang="fr-FR" sz="1300" b="1" i="0" kern="1200" noProof="1">
              <a:latin typeface="Corbel"/>
              <a:ea typeface="+mn-ea"/>
              <a:cs typeface="+mn-cs"/>
            </a:rPr>
            <a:t>Une application mobile</a:t>
          </a:r>
        </a:p>
      </dsp:txBody>
      <dsp:txXfrm>
        <a:off x="3284529" y="3134578"/>
        <a:ext cx="1147532" cy="57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06600-E4DC-43B7-BC49-ED2A6E2D85F7}">
      <dsp:nvSpPr>
        <dsp:cNvPr id="0" name=""/>
        <dsp:cNvSpPr/>
      </dsp:nvSpPr>
      <dsp:spPr>
        <a:xfrm>
          <a:off x="671432" y="227"/>
          <a:ext cx="1443722" cy="1443722"/>
        </a:xfrm>
        <a:prstGeom prst="ellipse">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Authentification</a:t>
          </a:r>
        </a:p>
      </dsp:txBody>
      <dsp:txXfrm>
        <a:off x="882860" y="211655"/>
        <a:ext cx="1020866" cy="1020866"/>
      </dsp:txXfrm>
    </dsp:sp>
    <dsp:sp modelId="{BA2BE720-604D-4066-994C-2F5F3B5A47AA}">
      <dsp:nvSpPr>
        <dsp:cNvPr id="0" name=""/>
        <dsp:cNvSpPr/>
      </dsp:nvSpPr>
      <dsp:spPr>
        <a:xfrm rot="10800000">
          <a:off x="1140642" y="1625553"/>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E22354-0093-45E5-8E08-EA749C4026DE}">
      <dsp:nvSpPr>
        <dsp:cNvPr id="0" name=""/>
        <dsp:cNvSpPr/>
      </dsp:nvSpPr>
      <dsp:spPr>
        <a:xfrm>
          <a:off x="783613" y="2170367"/>
          <a:ext cx="1219361" cy="1001490"/>
        </a:xfrm>
        <a:prstGeom prst="ellipse">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Interrogation de la base locale</a:t>
          </a:r>
        </a:p>
      </dsp:txBody>
      <dsp:txXfrm>
        <a:off x="962184" y="2317032"/>
        <a:ext cx="862219" cy="708160"/>
      </dsp:txXfrm>
    </dsp:sp>
    <dsp:sp modelId="{CC4EA507-C5F9-4F5D-BFC0-A3F258C74043}">
      <dsp:nvSpPr>
        <dsp:cNvPr id="0" name=""/>
        <dsp:cNvSpPr/>
      </dsp:nvSpPr>
      <dsp:spPr>
        <a:xfrm rot="10800000">
          <a:off x="1140642" y="3397860"/>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F5A2E-ED93-47A7-A24B-B5695D48617E}">
      <dsp:nvSpPr>
        <dsp:cNvPr id="0" name=""/>
        <dsp:cNvSpPr/>
      </dsp:nvSpPr>
      <dsp:spPr>
        <a:xfrm>
          <a:off x="713947" y="3987071"/>
          <a:ext cx="1358692" cy="1266132"/>
        </a:xfrm>
        <a:prstGeom prst="ellipse">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Accès à la page de synchronisation</a:t>
          </a:r>
        </a:p>
      </dsp:txBody>
      <dsp:txXfrm>
        <a:off x="912923" y="4172492"/>
        <a:ext cx="960740" cy="895290"/>
      </dsp:txXfrm>
    </dsp:sp>
    <dsp:sp modelId="{794B59F7-DC32-4A41-86BD-23100C3408E6}">
      <dsp:nvSpPr>
        <dsp:cNvPr id="0" name=""/>
        <dsp:cNvSpPr/>
      </dsp:nvSpPr>
      <dsp:spPr>
        <a:xfrm rot="5400000">
          <a:off x="2293863" y="4427636"/>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AD5FB-FCED-487F-924E-2281F0A21DCA}">
      <dsp:nvSpPr>
        <dsp:cNvPr id="0" name=""/>
        <dsp:cNvSpPr/>
      </dsp:nvSpPr>
      <dsp:spPr>
        <a:xfrm>
          <a:off x="2998596" y="4091572"/>
          <a:ext cx="1120561" cy="1057130"/>
        </a:xfrm>
        <a:prstGeom prst="ellipse">
          <a:avLst/>
        </a:prstGeom>
        <a:solidFill>
          <a:srgbClr val="FF66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Connexion sécurisé au ftp</a:t>
          </a:r>
        </a:p>
      </dsp:txBody>
      <dsp:txXfrm>
        <a:off x="3162698" y="4246385"/>
        <a:ext cx="792357" cy="747504"/>
      </dsp:txXfrm>
    </dsp:sp>
    <dsp:sp modelId="{7F67EC2B-7440-42DD-8A80-DAC91A63DAFF}">
      <dsp:nvSpPr>
        <dsp:cNvPr id="0" name=""/>
        <dsp:cNvSpPr/>
      </dsp:nvSpPr>
      <dsp:spPr>
        <a:xfrm>
          <a:off x="3306225" y="3524111"/>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614BDA-90FA-4DF1-B98B-CF166530C7E2}">
      <dsp:nvSpPr>
        <dsp:cNvPr id="0" name=""/>
        <dsp:cNvSpPr/>
      </dsp:nvSpPr>
      <dsp:spPr>
        <a:xfrm>
          <a:off x="2867970" y="1978781"/>
          <a:ext cx="1381812" cy="138466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Déclenchement manuel de la synchronisation</a:t>
          </a:r>
        </a:p>
      </dsp:txBody>
      <dsp:txXfrm>
        <a:off x="3070332" y="2181560"/>
        <a:ext cx="977088" cy="979105"/>
      </dsp:txXfrm>
    </dsp:sp>
    <dsp:sp modelId="{B5AB434F-75F2-43B8-BA3B-62FC2684BBC5}">
      <dsp:nvSpPr>
        <dsp:cNvPr id="0" name=""/>
        <dsp:cNvSpPr/>
      </dsp:nvSpPr>
      <dsp:spPr>
        <a:xfrm>
          <a:off x="3306225" y="1387778"/>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092BBE-64FA-4832-9AB6-CDAF87A82769}">
      <dsp:nvSpPr>
        <dsp:cNvPr id="0" name=""/>
        <dsp:cNvSpPr/>
      </dsp:nvSpPr>
      <dsp:spPr>
        <a:xfrm>
          <a:off x="3077395" y="240606"/>
          <a:ext cx="962962" cy="962962"/>
        </a:xfrm>
        <a:prstGeom prst="ellipse">
          <a:avLst/>
        </a:prstGeom>
        <a:solidFill>
          <a:schemeClr val="accent6">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Création des fichiers temporaires</a:t>
          </a:r>
        </a:p>
      </dsp:txBody>
      <dsp:txXfrm>
        <a:off x="3218418" y="381629"/>
        <a:ext cx="680916" cy="680916"/>
      </dsp:txXfrm>
    </dsp:sp>
    <dsp:sp modelId="{220362B4-03F4-4EF1-A975-EF82F0E512D2}">
      <dsp:nvSpPr>
        <dsp:cNvPr id="0" name=""/>
        <dsp:cNvSpPr/>
      </dsp:nvSpPr>
      <dsp:spPr>
        <a:xfrm rot="5400000">
          <a:off x="4350381" y="529587"/>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E22C9A-05DF-4CFF-B438-3C95BBA3663C}">
      <dsp:nvSpPr>
        <dsp:cNvPr id="0" name=""/>
        <dsp:cNvSpPr/>
      </dsp:nvSpPr>
      <dsp:spPr>
        <a:xfrm>
          <a:off x="5143913" y="162082"/>
          <a:ext cx="1161092" cy="1120012"/>
        </a:xfrm>
        <a:prstGeom prst="ellipse">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Lecture des fichiers à synchroniser</a:t>
          </a:r>
        </a:p>
      </dsp:txBody>
      <dsp:txXfrm>
        <a:off x="5313951" y="326104"/>
        <a:ext cx="821016" cy="791968"/>
      </dsp:txXfrm>
    </dsp:sp>
    <dsp:sp modelId="{DBF652DE-864D-4A82-A1F3-DA2792DE0A17}">
      <dsp:nvSpPr>
        <dsp:cNvPr id="0" name=""/>
        <dsp:cNvSpPr/>
      </dsp:nvSpPr>
      <dsp:spPr>
        <a:xfrm rot="10800000">
          <a:off x="5471808" y="1514148"/>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CDA7D5-F823-47AA-933A-1086FADDE329}">
      <dsp:nvSpPr>
        <dsp:cNvPr id="0" name=""/>
        <dsp:cNvSpPr/>
      </dsp:nvSpPr>
      <dsp:spPr>
        <a:xfrm>
          <a:off x="5161329" y="2109412"/>
          <a:ext cx="1126261" cy="1123401"/>
        </a:xfrm>
        <a:prstGeom prst="ellipse">
          <a:avLst/>
        </a:prstGeom>
        <a:solidFill>
          <a:srgbClr val="FF66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Chiffrement des données du fichier scanné</a:t>
          </a:r>
        </a:p>
      </dsp:txBody>
      <dsp:txXfrm>
        <a:off x="5326266" y="2273930"/>
        <a:ext cx="796387" cy="794365"/>
      </dsp:txXfrm>
    </dsp:sp>
    <dsp:sp modelId="{BCC4E7C7-EA43-4DB6-A1F0-5544DB8C4F16}">
      <dsp:nvSpPr>
        <dsp:cNvPr id="0" name=""/>
        <dsp:cNvSpPr/>
      </dsp:nvSpPr>
      <dsp:spPr>
        <a:xfrm rot="10800000">
          <a:off x="5471808" y="3460513"/>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1E6B10-C482-428A-B2EA-D6E04FDB4582}">
      <dsp:nvSpPr>
        <dsp:cNvPr id="0" name=""/>
        <dsp:cNvSpPr/>
      </dsp:nvSpPr>
      <dsp:spPr>
        <a:xfrm>
          <a:off x="5109078" y="4051421"/>
          <a:ext cx="1230762" cy="1137432"/>
        </a:xfrm>
        <a:prstGeom prst="ellipse">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Création d’un fichier temporaires avec le contenu chiffré</a:t>
          </a:r>
        </a:p>
      </dsp:txBody>
      <dsp:txXfrm>
        <a:off x="5289319" y="4217994"/>
        <a:ext cx="870280" cy="804286"/>
      </dsp:txXfrm>
    </dsp:sp>
    <dsp:sp modelId="{49A6C4C3-43F7-4DAF-B04B-B7B21C7E967E}">
      <dsp:nvSpPr>
        <dsp:cNvPr id="0" name=""/>
        <dsp:cNvSpPr/>
      </dsp:nvSpPr>
      <dsp:spPr>
        <a:xfrm rot="5400000">
          <a:off x="6512256" y="4427636"/>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894D88-05B2-4245-937B-CDDA7F766917}">
      <dsp:nvSpPr>
        <dsp:cNvPr id="0" name=""/>
        <dsp:cNvSpPr/>
      </dsp:nvSpPr>
      <dsp:spPr>
        <a:xfrm>
          <a:off x="7168182" y="3898276"/>
          <a:ext cx="1443722" cy="144372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fr-FR" sz="1000" kern="1200" cap="small" baseline="0" dirty="0"/>
            <a:t>Envoie sur le serveur ftp</a:t>
          </a:r>
        </a:p>
      </dsp:txBody>
      <dsp:txXfrm>
        <a:off x="7379610" y="4109704"/>
        <a:ext cx="1020866" cy="1020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71E71-82D1-4495-8936-558D7D06C0C2}">
      <dsp:nvSpPr>
        <dsp:cNvPr id="0" name=""/>
        <dsp:cNvSpPr/>
      </dsp:nvSpPr>
      <dsp:spPr>
        <a:xfrm>
          <a:off x="449373" y="272"/>
          <a:ext cx="1708382" cy="85419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fr-FR" sz="2000" kern="1200"/>
            <a:t>AMAsafeguard</a:t>
          </a:r>
        </a:p>
      </dsp:txBody>
      <dsp:txXfrm>
        <a:off x="474391" y="25290"/>
        <a:ext cx="1658346" cy="804155"/>
      </dsp:txXfrm>
    </dsp:sp>
    <dsp:sp modelId="{462B3132-EAE6-466A-82DB-7C49F8DC218F}">
      <dsp:nvSpPr>
        <dsp:cNvPr id="0" name=""/>
        <dsp:cNvSpPr/>
      </dsp:nvSpPr>
      <dsp:spPr>
        <a:xfrm>
          <a:off x="620211" y="854464"/>
          <a:ext cx="170838" cy="640643"/>
        </a:xfrm>
        <a:custGeom>
          <a:avLst/>
          <a:gdLst/>
          <a:ahLst/>
          <a:cxnLst/>
          <a:rect l="0" t="0" r="0" b="0"/>
          <a:pathLst>
            <a:path>
              <a:moveTo>
                <a:pt x="0" y="0"/>
              </a:moveTo>
              <a:lnTo>
                <a:pt x="0" y="640643"/>
              </a:lnTo>
              <a:lnTo>
                <a:pt x="170838" y="64064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B4A46-922F-4AEE-8C2C-08D0A4E2DCB7}">
      <dsp:nvSpPr>
        <dsp:cNvPr id="0" name=""/>
        <dsp:cNvSpPr/>
      </dsp:nvSpPr>
      <dsp:spPr>
        <a:xfrm>
          <a:off x="791049" y="1068011"/>
          <a:ext cx="1366705" cy="85419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marL="0" lvl="0" indent="0" algn="l" defTabSz="622300">
            <a:lnSpc>
              <a:spcPct val="90000"/>
            </a:lnSpc>
            <a:spcBef>
              <a:spcPct val="0"/>
            </a:spcBef>
            <a:spcAft>
              <a:spcPct val="35000"/>
            </a:spcAft>
            <a:buNone/>
          </a:pPr>
          <a:r>
            <a:rPr lang="fr-FR" sz="1400" kern="1200" dirty="0" err="1"/>
            <a:t>Conf</a:t>
          </a:r>
          <a:endParaRPr lang="fr-FR" sz="1400" kern="1200" dirty="0"/>
        </a:p>
        <a:p>
          <a:pPr marL="57150" lvl="1" indent="-57150" algn="l" defTabSz="488950">
            <a:lnSpc>
              <a:spcPct val="90000"/>
            </a:lnSpc>
            <a:spcBef>
              <a:spcPct val="0"/>
            </a:spcBef>
            <a:spcAft>
              <a:spcPct val="15000"/>
            </a:spcAft>
            <a:buChar char="•"/>
          </a:pPr>
          <a:r>
            <a:rPr lang="fr-FR" sz="1100" kern="1200" dirty="0"/>
            <a:t>Fichier de </a:t>
          </a:r>
          <a:r>
            <a:rPr lang="fr-FR" sz="1100" kern="1200" dirty="0" err="1"/>
            <a:t>configuraiton</a:t>
          </a:r>
          <a:endParaRPr lang="fr-FR" sz="1100" kern="1200" dirty="0"/>
        </a:p>
      </dsp:txBody>
      <dsp:txXfrm>
        <a:off x="816067" y="1093029"/>
        <a:ext cx="1316669" cy="804155"/>
      </dsp:txXfrm>
    </dsp:sp>
    <dsp:sp modelId="{81F61F35-DC33-4A3F-8C5D-8F5AA9DA980B}">
      <dsp:nvSpPr>
        <dsp:cNvPr id="0" name=""/>
        <dsp:cNvSpPr/>
      </dsp:nvSpPr>
      <dsp:spPr>
        <a:xfrm>
          <a:off x="620211" y="854464"/>
          <a:ext cx="170838" cy="1708382"/>
        </a:xfrm>
        <a:custGeom>
          <a:avLst/>
          <a:gdLst/>
          <a:ahLst/>
          <a:cxnLst/>
          <a:rect l="0" t="0" r="0" b="0"/>
          <a:pathLst>
            <a:path>
              <a:moveTo>
                <a:pt x="0" y="0"/>
              </a:moveTo>
              <a:lnTo>
                <a:pt x="0" y="1708382"/>
              </a:lnTo>
              <a:lnTo>
                <a:pt x="170838" y="1708382"/>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065B6E-ABCF-4CB4-BC86-0379C4D4F4A5}">
      <dsp:nvSpPr>
        <dsp:cNvPr id="0" name=""/>
        <dsp:cNvSpPr/>
      </dsp:nvSpPr>
      <dsp:spPr>
        <a:xfrm>
          <a:off x="791049" y="2135750"/>
          <a:ext cx="1366705" cy="85419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marL="0" lvl="0" indent="0" algn="l" defTabSz="622300">
            <a:lnSpc>
              <a:spcPct val="90000"/>
            </a:lnSpc>
            <a:spcBef>
              <a:spcPct val="0"/>
            </a:spcBef>
            <a:spcAft>
              <a:spcPct val="35000"/>
            </a:spcAft>
            <a:buNone/>
          </a:pPr>
          <a:r>
            <a:rPr lang="fr-FR" sz="1400" kern="1200"/>
            <a:t>Temp</a:t>
          </a:r>
        </a:p>
        <a:p>
          <a:pPr marL="57150" lvl="1" indent="-57150" algn="l" defTabSz="488950">
            <a:lnSpc>
              <a:spcPct val="90000"/>
            </a:lnSpc>
            <a:spcBef>
              <a:spcPct val="0"/>
            </a:spcBef>
            <a:spcAft>
              <a:spcPct val="15000"/>
            </a:spcAft>
            <a:buChar char="•"/>
          </a:pPr>
          <a:r>
            <a:rPr lang="fr-FR" sz="1100" kern="1200"/>
            <a:t>Fichiers au contenu chiffré et prêt à être envoyés</a:t>
          </a:r>
        </a:p>
      </dsp:txBody>
      <dsp:txXfrm>
        <a:off x="816067" y="2160768"/>
        <a:ext cx="1316669" cy="804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80718-29EA-43C8-BEE2-C47DF04ECB31}">
      <dsp:nvSpPr>
        <dsp:cNvPr id="0" name=""/>
        <dsp:cNvSpPr/>
      </dsp:nvSpPr>
      <dsp:spPr>
        <a:xfrm>
          <a:off x="2705" y="0"/>
          <a:ext cx="1575053" cy="61785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fr-FR" sz="1000" kern="1200"/>
            <a:t>Lecture du fichier de configuration</a:t>
          </a:r>
        </a:p>
      </dsp:txBody>
      <dsp:txXfrm>
        <a:off x="311633" y="0"/>
        <a:ext cx="957198" cy="617855"/>
      </dsp:txXfrm>
    </dsp:sp>
    <dsp:sp modelId="{74FC2D23-AF53-42A6-940B-5F2C9B0ADC8E}">
      <dsp:nvSpPr>
        <dsp:cNvPr id="0" name=""/>
        <dsp:cNvSpPr/>
      </dsp:nvSpPr>
      <dsp:spPr>
        <a:xfrm>
          <a:off x="1420254" y="0"/>
          <a:ext cx="1575053" cy="61785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fr-FR" sz="1000" kern="1200"/>
            <a:t>Stockage des fichiers dans un tableaux de fichiers</a:t>
          </a:r>
        </a:p>
      </dsp:txBody>
      <dsp:txXfrm>
        <a:off x="1729182" y="0"/>
        <a:ext cx="957198" cy="617855"/>
      </dsp:txXfrm>
    </dsp:sp>
    <dsp:sp modelId="{7FC41A9D-CE28-474A-9A10-4A3652C56412}">
      <dsp:nvSpPr>
        <dsp:cNvPr id="0" name=""/>
        <dsp:cNvSpPr/>
      </dsp:nvSpPr>
      <dsp:spPr>
        <a:xfrm>
          <a:off x="2837802" y="0"/>
          <a:ext cx="1575053" cy="61785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fr-FR" sz="1000" kern="1200"/>
            <a:t>Lecture de la date de dernière mofication du fichier a envoyé</a:t>
          </a:r>
        </a:p>
      </dsp:txBody>
      <dsp:txXfrm>
        <a:off x="3146730" y="0"/>
        <a:ext cx="957198" cy="617855"/>
      </dsp:txXfrm>
    </dsp:sp>
    <dsp:sp modelId="{70F00D4C-2EE3-4A90-A52F-BEEB97DC5C02}">
      <dsp:nvSpPr>
        <dsp:cNvPr id="0" name=""/>
        <dsp:cNvSpPr/>
      </dsp:nvSpPr>
      <dsp:spPr>
        <a:xfrm>
          <a:off x="4255350" y="26864"/>
          <a:ext cx="1575053" cy="56412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fr-FR" sz="1000" kern="1200"/>
            <a:t>Vérification de l'existance de ce fichier sur le serveur ftp</a:t>
          </a:r>
        </a:p>
      </dsp:txBody>
      <dsp:txXfrm>
        <a:off x="4537413" y="26864"/>
        <a:ext cx="1010927" cy="564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65F68-7715-4F1D-8A27-C2C55EB5B156}">
      <dsp:nvSpPr>
        <dsp:cNvPr id="0" name=""/>
        <dsp:cNvSpPr/>
      </dsp:nvSpPr>
      <dsp:spPr>
        <a:xfrm>
          <a:off x="1474"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fr-FR" sz="1000" kern="1200"/>
            <a:t>Insertion en base de données</a:t>
          </a:r>
        </a:p>
      </dsp:txBody>
      <dsp:txXfrm>
        <a:off x="264011" y="60779"/>
        <a:ext cx="787611" cy="525073"/>
      </dsp:txXfrm>
    </dsp:sp>
    <dsp:sp modelId="{1F641C56-2D4A-4426-AFC8-1E1686910024}">
      <dsp:nvSpPr>
        <dsp:cNvPr id="0" name=""/>
        <dsp:cNvSpPr/>
      </dsp:nvSpPr>
      <dsp:spPr>
        <a:xfrm>
          <a:off x="1182891"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fr-FR" sz="1000" kern="1200"/>
            <a:t>Lecture du fichier a envoyé</a:t>
          </a:r>
        </a:p>
      </dsp:txBody>
      <dsp:txXfrm>
        <a:off x="1445428" y="60779"/>
        <a:ext cx="787611" cy="525073"/>
      </dsp:txXfrm>
    </dsp:sp>
    <dsp:sp modelId="{34B9ABDE-DD09-4850-961E-3B01718BB693}">
      <dsp:nvSpPr>
        <dsp:cNvPr id="0" name=""/>
        <dsp:cNvSpPr/>
      </dsp:nvSpPr>
      <dsp:spPr>
        <a:xfrm>
          <a:off x="2364307"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fr-FR" sz="1000" kern="1200"/>
            <a:t>Chiffrement du contenu du fichier</a:t>
          </a:r>
        </a:p>
      </dsp:txBody>
      <dsp:txXfrm>
        <a:off x="2626844" y="60779"/>
        <a:ext cx="787611" cy="525073"/>
      </dsp:txXfrm>
    </dsp:sp>
    <dsp:sp modelId="{ECF83481-C307-4753-96B3-6083E9EC6C0B}">
      <dsp:nvSpPr>
        <dsp:cNvPr id="0" name=""/>
        <dsp:cNvSpPr/>
      </dsp:nvSpPr>
      <dsp:spPr>
        <a:xfrm>
          <a:off x="3545723"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fr-FR" sz="1000" kern="1200"/>
            <a:t>Création du fichier temporaire</a:t>
          </a:r>
        </a:p>
      </dsp:txBody>
      <dsp:txXfrm>
        <a:off x="3808260" y="60779"/>
        <a:ext cx="787611" cy="525073"/>
      </dsp:txXfrm>
    </dsp:sp>
    <dsp:sp modelId="{F092ECD4-CDA6-4D6B-8229-8734B2D51B37}">
      <dsp:nvSpPr>
        <dsp:cNvPr id="0" name=""/>
        <dsp:cNvSpPr/>
      </dsp:nvSpPr>
      <dsp:spPr>
        <a:xfrm>
          <a:off x="4727140"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fr-FR" sz="1000" kern="1200"/>
            <a:t>Envoie du fichier au serveur ftp</a:t>
          </a:r>
        </a:p>
      </dsp:txBody>
      <dsp:txXfrm>
        <a:off x="4989677" y="60779"/>
        <a:ext cx="787611" cy="5250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2F25B-9698-46C9-ABA7-17DABF2512C7}">
      <dsp:nvSpPr>
        <dsp:cNvPr id="0" name=""/>
        <dsp:cNvSpPr/>
      </dsp:nvSpPr>
      <dsp:spPr>
        <a:xfrm>
          <a:off x="2038" y="229969"/>
          <a:ext cx="2482966" cy="99318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Message</a:t>
          </a:r>
        </a:p>
      </dsp:txBody>
      <dsp:txXfrm>
        <a:off x="498631" y="229969"/>
        <a:ext cx="1489780" cy="993186"/>
      </dsp:txXfrm>
    </dsp:sp>
    <dsp:sp modelId="{891A4C65-0E62-4102-B7B6-331F07F9694D}">
      <dsp:nvSpPr>
        <dsp:cNvPr id="0" name=""/>
        <dsp:cNvSpPr/>
      </dsp:nvSpPr>
      <dsp:spPr>
        <a:xfrm>
          <a:off x="2236707" y="229969"/>
          <a:ext cx="2482966" cy="99318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dirty="0"/>
            <a:t>Chiffrement en </a:t>
          </a:r>
          <a:r>
            <a:rPr lang="fr-FR" sz="1100" b="1" kern="1200" dirty="0"/>
            <a:t>Advanced  Encrypted Standard</a:t>
          </a:r>
          <a:r>
            <a:rPr lang="fr-FR" sz="1100" kern="1200" dirty="0"/>
            <a:t> avec une clé constante (KC) et une clé variable aléatoire (IV)</a:t>
          </a:r>
        </a:p>
      </dsp:txBody>
      <dsp:txXfrm>
        <a:off x="2733300" y="229969"/>
        <a:ext cx="1489780" cy="993186"/>
      </dsp:txXfrm>
    </dsp:sp>
    <dsp:sp modelId="{176DC8C9-1553-45D3-BF77-52DD70C80DEA}">
      <dsp:nvSpPr>
        <dsp:cNvPr id="0" name=""/>
        <dsp:cNvSpPr/>
      </dsp:nvSpPr>
      <dsp:spPr>
        <a:xfrm>
          <a:off x="4471377" y="229969"/>
          <a:ext cx="2482966" cy="99318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fr-FR" sz="1100" kern="1200"/>
            <a:t>Message chiffré et stocké</a:t>
          </a:r>
        </a:p>
      </dsp:txBody>
      <dsp:txXfrm>
        <a:off x="4967970" y="229969"/>
        <a:ext cx="1489780" cy="993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BFBFCC-0E31-48A0-A880-072F6899D1D6}" type="datetimeFigureOut">
              <a:rPr lang="en-US"/>
              <a:t>5/13/2016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9B13EE-9412-42AB-AD24-C3CFF95C4A24}" type="slidenum">
              <a:rPr/>
              <a:t>‹N°›</a:t>
            </a:fld>
            <a:endParaRPr/>
          </a:p>
        </p:txBody>
      </p:sp>
    </p:spTree>
    <p:extLst>
      <p:ext uri="{BB962C8B-B14F-4D97-AF65-F5344CB8AC3E}">
        <p14:creationId xmlns:p14="http://schemas.microsoft.com/office/powerpoint/2010/main" val="712571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F6D1E-3C8D-4917-BE0E-512A8CBFBE38}" type="datetimeFigureOut">
              <a:rPr lang="en-US"/>
              <a:t>5/13/2016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5C6B-3CDA-41FA-BD55-5A736EEBCFD4}" type="slidenum">
              <a:rPr/>
              <a:t>‹N°›</a:t>
            </a:fld>
            <a:endParaRPr/>
          </a:p>
        </p:txBody>
      </p:sp>
    </p:spTree>
    <p:extLst>
      <p:ext uri="{BB962C8B-B14F-4D97-AF65-F5344CB8AC3E}">
        <p14:creationId xmlns:p14="http://schemas.microsoft.com/office/powerpoint/2010/main" val="135423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a:p>
        </p:txBody>
      </p:sp>
      <p:sp>
        <p:nvSpPr>
          <p:cNvPr id="4" name="Date Placeholder 3"/>
          <p:cNvSpPr>
            <a:spLocks noGrp="1"/>
          </p:cNvSpPr>
          <p:nvPr>
            <p:ph type="dt" sz="half" idx="10"/>
          </p:nvPr>
        </p:nvSpPr>
        <p:spPr/>
        <p:txBody>
          <a:bodyPr/>
          <a:lstStyle/>
          <a:p>
            <a:fld id="{A8224893-DBDA-4BFA-9CE1-4BFE7CD0F8CF}"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5F4E5243-F52A-4D37-9694-EB26C6C31910}"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3A77B6E1-634A-48DC-9E8B-D894023267EF}"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7B2D3E9E-A95C-48F2-B4BF-A71542E0BE9A}"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50F84E2-2D7A-43CF-AC90-352A289A783A}"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4"/>
          <p:cNvSpPr>
            <a:spLocks noGrp="1"/>
          </p:cNvSpPr>
          <p:nvPr>
            <p:ph type="dt" sz="half" idx="10"/>
          </p:nvPr>
        </p:nvSpPr>
        <p:spPr/>
        <p:txBody>
          <a:bodyPr/>
          <a:lstStyle/>
          <a:p>
            <a:fld id="{F12952B5-7A2F-4CC8-B7CE-9234E21C2837}" type="datetime1">
              <a:rPr lang="en-US"/>
              <a:t>5/13/2016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6"/>
          <p:cNvSpPr>
            <a:spLocks noGrp="1"/>
          </p:cNvSpPr>
          <p:nvPr>
            <p:ph type="dt" sz="half" idx="10"/>
          </p:nvPr>
        </p:nvSpPr>
        <p:spPr/>
        <p:txBody>
          <a:bodyPr/>
          <a:lstStyle/>
          <a:p>
            <a:fld id="{CE1DA07A-9201-4B4B-BAF2-015AFA30F520}" type="datetime1">
              <a:rPr lang="en-US"/>
              <a:t>5/13/2016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‹N°›</a:t>
            </a:fld>
            <a:endParaRPr/>
          </a:p>
        </p:txBody>
      </p:sp>
      <p:sp>
        <p:nvSpPr>
          <p:cNvPr id="10" name="Title 9"/>
          <p:cNvSpPr>
            <a:spLocks noGrp="1"/>
          </p:cNvSpPr>
          <p:nvPr>
            <p:ph type="title"/>
          </p:nvPr>
        </p:nvSpPr>
        <p:spPr/>
        <p:txBody>
          <a:bodyPr/>
          <a:lstStyle/>
          <a:p>
            <a:r>
              <a:rPr lang="fr-FR"/>
              <a:t>Modifiez le style du titre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5/13/2016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‹N°›</a:t>
            </a:fld>
            <a:endParaRPr/>
          </a:p>
        </p:txBody>
      </p:sp>
      <p:sp>
        <p:nvSpPr>
          <p:cNvPr id="6" name="Title 5"/>
          <p:cNvSpPr>
            <a:spLocks noGrp="1"/>
          </p:cNvSpPr>
          <p:nvPr>
            <p:ph type="title"/>
          </p:nvPr>
        </p:nvSpPr>
        <p:spPr/>
        <p:txBody>
          <a:bodyPr/>
          <a:lstStyle/>
          <a:p>
            <a:r>
              <a:rPr lang="fr-FR"/>
              <a:t>Modifiez le style du titre</a:t>
            </a:r>
            <a:endParaRP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5/13/2016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F6E2C9B-5FA2-460D-9BE7-B0812FC2A6FF}" type="datetime1">
              <a:rPr lang="en-US"/>
              <a:t>5/13/2016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374940-A916-4C8B-9648-02A2D3898F9E}" type="datetime1">
              <a:rPr lang="en-US"/>
              <a:t>5/13/2016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5/13/2016</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‹N°›</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file:///D:\Program%20Files%20(x86)\Microsoft%20Visual%20Studio%2014.0\Common7\IDE\devenv.exe" TargetMode="External"/><Relationship Id="rId2" Type="http://schemas.openxmlformats.org/officeDocument/2006/relationships/hyperlink" Target="http://localhost/javadoc/" TargetMode="External"/><Relationship Id="rId1" Type="http://schemas.openxmlformats.org/officeDocument/2006/relationships/slideLayout" Target="../slideLayouts/slideLayout6.xml"/><Relationship Id="rId4" Type="http://schemas.openxmlformats.org/officeDocument/2006/relationships/hyperlink" Target="file:///C:\Program%20Files\Android\Android%20Studio\bin\studio64.ex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6.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742" y="2053670"/>
            <a:ext cx="6918688" cy="3896189"/>
          </a:xfrm>
          <a:prstGeom prst="rect">
            <a:avLst/>
          </a:prstGeom>
        </p:spPr>
      </p:pic>
      <p:sp>
        <p:nvSpPr>
          <p:cNvPr id="3" name="ZoneTexte 2"/>
          <p:cNvSpPr txBox="1"/>
          <p:nvPr/>
        </p:nvSpPr>
        <p:spPr>
          <a:xfrm>
            <a:off x="2786743" y="470261"/>
            <a:ext cx="6918688" cy="1569660"/>
          </a:xfrm>
          <a:prstGeom prst="rect">
            <a:avLst/>
          </a:prstGeom>
          <a:noFill/>
        </p:spPr>
        <p:txBody>
          <a:bodyPr wrap="square" rtlCol="0">
            <a:spAutoFit/>
          </a:bodyPr>
          <a:lstStyle/>
          <a:p>
            <a:pPr algn="ctr"/>
            <a:r>
              <a:rPr lang="fr-FR" sz="3200" dirty="0">
                <a:solidFill>
                  <a:srgbClr val="81B000"/>
                </a:solidFill>
              </a:rPr>
              <a:t>AMAsafeguard</a:t>
            </a:r>
            <a:br>
              <a:rPr lang="fr-FR" sz="3200" dirty="0">
                <a:solidFill>
                  <a:srgbClr val="81B000"/>
                </a:solidFill>
              </a:rPr>
            </a:br>
            <a:r>
              <a:rPr lang="fr-FR" sz="3200" dirty="0">
                <a:solidFill>
                  <a:srgbClr val="81B000"/>
                </a:solidFill>
              </a:rPr>
              <a:t>Une solution de transfert de fichiers sécurisé</a:t>
            </a:r>
          </a:p>
        </p:txBody>
      </p:sp>
    </p:spTree>
    <p:extLst>
      <p:ext uri="{BB962C8B-B14F-4D97-AF65-F5344CB8AC3E}">
        <p14:creationId xmlns:p14="http://schemas.microsoft.com/office/powerpoint/2010/main" val="205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Les évolutions possibles</a:t>
            </a:r>
            <a:endParaRPr lang="fr-FR" sz="2000" spc="-30" noProof="1"/>
          </a:p>
        </p:txBody>
      </p:sp>
      <p:sp>
        <p:nvSpPr>
          <p:cNvPr id="3" name="Rectangle 2"/>
          <p:cNvSpPr/>
          <p:nvPr/>
        </p:nvSpPr>
        <p:spPr>
          <a:xfrm>
            <a:off x="1428206" y="1909612"/>
            <a:ext cx="7802880" cy="424732"/>
          </a:xfrm>
          <a:prstGeom prst="rect">
            <a:avLst/>
          </a:prstGeom>
        </p:spPr>
        <p:txBody>
          <a:bodyPr wrap="square">
            <a:spAutoFit/>
          </a:bodyPr>
          <a:lstStyle/>
          <a:p>
            <a:pPr lvl="0" algn="just">
              <a:lnSpc>
                <a:spcPct val="120000"/>
              </a:lnSpc>
              <a:spcBef>
                <a:spcPts val="200"/>
              </a:spcBef>
              <a:spcAft>
                <a:spcPts val="800"/>
              </a:spcAft>
            </a:pPr>
            <a:r>
              <a:rPr lang="fr-FR" b="1" kern="1000" dirty="0">
                <a:latin typeface="Cambria" panose="02040503050406030204" pitchFamily="18" charset="0"/>
                <a:ea typeface="Cambria" panose="02040503050406030204" pitchFamily="18" charset="0"/>
                <a:cs typeface="Angsana New"/>
              </a:rPr>
              <a:t>Gérer le fichier de configuration et de connexion via l’application mobile</a:t>
            </a:r>
            <a:endParaRPr lang="fr-FR" kern="1000" dirty="0">
              <a:latin typeface="Cambria" panose="02040503050406030204" pitchFamily="18" charset="0"/>
              <a:ea typeface="Cambria" panose="02040503050406030204" pitchFamily="18" charset="0"/>
              <a:cs typeface="Angsana New"/>
            </a:endParaRPr>
          </a:p>
        </p:txBody>
      </p:sp>
      <p:sp>
        <p:nvSpPr>
          <p:cNvPr id="4" name="Rectangle 3"/>
          <p:cNvSpPr/>
          <p:nvPr/>
        </p:nvSpPr>
        <p:spPr>
          <a:xfrm>
            <a:off x="1428206" y="2559740"/>
            <a:ext cx="6174377" cy="646331"/>
          </a:xfrm>
          <a:prstGeom prst="rect">
            <a:avLst/>
          </a:prstGeom>
        </p:spPr>
        <p:txBody>
          <a:bodyPr wrap="square">
            <a:spAutoFit/>
          </a:bodyPr>
          <a:lstStyle/>
          <a:p>
            <a:pPr algn="just"/>
            <a:r>
              <a:rPr lang="fr-FR" b="1" kern="1000" dirty="0">
                <a:latin typeface="Cambria" panose="02040503050406030204" pitchFamily="18" charset="0"/>
                <a:ea typeface="Cambria" panose="02040503050406030204" pitchFamily="18" charset="0"/>
                <a:cs typeface="Angsana New"/>
              </a:rPr>
              <a:t>Améliorer la sécurité de l’application</a:t>
            </a:r>
            <a:r>
              <a:rPr lang="fr-FR" kern="1000" dirty="0">
                <a:latin typeface="Cambria" panose="02040503050406030204" pitchFamily="18" charset="0"/>
                <a:ea typeface="Cambria" panose="02040503050406030204" pitchFamily="18" charset="0"/>
                <a:cs typeface="Angsana New"/>
              </a:rPr>
              <a:t> en permettant un </a:t>
            </a:r>
            <a:r>
              <a:rPr lang="fr-FR" b="1" kern="1000" dirty="0">
                <a:latin typeface="Cambria" panose="02040503050406030204" pitchFamily="18" charset="0"/>
                <a:ea typeface="Cambria" panose="02040503050406030204" pitchFamily="18" charset="0"/>
                <a:cs typeface="Angsana New"/>
              </a:rPr>
              <a:t>chiffrement des données de connexion au serveur ftp</a:t>
            </a:r>
            <a:endParaRPr lang="fr-FR" dirty="0"/>
          </a:p>
        </p:txBody>
      </p:sp>
      <p:sp>
        <p:nvSpPr>
          <p:cNvPr id="2" name="Rectangle 1"/>
          <p:cNvSpPr/>
          <p:nvPr/>
        </p:nvSpPr>
        <p:spPr>
          <a:xfrm>
            <a:off x="1428206" y="3431467"/>
            <a:ext cx="4132413" cy="394147"/>
          </a:xfrm>
          <a:prstGeom prst="rect">
            <a:avLst/>
          </a:prstGeom>
        </p:spPr>
        <p:txBody>
          <a:bodyPr wrap="none">
            <a:spAutoFit/>
          </a:bodyPr>
          <a:lstStyle/>
          <a:p>
            <a:pPr lvl="0" algn="just">
              <a:lnSpc>
                <a:spcPct val="120000"/>
              </a:lnSpc>
              <a:spcBef>
                <a:spcPts val="200"/>
              </a:spcBef>
              <a:spcAft>
                <a:spcPts val="800"/>
              </a:spcAft>
            </a:pPr>
            <a:r>
              <a:rPr lang="fr-FR" b="1" kern="1000" dirty="0">
                <a:latin typeface="Cambria" panose="02040503050406030204" pitchFamily="18" charset="0"/>
                <a:ea typeface="Cambria" panose="02040503050406030204" pitchFamily="18" charset="0"/>
                <a:cs typeface="Angsana New"/>
              </a:rPr>
              <a:t>Gérer</a:t>
            </a:r>
            <a:r>
              <a:rPr lang="fr-FR" kern="1000" dirty="0">
                <a:latin typeface="Cambria" panose="02040503050406030204" pitchFamily="18" charset="0"/>
                <a:ea typeface="Cambria" panose="02040503050406030204" pitchFamily="18" charset="0"/>
                <a:cs typeface="Angsana New"/>
              </a:rPr>
              <a:t> la </a:t>
            </a:r>
            <a:r>
              <a:rPr lang="fr-FR" b="1" kern="1000" dirty="0">
                <a:latin typeface="Cambria" panose="02040503050406030204" pitchFamily="18" charset="0"/>
                <a:ea typeface="Cambria" panose="02040503050406030204" pitchFamily="18" charset="0"/>
                <a:cs typeface="Angsana New"/>
              </a:rPr>
              <a:t>synchronisation des dossiers</a:t>
            </a:r>
            <a:endParaRPr lang="fr-FR" kern="1000" dirty="0">
              <a:latin typeface="Cambria" panose="02040503050406030204" pitchFamily="18" charset="0"/>
              <a:ea typeface="Cambria" panose="02040503050406030204" pitchFamily="18" charset="0"/>
              <a:cs typeface="Angsana New"/>
            </a:endParaRPr>
          </a:p>
        </p:txBody>
      </p:sp>
      <p:sp>
        <p:nvSpPr>
          <p:cNvPr id="7" name="Rectangle 6"/>
          <p:cNvSpPr/>
          <p:nvPr/>
        </p:nvSpPr>
        <p:spPr>
          <a:xfrm>
            <a:off x="1428206" y="4051010"/>
            <a:ext cx="4595745" cy="369332"/>
          </a:xfrm>
          <a:prstGeom prst="rect">
            <a:avLst/>
          </a:prstGeom>
        </p:spPr>
        <p:txBody>
          <a:bodyPr wrap="none">
            <a:spAutoFit/>
          </a:bodyPr>
          <a:lstStyle/>
          <a:p>
            <a:r>
              <a:rPr lang="fr-FR" b="1" kern="1000" dirty="0">
                <a:latin typeface="Cambria" panose="02040503050406030204" pitchFamily="18" charset="0"/>
                <a:ea typeface="Cambria" panose="02040503050406030204" pitchFamily="18" charset="0"/>
                <a:cs typeface="Angsana New"/>
              </a:rPr>
              <a:t>Gérer la suppression</a:t>
            </a:r>
            <a:r>
              <a:rPr lang="fr-FR" kern="1000" dirty="0">
                <a:latin typeface="Cambria" panose="02040503050406030204" pitchFamily="18" charset="0"/>
                <a:ea typeface="Cambria" panose="02040503050406030204" pitchFamily="18" charset="0"/>
                <a:cs typeface="Angsana New"/>
              </a:rPr>
              <a:t> </a:t>
            </a:r>
            <a:r>
              <a:rPr lang="fr-FR" b="1" kern="1000" dirty="0">
                <a:latin typeface="Cambria" panose="02040503050406030204" pitchFamily="18" charset="0"/>
                <a:ea typeface="Cambria" panose="02040503050406030204" pitchFamily="18" charset="0"/>
                <a:cs typeface="Angsana New"/>
              </a:rPr>
              <a:t>des fichiers scannés</a:t>
            </a:r>
            <a:r>
              <a:rPr lang="fr-FR" kern="1000" dirty="0">
                <a:latin typeface="Cambria" panose="02040503050406030204" pitchFamily="18" charset="0"/>
                <a:ea typeface="Cambria" panose="02040503050406030204" pitchFamily="18" charset="0"/>
                <a:cs typeface="Angsana New"/>
              </a:rPr>
              <a:t> </a:t>
            </a:r>
            <a:endParaRPr lang="fr-FR" dirty="0"/>
          </a:p>
        </p:txBody>
      </p:sp>
    </p:spTree>
    <p:extLst>
      <p:ext uri="{BB962C8B-B14F-4D97-AF65-F5344CB8AC3E}">
        <p14:creationId xmlns:p14="http://schemas.microsoft.com/office/powerpoint/2010/main" val="125733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3251829" y="2116183"/>
            <a:ext cx="5117109" cy="2203268"/>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En savoir plus ?</a:t>
            </a:r>
            <a:br>
              <a:rPr lang="fr-FR" sz="2000" dirty="0">
                <a:solidFill>
                  <a:srgbClr val="81B000"/>
                </a:solidFill>
              </a:rPr>
            </a:br>
            <a:br>
              <a:rPr lang="fr-FR" sz="2000" dirty="0">
                <a:solidFill>
                  <a:srgbClr val="81B000"/>
                </a:solidFill>
              </a:rPr>
            </a:br>
            <a:r>
              <a:rPr lang="fr-FR" sz="2000" dirty="0">
                <a:solidFill>
                  <a:srgbClr val="81B000"/>
                </a:solidFill>
              </a:rPr>
              <a:t>	– </a:t>
            </a:r>
            <a:r>
              <a:rPr lang="fr-FR" sz="2000" dirty="0">
                <a:solidFill>
                  <a:srgbClr val="81B000"/>
                </a:solidFill>
                <a:hlinkClick r:id="rId2"/>
              </a:rPr>
              <a:t>La documentation</a:t>
            </a:r>
            <a:br>
              <a:rPr lang="fr-FR" sz="2000" dirty="0">
                <a:solidFill>
                  <a:srgbClr val="81B000"/>
                </a:solidFill>
              </a:rPr>
            </a:br>
            <a:r>
              <a:rPr lang="fr-FR" sz="2000" dirty="0">
                <a:solidFill>
                  <a:srgbClr val="81B000"/>
                </a:solidFill>
              </a:rPr>
              <a:t>	–</a:t>
            </a:r>
            <a:r>
              <a:rPr lang="fr-FR" sz="2000" dirty="0">
                <a:solidFill>
                  <a:srgbClr val="81B000"/>
                </a:solidFill>
                <a:hlinkClick r:id="rId3" action="ppaction://hlinkfile"/>
              </a:rPr>
              <a:t> </a:t>
            </a:r>
            <a:r>
              <a:rPr lang="fr-FR" sz="2000" dirty="0">
                <a:solidFill>
                  <a:srgbClr val="81B000"/>
                </a:solidFill>
                <a:hlinkClick r:id="rId4" action="ppaction://hlinkfile"/>
              </a:rPr>
              <a:t>Le code source</a:t>
            </a:r>
            <a:br>
              <a:rPr lang="fr-FR" sz="2000" dirty="0">
                <a:solidFill>
                  <a:srgbClr val="81B000"/>
                </a:solidFill>
              </a:rPr>
            </a:br>
            <a:r>
              <a:rPr lang="fr-FR" sz="2000" dirty="0">
                <a:solidFill>
                  <a:srgbClr val="81B000"/>
                </a:solidFill>
              </a:rPr>
              <a:t>	</a:t>
            </a:r>
            <a:br>
              <a:rPr lang="fr-FR" sz="2000" dirty="0">
                <a:solidFill>
                  <a:srgbClr val="81B000"/>
                </a:solidFill>
              </a:rPr>
            </a:br>
            <a:endParaRPr lang="fr-FR" sz="2000" spc="-30" noProof="1"/>
          </a:p>
        </p:txBody>
      </p:sp>
    </p:spTree>
    <p:extLst>
      <p:ext uri="{BB962C8B-B14F-4D97-AF65-F5344CB8AC3E}">
        <p14:creationId xmlns:p14="http://schemas.microsoft.com/office/powerpoint/2010/main" val="319033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6078" y="195879"/>
            <a:ext cx="11510352" cy="927527"/>
          </a:xfrm>
        </p:spPr>
        <p:txBody>
          <a:bodyPr>
            <a:normAutofit/>
          </a:bodyPr>
          <a:lstStyle/>
          <a:p>
            <a:r>
              <a:rPr lang="fr-FR" sz="3200" dirty="0">
                <a:solidFill>
                  <a:srgbClr val="81B000"/>
                </a:solidFill>
              </a:rPr>
              <a:t>AMAsafeguard project</a:t>
            </a:r>
          </a:p>
        </p:txBody>
      </p:sp>
      <p:sp>
        <p:nvSpPr>
          <p:cNvPr id="3" name="Titre 1"/>
          <p:cNvSpPr txBox="1">
            <a:spLocks/>
          </p:cNvSpPr>
          <p:nvPr/>
        </p:nvSpPr>
        <p:spPr>
          <a:xfrm>
            <a:off x="328126" y="1255049"/>
            <a:ext cx="11679247" cy="16536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fr-FR" sz="2000" spc="-30" noProof="1"/>
              <a:t>CONTEXTE : </a:t>
            </a:r>
          </a:p>
          <a:p>
            <a:pPr marL="571500" indent="-571500" algn="just">
              <a:buFont typeface="Arial" panose="020B0604020202020204" pitchFamily="34" charset="0"/>
              <a:buChar char="•"/>
            </a:pPr>
            <a:r>
              <a:rPr lang="fr-FR" sz="2000" dirty="0"/>
              <a:t>Pour les besoins des utilisateurs de smartphone fonctionnant sous Android, trois étudiants en développement Mobile, Alexis LEPAGE, Maxime GEOFFROY, Antoine TROUVE, ont imaginé et conçu une solution d’application mobile permettant le transfert de données sécurisées d’un téléphone Mobile à un serveur ftp authentifié.</a:t>
            </a:r>
            <a:endParaRPr lang="fr-FR" sz="2000" spc="-30" noProof="1"/>
          </a:p>
        </p:txBody>
      </p:sp>
      <p:sp>
        <p:nvSpPr>
          <p:cNvPr id="4" name="Rectangle 3"/>
          <p:cNvSpPr/>
          <p:nvPr/>
        </p:nvSpPr>
        <p:spPr>
          <a:xfrm>
            <a:off x="292101" y="3016996"/>
            <a:ext cx="11679247" cy="1169551"/>
          </a:xfrm>
          <a:prstGeom prst="rect">
            <a:avLst/>
          </a:prstGeom>
        </p:spPr>
        <p:txBody>
          <a:bodyPr wrap="square">
            <a:spAutoFit/>
          </a:bodyPr>
          <a:lstStyle/>
          <a:p>
            <a:pPr>
              <a:spcAft>
                <a:spcPts val="1200"/>
              </a:spcAft>
            </a:pPr>
            <a:r>
              <a:rPr lang="fr-FR" sz="2000" spc="-30" noProof="1"/>
              <a:t>CLIENTELE</a:t>
            </a:r>
          </a:p>
          <a:p>
            <a:pPr marL="571500" indent="-571500">
              <a:buFont typeface="Arial" panose="020B0604020202020204" pitchFamily="34" charset="0"/>
              <a:buChar char="•"/>
            </a:pPr>
            <a:r>
              <a:rPr lang="fr-FR" sz="2000" spc="-30" noProof="1"/>
              <a:t>Utilisateur d’un smartphone sous Android souhaitant obtenir une solution de sauvegarde de fichiers de petites tailles sécurisés</a:t>
            </a:r>
          </a:p>
        </p:txBody>
      </p:sp>
    </p:spTree>
    <p:extLst>
      <p:ext uri="{BB962C8B-B14F-4D97-AF65-F5344CB8AC3E}">
        <p14:creationId xmlns:p14="http://schemas.microsoft.com/office/powerpoint/2010/main" val="115171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Les fonctionnalités</a:t>
            </a:r>
            <a:endParaRPr lang="fr-FR" sz="2000" spc="-30" noProof="1"/>
          </a:p>
        </p:txBody>
      </p:sp>
      <p:graphicFrame>
        <p:nvGraphicFramePr>
          <p:cNvPr id="4" name="Diagramme 3"/>
          <p:cNvGraphicFramePr/>
          <p:nvPr>
            <p:extLst>
              <p:ext uri="{D42A27DB-BD31-4B8C-83A1-F6EECF244321}">
                <p14:modId xmlns:p14="http://schemas.microsoft.com/office/powerpoint/2010/main" val="2472399126"/>
              </p:ext>
            </p:extLst>
          </p:nvPr>
        </p:nvGraphicFramePr>
        <p:xfrm>
          <a:off x="1600198" y="1812198"/>
          <a:ext cx="8260079" cy="2664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208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descr="Processus en flèche circulaire" title="SmartArt"/>
          <p:cNvGraphicFramePr/>
          <p:nvPr>
            <p:extLst>
              <p:ext uri="{D42A27DB-BD31-4B8C-83A1-F6EECF244321}">
                <p14:modId xmlns:p14="http://schemas.microsoft.com/office/powerpoint/2010/main" val="1592476124"/>
              </p:ext>
            </p:extLst>
          </p:nvPr>
        </p:nvGraphicFramePr>
        <p:xfrm>
          <a:off x="1158240" y="1709789"/>
          <a:ext cx="9588137" cy="4290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p:cNvSpPr>
            <a:spLocks noGrp="1"/>
          </p:cNvSpPr>
          <p:nvPr>
            <p:ph type="title"/>
          </p:nvPr>
        </p:nvSpPr>
        <p:spPr>
          <a:xfrm>
            <a:off x="256079" y="378293"/>
            <a:ext cx="4011121"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Comprendre son infrastructure</a:t>
            </a:r>
            <a:endParaRPr lang="fr-FR" sz="2000" spc="-30" noProof="1"/>
          </a:p>
        </p:txBody>
      </p:sp>
      <p:sp>
        <p:nvSpPr>
          <p:cNvPr id="15" name="Rectangle 14"/>
          <p:cNvSpPr/>
          <p:nvPr/>
        </p:nvSpPr>
        <p:spPr>
          <a:xfrm>
            <a:off x="7039896" y="5362280"/>
            <a:ext cx="1152843" cy="4804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87637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79" y="378293"/>
            <a:ext cx="591829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Le flux</a:t>
            </a:r>
            <a:endParaRPr lang="fr-FR" sz="2000" spc="-30" noProof="1"/>
          </a:p>
        </p:txBody>
      </p:sp>
      <p:graphicFrame>
        <p:nvGraphicFramePr>
          <p:cNvPr id="4" name="Diagramme 3"/>
          <p:cNvGraphicFramePr/>
          <p:nvPr>
            <p:extLst>
              <p:ext uri="{D42A27DB-BD31-4B8C-83A1-F6EECF244321}">
                <p14:modId xmlns:p14="http://schemas.microsoft.com/office/powerpoint/2010/main" val="675853409"/>
              </p:ext>
            </p:extLst>
          </p:nvPr>
        </p:nvGraphicFramePr>
        <p:xfrm>
          <a:off x="1654627" y="1313059"/>
          <a:ext cx="9283337" cy="5342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07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79" y="378293"/>
            <a:ext cx="591829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surveillance des fichiers</a:t>
            </a:r>
            <a:endParaRPr lang="fr-FR" sz="2000" spc="-30" noProof="1"/>
          </a:p>
        </p:txBody>
      </p:sp>
      <p:graphicFrame>
        <p:nvGraphicFramePr>
          <p:cNvPr id="4" name="Diagramme 3"/>
          <p:cNvGraphicFramePr/>
          <p:nvPr>
            <p:extLst>
              <p:ext uri="{D42A27DB-BD31-4B8C-83A1-F6EECF244321}">
                <p14:modId xmlns:p14="http://schemas.microsoft.com/office/powerpoint/2010/main" val="4240276417"/>
              </p:ext>
            </p:extLst>
          </p:nvPr>
        </p:nvGraphicFramePr>
        <p:xfrm>
          <a:off x="1303019" y="2182676"/>
          <a:ext cx="2607129" cy="2990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827314" y="1563201"/>
            <a:ext cx="3875314" cy="369332"/>
          </a:xfrm>
          <a:prstGeom prst="rect">
            <a:avLst/>
          </a:prstGeom>
          <a:noFill/>
        </p:spPr>
        <p:txBody>
          <a:bodyPr wrap="square" rtlCol="0">
            <a:spAutoFit/>
          </a:bodyPr>
          <a:lstStyle/>
          <a:p>
            <a:r>
              <a:rPr lang="fr-FR" dirty="0"/>
              <a:t>Les répertoires créés par l’application</a:t>
            </a:r>
          </a:p>
        </p:txBody>
      </p:sp>
      <p:sp>
        <p:nvSpPr>
          <p:cNvPr id="6" name="ZoneTexte 5"/>
          <p:cNvSpPr txBox="1"/>
          <p:nvPr/>
        </p:nvSpPr>
        <p:spPr>
          <a:xfrm>
            <a:off x="6174377" y="1567568"/>
            <a:ext cx="3875314" cy="369332"/>
          </a:xfrm>
          <a:prstGeom prst="rect">
            <a:avLst/>
          </a:prstGeom>
          <a:noFill/>
        </p:spPr>
        <p:txBody>
          <a:bodyPr wrap="square" rtlCol="0">
            <a:spAutoFit/>
          </a:bodyPr>
          <a:lstStyle/>
          <a:p>
            <a:r>
              <a:rPr lang="fr-FR" dirty="0"/>
              <a:t>La surveillance des fichiers</a:t>
            </a:r>
          </a:p>
        </p:txBody>
      </p:sp>
      <p:graphicFrame>
        <p:nvGraphicFramePr>
          <p:cNvPr id="9" name="Diagramme 8"/>
          <p:cNvGraphicFramePr/>
          <p:nvPr>
            <p:extLst>
              <p:ext uri="{D42A27DB-BD31-4B8C-83A1-F6EECF244321}">
                <p14:modId xmlns:p14="http://schemas.microsoft.com/office/powerpoint/2010/main" val="2878056738"/>
              </p:ext>
            </p:extLst>
          </p:nvPr>
        </p:nvGraphicFramePr>
        <p:xfrm>
          <a:off x="5384346" y="2346384"/>
          <a:ext cx="5833110" cy="6178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me 12"/>
          <p:cNvGraphicFramePr/>
          <p:nvPr>
            <p:extLst>
              <p:ext uri="{D42A27DB-BD31-4B8C-83A1-F6EECF244321}">
                <p14:modId xmlns:p14="http://schemas.microsoft.com/office/powerpoint/2010/main" val="1603069136"/>
              </p:ext>
            </p:extLst>
          </p:nvPr>
        </p:nvGraphicFramePr>
        <p:xfrm>
          <a:off x="5384346" y="3516065"/>
          <a:ext cx="6041300" cy="6466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71437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sécurisation des échanges 1/3</a:t>
            </a:r>
            <a:endParaRPr lang="fr-FR" sz="2000" spc="-30" noProof="1"/>
          </a:p>
        </p:txBody>
      </p:sp>
      <p:sp>
        <p:nvSpPr>
          <p:cNvPr id="4" name="ZoneTexte 3"/>
          <p:cNvSpPr txBox="1"/>
          <p:nvPr/>
        </p:nvSpPr>
        <p:spPr>
          <a:xfrm>
            <a:off x="1447389" y="1565392"/>
            <a:ext cx="2255520" cy="1661993"/>
          </a:xfrm>
          <a:prstGeom prst="rect">
            <a:avLst/>
          </a:prstGeom>
          <a:noFill/>
        </p:spPr>
        <p:txBody>
          <a:bodyPr wrap="square" rtlCol="0">
            <a:spAutoFit/>
          </a:bodyPr>
          <a:lstStyle/>
          <a:p>
            <a:r>
              <a:rPr lang="fr-FR" dirty="0"/>
              <a:t>L’accès à l’application</a:t>
            </a:r>
          </a:p>
          <a:p>
            <a:pPr marL="285750" indent="-285750">
              <a:buFont typeface="Arial" panose="020B0604020202020204" pitchFamily="34" charset="0"/>
              <a:buChar char="•"/>
            </a:pPr>
            <a:r>
              <a:rPr lang="fr-FR" sz="1400" b="1" dirty="0"/>
              <a:t>Authentification </a:t>
            </a:r>
            <a:r>
              <a:rPr lang="fr-FR" sz="1400" dirty="0"/>
              <a:t>par login et mot de passe</a:t>
            </a:r>
          </a:p>
          <a:p>
            <a:pPr marL="285750" indent="-285750">
              <a:buFont typeface="Arial" panose="020B0604020202020204" pitchFamily="34" charset="0"/>
              <a:buChar char="•"/>
            </a:pPr>
            <a:r>
              <a:rPr lang="fr-FR" sz="1400" dirty="0"/>
              <a:t>Gestion de la création d’un </a:t>
            </a:r>
            <a:r>
              <a:rPr lang="fr-FR" sz="1400" b="1" dirty="0"/>
              <a:t>compte utilisateur </a:t>
            </a:r>
            <a:r>
              <a:rPr lang="fr-FR" sz="1400" dirty="0"/>
              <a:t>(base de données + vues)</a:t>
            </a:r>
          </a:p>
        </p:txBody>
      </p:sp>
      <p:sp>
        <p:nvSpPr>
          <p:cNvPr id="5" name="ZoneTexte 4"/>
          <p:cNvSpPr txBox="1"/>
          <p:nvPr/>
        </p:nvSpPr>
        <p:spPr>
          <a:xfrm>
            <a:off x="6768736" y="1565392"/>
            <a:ext cx="2255520" cy="1015663"/>
          </a:xfrm>
          <a:prstGeom prst="rect">
            <a:avLst/>
          </a:prstGeom>
          <a:noFill/>
        </p:spPr>
        <p:txBody>
          <a:bodyPr wrap="square" rtlCol="0">
            <a:spAutoFit/>
          </a:bodyPr>
          <a:lstStyle/>
          <a:p>
            <a:r>
              <a:rPr lang="fr-FR" dirty="0"/>
              <a:t>Le mot de passe</a:t>
            </a:r>
          </a:p>
          <a:p>
            <a:pPr marL="285750" indent="-285750">
              <a:buFont typeface="Arial" panose="020B0604020202020204" pitchFamily="34" charset="0"/>
              <a:buChar char="•"/>
            </a:pPr>
            <a:r>
              <a:rPr lang="fr-FR" sz="1400" b="1" dirty="0"/>
              <a:t>Illisible sur l’application</a:t>
            </a:r>
            <a:endParaRPr lang="fr-FR" sz="1400" dirty="0"/>
          </a:p>
          <a:p>
            <a:pPr marL="285750" indent="-285750">
              <a:buFont typeface="Arial" panose="020B0604020202020204" pitchFamily="34" charset="0"/>
              <a:buChar char="•"/>
            </a:pPr>
            <a:r>
              <a:rPr lang="fr-FR" sz="1400" b="1" dirty="0"/>
              <a:t>Hachage</a:t>
            </a:r>
            <a:r>
              <a:rPr lang="fr-FR" sz="1400" dirty="0"/>
              <a:t> en base de données</a:t>
            </a:r>
          </a:p>
        </p:txBody>
      </p:sp>
      <p:pic>
        <p:nvPicPr>
          <p:cNvPr id="6" name="Image 5"/>
          <p:cNvPicPr/>
          <p:nvPr/>
        </p:nvPicPr>
        <p:blipFill>
          <a:blip r:embed="rId2"/>
          <a:stretch>
            <a:fillRect/>
          </a:stretch>
        </p:blipFill>
        <p:spPr>
          <a:xfrm>
            <a:off x="4384764" y="3918720"/>
            <a:ext cx="7023464" cy="1924731"/>
          </a:xfrm>
          <a:prstGeom prst="rect">
            <a:avLst/>
          </a:prstGeom>
          <a:ln>
            <a:noFill/>
          </a:ln>
          <a:effectLst>
            <a:outerShdw blurRad="292100" dist="139700" dir="2700000" algn="tl" rotWithShape="0">
              <a:srgbClr val="333333">
                <a:alpha val="65000"/>
              </a:srgbClr>
            </a:outerShdw>
          </a:effectLst>
        </p:spPr>
      </p:pic>
      <p:pic>
        <p:nvPicPr>
          <p:cNvPr id="7" name="Image 6"/>
          <p:cNvPicPr/>
          <p:nvPr/>
        </p:nvPicPr>
        <p:blipFill>
          <a:blip r:embed="rId3">
            <a:extLst>
              <a:ext uri="{28A0092B-C50C-407E-A947-70E740481C1C}">
                <a14:useLocalDpi xmlns:a14="http://schemas.microsoft.com/office/drawing/2010/main" val="0"/>
              </a:ext>
            </a:extLst>
          </a:blip>
          <a:stretch>
            <a:fillRect/>
          </a:stretch>
        </p:blipFill>
        <p:spPr>
          <a:xfrm>
            <a:off x="1624150" y="3918719"/>
            <a:ext cx="1606730" cy="1924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056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sécurisation des échanges 2/3</a:t>
            </a:r>
            <a:endParaRPr lang="fr-FR" sz="2000" spc="-30" noProof="1"/>
          </a:p>
        </p:txBody>
      </p:sp>
      <p:sp>
        <p:nvSpPr>
          <p:cNvPr id="4" name="ZoneTexte 3"/>
          <p:cNvSpPr txBox="1"/>
          <p:nvPr/>
        </p:nvSpPr>
        <p:spPr>
          <a:xfrm>
            <a:off x="1229675" y="2272752"/>
            <a:ext cx="1130348" cy="369332"/>
          </a:xfrm>
          <a:prstGeom prst="rect">
            <a:avLst/>
          </a:prstGeom>
          <a:noFill/>
        </p:spPr>
        <p:txBody>
          <a:bodyPr wrap="square" rtlCol="0">
            <a:spAutoFit/>
          </a:bodyPr>
          <a:lstStyle/>
          <a:p>
            <a:r>
              <a:rPr lang="fr-FR" dirty="0"/>
              <a:t>Le flux :</a:t>
            </a:r>
          </a:p>
        </p:txBody>
      </p:sp>
      <p:graphicFrame>
        <p:nvGraphicFramePr>
          <p:cNvPr id="5" name="Diagramme 4"/>
          <p:cNvGraphicFramePr/>
          <p:nvPr>
            <p:extLst>
              <p:ext uri="{D42A27DB-BD31-4B8C-83A1-F6EECF244321}">
                <p14:modId xmlns:p14="http://schemas.microsoft.com/office/powerpoint/2010/main" val="2341870081"/>
              </p:ext>
            </p:extLst>
          </p:nvPr>
        </p:nvGraphicFramePr>
        <p:xfrm>
          <a:off x="3501825" y="1730855"/>
          <a:ext cx="6956382" cy="1453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229675" y="3596619"/>
            <a:ext cx="5488988" cy="378432"/>
          </a:xfrm>
          <a:prstGeom prst="rect">
            <a:avLst/>
          </a:prstGeom>
        </p:spPr>
        <p:txBody>
          <a:bodyPr wrap="square">
            <a:spAutoFit/>
          </a:bodyPr>
          <a:lstStyle/>
          <a:p>
            <a:r>
              <a:rPr lang="fr-FR" kern="1000" dirty="0">
                <a:latin typeface="Cambria" panose="02040503050406030204" pitchFamily="18" charset="0"/>
                <a:ea typeface="Cambria" panose="02040503050406030204" pitchFamily="18" charset="0"/>
                <a:cs typeface="Angsana New"/>
              </a:rPr>
              <a:t>La </a:t>
            </a:r>
            <a:r>
              <a:rPr lang="fr-FR" b="1" kern="1000" dirty="0">
                <a:latin typeface="Cambria" panose="02040503050406030204" pitchFamily="18" charset="0"/>
                <a:ea typeface="Cambria" panose="02040503050406030204" pitchFamily="18" charset="0"/>
                <a:cs typeface="Angsana New"/>
              </a:rPr>
              <a:t>clé de chiffrement</a:t>
            </a:r>
            <a:r>
              <a:rPr lang="fr-FR" kern="1000" dirty="0">
                <a:latin typeface="Cambria" panose="02040503050406030204" pitchFamily="18" charset="0"/>
                <a:ea typeface="Cambria" panose="02040503050406030204" pitchFamily="18" charset="0"/>
                <a:cs typeface="Angsana New"/>
              </a:rPr>
              <a:t> est </a:t>
            </a:r>
            <a:r>
              <a:rPr lang="fr-FR" b="1" kern="1000" dirty="0">
                <a:latin typeface="Cambria" panose="02040503050406030204" pitchFamily="18" charset="0"/>
                <a:ea typeface="Cambria" panose="02040503050406030204" pitchFamily="18" charset="0"/>
                <a:cs typeface="Angsana New"/>
              </a:rPr>
              <a:t>symétrique</a:t>
            </a:r>
            <a:r>
              <a:rPr lang="fr-FR" kern="1000" dirty="0">
                <a:latin typeface="Cambria" panose="02040503050406030204" pitchFamily="18" charset="0"/>
                <a:ea typeface="Cambria" panose="02040503050406030204" pitchFamily="18" charset="0"/>
                <a:cs typeface="Angsana New"/>
              </a:rPr>
              <a:t> de </a:t>
            </a:r>
            <a:r>
              <a:rPr lang="fr-FR" b="1" kern="1000" dirty="0">
                <a:latin typeface="Cambria" panose="02040503050406030204" pitchFamily="18" charset="0"/>
                <a:ea typeface="Cambria" panose="02040503050406030204" pitchFamily="18" charset="0"/>
                <a:cs typeface="Angsana New"/>
              </a:rPr>
              <a:t>128 bits</a:t>
            </a:r>
            <a:r>
              <a:rPr lang="fr-FR" kern="1000" dirty="0">
                <a:latin typeface="Cambria" panose="02040503050406030204" pitchFamily="18" charset="0"/>
                <a:ea typeface="Cambria" panose="02040503050406030204" pitchFamily="18" charset="0"/>
                <a:cs typeface="Angsana New"/>
              </a:rPr>
              <a:t>.</a:t>
            </a:r>
            <a:endParaRPr lang="fr-FR" dirty="0"/>
          </a:p>
        </p:txBody>
      </p:sp>
      <p:pic>
        <p:nvPicPr>
          <p:cNvPr id="7" name="Image 6"/>
          <p:cNvPicPr/>
          <p:nvPr/>
        </p:nvPicPr>
        <p:blipFill>
          <a:blip r:embed="rId7"/>
          <a:stretch>
            <a:fillRect/>
          </a:stretch>
        </p:blipFill>
        <p:spPr>
          <a:xfrm>
            <a:off x="3501825" y="4182401"/>
            <a:ext cx="5452110" cy="1062990"/>
          </a:xfrm>
          <a:prstGeom prst="rect">
            <a:avLst/>
          </a:prstGeom>
        </p:spPr>
      </p:pic>
      <p:sp>
        <p:nvSpPr>
          <p:cNvPr id="8" name="Rectangle 7"/>
          <p:cNvSpPr/>
          <p:nvPr/>
        </p:nvSpPr>
        <p:spPr>
          <a:xfrm>
            <a:off x="1229675" y="5591801"/>
            <a:ext cx="8540928" cy="424732"/>
          </a:xfrm>
          <a:prstGeom prst="rect">
            <a:avLst/>
          </a:prstGeom>
        </p:spPr>
        <p:txBody>
          <a:bodyPr wrap="none">
            <a:spAutoFit/>
          </a:bodyPr>
          <a:lstStyle/>
          <a:p>
            <a:pPr algn="just">
              <a:lnSpc>
                <a:spcPct val="120000"/>
              </a:lnSpc>
              <a:spcBef>
                <a:spcPts val="1000"/>
              </a:spcBef>
              <a:spcAft>
                <a:spcPts val="0"/>
              </a:spcAft>
            </a:pPr>
            <a:r>
              <a:rPr lang="fr-FR" b="1" kern="1000" dirty="0">
                <a:latin typeface="Calibri" panose="020F0502020204030204" pitchFamily="34" charset="0"/>
                <a:ea typeface="Times New Roman" panose="02020603050405020304" pitchFamily="18" charset="0"/>
                <a:cs typeface="Cordia New"/>
              </a:rPr>
              <a:t>Le stockage des répertoires/fichiers sur le serveur ftp par l’</a:t>
            </a:r>
            <a:r>
              <a:rPr lang="fr-FR" b="1" kern="1000" dirty="0" err="1">
                <a:latin typeface="Calibri" panose="020F0502020204030204" pitchFamily="34" charset="0"/>
                <a:ea typeface="Times New Roman" panose="02020603050405020304" pitchFamily="18" charset="0"/>
                <a:cs typeface="Cordia New"/>
              </a:rPr>
              <a:t>Universaly</a:t>
            </a:r>
            <a:r>
              <a:rPr lang="fr-FR" b="1" kern="1000" dirty="0">
                <a:latin typeface="Calibri" panose="020F0502020204030204" pitchFamily="34" charset="0"/>
                <a:ea typeface="Times New Roman" panose="02020603050405020304" pitchFamily="18" charset="0"/>
                <a:cs typeface="Cordia New"/>
              </a:rPr>
              <a:t>  Unique IDentifier</a:t>
            </a:r>
          </a:p>
        </p:txBody>
      </p:sp>
    </p:spTree>
    <p:extLst>
      <p:ext uri="{BB962C8B-B14F-4D97-AF65-F5344CB8AC3E}">
        <p14:creationId xmlns:p14="http://schemas.microsoft.com/office/powerpoint/2010/main" val="137103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4662" y="2360120"/>
            <a:ext cx="9910355" cy="3422371"/>
          </a:xfrm>
          <a:prstGeom prst="rect">
            <a:avLst/>
          </a:prstGeom>
          <a:solidFill>
            <a:schemeClr val="bg2">
              <a:lumMod val="10000"/>
              <a:lumOff val="90000"/>
            </a:schemeClr>
          </a:solidFill>
        </p:spPr>
        <p:txBody>
          <a:bodyPr wrap="square">
            <a:spAutoFit/>
          </a:bodyPr>
          <a:lstStyle/>
          <a:p>
            <a:pPr marL="342900" lvl="0" indent="-342900">
              <a:lnSpc>
                <a:spcPct val="120000"/>
              </a:lnSpc>
              <a:spcBef>
                <a:spcPts val="200"/>
              </a:spcBef>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a:t>
            </a:r>
            <a:r>
              <a:rPr lang="fr-FR" b="1" kern="0" dirty="0" err="1">
                <a:solidFill>
                  <a:srgbClr val="000080"/>
                </a:solidFill>
                <a:latin typeface="Courier New" panose="02070309020205020404" pitchFamily="49" charset="0"/>
                <a:ea typeface="Times New Roman" panose="02020603050405020304" pitchFamily="18" charset="0"/>
                <a:cs typeface="Angsana New"/>
              </a:rPr>
              <a:t>boolean</a:t>
            </a:r>
            <a:r>
              <a:rPr lang="fr-FR" b="1" kern="0" dirty="0">
                <a:solidFill>
                  <a:srgbClr val="000080"/>
                </a:solidFill>
                <a:latin typeface="Courier New" panose="02070309020205020404" pitchFamily="49" charset="0"/>
                <a:ea typeface="Times New Roman" panose="02020603050405020304" pitchFamily="18" charset="0"/>
                <a:cs typeface="Angsana New"/>
              </a:rPr>
              <a:t> </a:t>
            </a:r>
            <a:r>
              <a:rPr lang="fr-FR" kern="0" dirty="0" err="1">
                <a:solidFill>
                  <a:srgbClr val="000000"/>
                </a:solidFill>
                <a:latin typeface="Courier New" panose="02070309020205020404" pitchFamily="49" charset="0"/>
                <a:ea typeface="Times New Roman" panose="02020603050405020304" pitchFamily="18" charset="0"/>
                <a:cs typeface="Angsana New"/>
              </a:rPr>
              <a:t>protectSymetricFile</a:t>
            </a:r>
            <a:r>
              <a:rPr lang="fr-FR" kern="0" dirty="0">
                <a:solidFill>
                  <a:srgbClr val="000000"/>
                </a:solidFill>
                <a:latin typeface="Courier New" panose="02070309020205020404" pitchFamily="49" charset="0"/>
                <a:ea typeface="Times New Roman" panose="02020603050405020304" pitchFamily="18" charset="0"/>
                <a:cs typeface="Angsana New"/>
              </a:rPr>
              <a:t> (</a:t>
            </a:r>
            <a:r>
              <a:rPr lang="fr-FR" kern="0" dirty="0" err="1">
                <a:solidFill>
                  <a:srgbClr val="000000"/>
                </a:solidFill>
                <a:latin typeface="Courier New" panose="02070309020205020404" pitchFamily="49" charset="0"/>
                <a:ea typeface="Times New Roman" panose="02020603050405020304" pitchFamily="18" charset="0"/>
                <a:cs typeface="Angsana New"/>
              </a:rPr>
              <a:t>FTPClient</a:t>
            </a:r>
            <a:r>
              <a:rPr lang="fr-FR" kern="0" dirty="0">
                <a:solidFill>
                  <a:srgbClr val="000000"/>
                </a:solidFill>
                <a:latin typeface="Courier New" panose="02070309020205020404" pitchFamily="49" charset="0"/>
                <a:ea typeface="Times New Roman" panose="02020603050405020304" pitchFamily="18" charset="0"/>
                <a:cs typeface="Angsana New"/>
              </a:rPr>
              <a:t> client)</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kern="0" dirty="0">
                <a:solidFill>
                  <a:srgbClr val="385623"/>
                </a:solidFill>
                <a:latin typeface="Courier New" panose="02070309020205020404" pitchFamily="49" charset="0"/>
                <a:ea typeface="Times New Roman" panose="02020603050405020304" pitchFamily="18" charset="0"/>
                <a:cs typeface="Angsana New"/>
              </a:rPr>
              <a:t>Permet la génération des clés pour le chiffrement des données</a:t>
            </a:r>
            <a:endParaRPr lang="fr-FR" kern="1000" dirty="0">
              <a:solidFill>
                <a:srgbClr val="595959"/>
              </a:solidFill>
              <a:latin typeface="Cambria" panose="02040503050406030204" pitchFamily="18" charset="0"/>
              <a:ea typeface="Cambria" panose="02040503050406030204" pitchFamily="18" charset="0"/>
              <a:cs typeface="Angsana New"/>
            </a:endParaRPr>
          </a:p>
          <a:p>
            <a:pPr marL="342900" lvl="0" indent="-342900">
              <a:lnSpc>
                <a:spcPct val="12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final byte</a:t>
            </a:r>
            <a:r>
              <a:rPr lang="fr-FR" kern="0" dirty="0">
                <a:solidFill>
                  <a:srgbClr val="000000"/>
                </a:solidFill>
                <a:latin typeface="Courier New" panose="02070309020205020404" pitchFamily="49" charset="0"/>
                <a:ea typeface="Times New Roman" panose="02020603050405020304" pitchFamily="18" charset="0"/>
                <a:cs typeface="Angsana New"/>
              </a:rPr>
              <a:t>[] </a:t>
            </a:r>
            <a:r>
              <a:rPr lang="fr-FR" kern="0" dirty="0" err="1">
                <a:solidFill>
                  <a:srgbClr val="000000"/>
                </a:solidFill>
                <a:latin typeface="Courier New" panose="02070309020205020404" pitchFamily="49" charset="0"/>
                <a:ea typeface="Times New Roman" panose="02020603050405020304" pitchFamily="18" charset="0"/>
                <a:cs typeface="Angsana New"/>
              </a:rPr>
              <a:t>encrypt</a:t>
            </a:r>
            <a:r>
              <a:rPr lang="fr-FR" kern="0" dirty="0">
                <a:solidFill>
                  <a:srgbClr val="000000"/>
                </a:solidFill>
                <a:latin typeface="Courier New" panose="02070309020205020404" pitchFamily="49" charset="0"/>
                <a:ea typeface="Times New Roman" panose="02020603050405020304" pitchFamily="18" charset="0"/>
                <a:cs typeface="Angsana New"/>
              </a:rPr>
              <a:t> (</a:t>
            </a:r>
            <a:r>
              <a:rPr lang="fr-FR" b="1" kern="0" dirty="0">
                <a:solidFill>
                  <a:srgbClr val="000080"/>
                </a:solidFill>
                <a:latin typeface="Courier New" panose="02070309020205020404" pitchFamily="49" charset="0"/>
                <a:ea typeface="Times New Roman" panose="02020603050405020304" pitchFamily="18" charset="0"/>
                <a:cs typeface="Angsana New"/>
              </a:rPr>
              <a:t>final byte</a:t>
            </a:r>
            <a:r>
              <a:rPr lang="fr-FR" kern="0" dirty="0">
                <a:solidFill>
                  <a:srgbClr val="000000"/>
                </a:solidFill>
                <a:latin typeface="Courier New" panose="02070309020205020404" pitchFamily="49" charset="0"/>
                <a:ea typeface="Times New Roman" panose="02020603050405020304" pitchFamily="18" charset="0"/>
                <a:cs typeface="Angsana New"/>
              </a:rPr>
              <a:t>[] input, </a:t>
            </a:r>
            <a:r>
              <a:rPr lang="fr-FR" b="1" kern="0" dirty="0">
                <a:solidFill>
                  <a:srgbClr val="000080"/>
                </a:solidFill>
                <a:latin typeface="Courier New" panose="02070309020205020404" pitchFamily="49" charset="0"/>
                <a:ea typeface="Times New Roman" panose="02020603050405020304" pitchFamily="18" charset="0"/>
                <a:cs typeface="Angsana New"/>
              </a:rPr>
              <a:t>final byte</a:t>
            </a:r>
            <a:r>
              <a:rPr lang="fr-FR" kern="0" dirty="0">
                <a:solidFill>
                  <a:srgbClr val="000000"/>
                </a:solidFill>
                <a:latin typeface="Courier New" panose="02070309020205020404" pitchFamily="49" charset="0"/>
                <a:ea typeface="Times New Roman" panose="02020603050405020304" pitchFamily="18" charset="0"/>
                <a:cs typeface="Angsana New"/>
              </a:rPr>
              <a:t>[] key, </a:t>
            </a:r>
            <a:r>
              <a:rPr lang="fr-FR" b="1" kern="0" dirty="0">
                <a:solidFill>
                  <a:srgbClr val="000080"/>
                </a:solidFill>
                <a:latin typeface="Courier New" panose="02070309020205020404" pitchFamily="49" charset="0"/>
                <a:ea typeface="Times New Roman" panose="02020603050405020304" pitchFamily="18" charset="0"/>
                <a:cs typeface="Angsana New"/>
              </a:rPr>
              <a:t>final byte</a:t>
            </a:r>
            <a:r>
              <a:rPr lang="fr-FR" kern="0" dirty="0">
                <a:solidFill>
                  <a:srgbClr val="000000"/>
                </a:solidFill>
                <a:latin typeface="Courier New" panose="02070309020205020404" pitchFamily="49" charset="0"/>
                <a:ea typeface="Times New Roman" panose="02020603050405020304" pitchFamily="18" charset="0"/>
                <a:cs typeface="Angsana New"/>
              </a:rPr>
              <a:t>[] iv)</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gn="just">
              <a:lnSpc>
                <a:spcPct val="120000"/>
              </a:lnSpc>
              <a:spcAft>
                <a:spcPts val="0"/>
              </a:spcAft>
            </a:pPr>
            <a:r>
              <a:rPr lang="fr-FR" kern="0" dirty="0">
                <a:solidFill>
                  <a:srgbClr val="385623"/>
                </a:solidFill>
                <a:latin typeface="Courier New" panose="02070309020205020404" pitchFamily="49" charset="0"/>
                <a:ea typeface="Times New Roman" panose="02020603050405020304" pitchFamily="18" charset="0"/>
                <a:cs typeface="Angsana New"/>
              </a:rPr>
              <a:t>Permet le chiffrement des données</a:t>
            </a:r>
            <a:endParaRPr lang="fr-FR" kern="1000" dirty="0">
              <a:solidFill>
                <a:srgbClr val="595959"/>
              </a:solidFill>
              <a:latin typeface="Cambria" panose="02040503050406030204" pitchFamily="18" charset="0"/>
              <a:ea typeface="Cambria" panose="02040503050406030204" pitchFamily="18" charset="0"/>
              <a:cs typeface="Angsana New"/>
            </a:endParaRPr>
          </a:p>
          <a:p>
            <a:pPr marL="342900" lvl="0" indent="-342900">
              <a:lnSpc>
                <a:spcPct val="12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final byte</a:t>
            </a:r>
            <a:r>
              <a:rPr lang="fr-FR" kern="0" dirty="0">
                <a:solidFill>
                  <a:srgbClr val="000000"/>
                </a:solidFill>
                <a:latin typeface="Courier New" panose="02070309020205020404" pitchFamily="49" charset="0"/>
                <a:ea typeface="Times New Roman" panose="02020603050405020304" pitchFamily="18" charset="0"/>
                <a:cs typeface="Angsana New"/>
              </a:rPr>
              <a:t>[] sha256(</a:t>
            </a:r>
            <a:r>
              <a:rPr lang="fr-FR" b="1" kern="0" dirty="0">
                <a:solidFill>
                  <a:srgbClr val="000080"/>
                </a:solidFill>
                <a:latin typeface="Courier New" panose="02070309020205020404" pitchFamily="49" charset="0"/>
                <a:ea typeface="Times New Roman" panose="02020603050405020304" pitchFamily="18" charset="0"/>
                <a:cs typeface="Angsana New"/>
              </a:rPr>
              <a:t>final </a:t>
            </a:r>
            <a:r>
              <a:rPr lang="fr-FR" kern="0" dirty="0">
                <a:solidFill>
                  <a:srgbClr val="000000"/>
                </a:solidFill>
                <a:latin typeface="Courier New" panose="02070309020205020404" pitchFamily="49" charset="0"/>
                <a:ea typeface="Times New Roman" panose="02020603050405020304" pitchFamily="18" charset="0"/>
                <a:cs typeface="Angsana New"/>
              </a:rPr>
              <a:t>String </a:t>
            </a:r>
            <a:r>
              <a:rPr lang="fr-FR" kern="0" dirty="0" err="1">
                <a:solidFill>
                  <a:srgbClr val="000000"/>
                </a:solidFill>
                <a:latin typeface="Courier New" panose="02070309020205020404" pitchFamily="49" charset="0"/>
                <a:ea typeface="Times New Roman" panose="02020603050405020304" pitchFamily="18" charset="0"/>
                <a:cs typeface="Angsana New"/>
              </a:rPr>
              <a:t>password</a:t>
            </a:r>
            <a:r>
              <a:rPr lang="fr-FR" kern="0" dirty="0">
                <a:solidFill>
                  <a:srgbClr val="000000"/>
                </a:solidFill>
                <a:latin typeface="Courier New" panose="02070309020205020404" pitchFamily="49" charset="0"/>
                <a:ea typeface="Times New Roman" panose="02020603050405020304" pitchFamily="18" charset="0"/>
                <a:cs typeface="Angsana New"/>
              </a:rPr>
              <a:t>)</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gn="just">
              <a:lnSpc>
                <a:spcPct val="120000"/>
              </a:lnSpc>
              <a:spcAft>
                <a:spcPts val="0"/>
              </a:spcAft>
            </a:pPr>
            <a:r>
              <a:rPr lang="fr-FR" kern="0" dirty="0">
                <a:solidFill>
                  <a:srgbClr val="385623"/>
                </a:solidFill>
                <a:latin typeface="Courier New" panose="02070309020205020404" pitchFamily="49" charset="0"/>
                <a:ea typeface="Times New Roman" panose="02020603050405020304" pitchFamily="18" charset="0"/>
                <a:cs typeface="Angsana New"/>
              </a:rPr>
              <a:t>Permet le hachage du mot de passe en sha-256</a:t>
            </a:r>
            <a:endParaRPr lang="fr-FR" kern="1000" dirty="0">
              <a:solidFill>
                <a:srgbClr val="595959"/>
              </a:solidFill>
              <a:latin typeface="Cambria" panose="02040503050406030204" pitchFamily="18" charset="0"/>
              <a:ea typeface="Cambria" panose="02040503050406030204" pitchFamily="18" charset="0"/>
              <a:cs typeface="Angsana New"/>
            </a:endParaRPr>
          </a:p>
          <a:p>
            <a:pPr marL="342900" lvl="0" indent="-342900">
              <a:lnSpc>
                <a:spcPct val="12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a:t>
            </a:r>
            <a:r>
              <a:rPr lang="fr-FR" kern="0" dirty="0">
                <a:solidFill>
                  <a:srgbClr val="000000"/>
                </a:solidFill>
                <a:latin typeface="Courier New" panose="02070309020205020404" pitchFamily="49" charset="0"/>
                <a:ea typeface="Times New Roman" panose="02020603050405020304" pitchFamily="18" charset="0"/>
                <a:cs typeface="Angsana New"/>
              </a:rPr>
              <a:t>String </a:t>
            </a:r>
            <a:r>
              <a:rPr lang="fr-FR" kern="0" dirty="0" err="1">
                <a:solidFill>
                  <a:srgbClr val="000000"/>
                </a:solidFill>
                <a:latin typeface="Courier New" panose="02070309020205020404" pitchFamily="49" charset="0"/>
                <a:ea typeface="Times New Roman" panose="02020603050405020304" pitchFamily="18" charset="0"/>
                <a:cs typeface="Angsana New"/>
              </a:rPr>
              <a:t>toHexString</a:t>
            </a:r>
            <a:r>
              <a:rPr lang="fr-FR" kern="0" dirty="0">
                <a:solidFill>
                  <a:srgbClr val="000000"/>
                </a:solidFill>
                <a:latin typeface="Courier New" panose="02070309020205020404" pitchFamily="49" charset="0"/>
                <a:ea typeface="Times New Roman" panose="02020603050405020304" pitchFamily="18" charset="0"/>
                <a:cs typeface="Angsana New"/>
              </a:rPr>
              <a:t>(</a:t>
            </a:r>
            <a:r>
              <a:rPr lang="fr-FR" b="1" kern="0" dirty="0">
                <a:solidFill>
                  <a:srgbClr val="000080"/>
                </a:solidFill>
                <a:latin typeface="Courier New" panose="02070309020205020404" pitchFamily="49" charset="0"/>
                <a:ea typeface="Times New Roman" panose="02020603050405020304" pitchFamily="18" charset="0"/>
                <a:cs typeface="Angsana New"/>
              </a:rPr>
              <a:t>byte</a:t>
            </a:r>
            <a:r>
              <a:rPr lang="fr-FR" kern="0" dirty="0">
                <a:solidFill>
                  <a:srgbClr val="000000"/>
                </a:solidFill>
                <a:latin typeface="Courier New" panose="02070309020205020404" pitchFamily="49" charset="0"/>
                <a:ea typeface="Times New Roman" panose="02020603050405020304" pitchFamily="18" charset="0"/>
                <a:cs typeface="Angsana New"/>
              </a:rPr>
              <a:t>[] data)</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gn="just">
              <a:lnSpc>
                <a:spcPct val="120000"/>
              </a:lnSpc>
              <a:spcAft>
                <a:spcPts val="800"/>
              </a:spcAft>
            </a:pPr>
            <a:r>
              <a:rPr lang="fr-FR" kern="0" dirty="0">
                <a:solidFill>
                  <a:srgbClr val="385623"/>
                </a:solidFill>
                <a:latin typeface="Courier New" panose="02070309020205020404" pitchFamily="49" charset="0"/>
                <a:ea typeface="Times New Roman" panose="02020603050405020304" pitchFamily="18" charset="0"/>
                <a:cs typeface="Angsana New"/>
              </a:rPr>
              <a:t>Convertit un byte en chaine de caractère afin de rendre lisible la donnée.</a:t>
            </a:r>
            <a:endParaRPr lang="fr-FR" kern="1000" dirty="0">
              <a:solidFill>
                <a:srgbClr val="595959"/>
              </a:solidFill>
              <a:latin typeface="Cambria" panose="02040503050406030204" pitchFamily="18" charset="0"/>
              <a:ea typeface="Cambria" panose="02040503050406030204" pitchFamily="18" charset="0"/>
              <a:cs typeface="Angsana New"/>
            </a:endParaRPr>
          </a:p>
        </p:txBody>
      </p:sp>
      <p:sp>
        <p:nvSpPr>
          <p:cNvPr id="4"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sécurisation des échanges 3/3</a:t>
            </a:r>
            <a:endParaRPr lang="fr-FR" sz="2000" spc="-30" noProof="1"/>
          </a:p>
        </p:txBody>
      </p:sp>
      <p:sp>
        <p:nvSpPr>
          <p:cNvPr id="5" name="ZoneTexte 4"/>
          <p:cNvSpPr txBox="1"/>
          <p:nvPr/>
        </p:nvSpPr>
        <p:spPr>
          <a:xfrm>
            <a:off x="1290634" y="1651923"/>
            <a:ext cx="2384383" cy="369332"/>
          </a:xfrm>
          <a:prstGeom prst="rect">
            <a:avLst/>
          </a:prstGeom>
          <a:noFill/>
        </p:spPr>
        <p:txBody>
          <a:bodyPr wrap="square" rtlCol="0">
            <a:spAutoFit/>
          </a:bodyPr>
          <a:lstStyle/>
          <a:p>
            <a:r>
              <a:rPr lang="fr-FR" dirty="0"/>
              <a:t>Les méthodes créées :</a:t>
            </a:r>
          </a:p>
        </p:txBody>
      </p:sp>
    </p:spTree>
    <p:extLst>
      <p:ext uri="{BB962C8B-B14F-4D97-AF65-F5344CB8AC3E}">
        <p14:creationId xmlns:p14="http://schemas.microsoft.com/office/powerpoint/2010/main" val="2497891673"/>
      </p:ext>
    </p:extLst>
  </p:cSld>
  <p:clrMapOvr>
    <a:masterClrMapping/>
  </p:clrMapOvr>
</p:sld>
</file>

<file path=ppt/theme/theme1.xml><?xml version="1.0" encoding="utf-8"?>
<a:theme xmlns:a="http://schemas.openxmlformats.org/drawingml/2006/main" name="Process 03 16x9">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35AE68E4-9032-4DF2-8130-D14C05B39A62}" vid="{E493B5BD-5D22-40DE-AD56-C3973439CCC5}"/>
    </a:ext>
  </a:extLst>
</a:theme>
</file>

<file path=ppt/theme/theme2.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ADBDFAA-5DAE-4B25-8F84-56997B5A60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Diapositive SmartArt Processus en flèche circulaire (bleu-vert sur noir), grand écran</Template>
  <TotalTime>0</TotalTime>
  <Words>481</Words>
  <Application>Microsoft Office PowerPoint</Application>
  <PresentationFormat>Grand écran</PresentationFormat>
  <Paragraphs>79</Paragraphs>
  <Slides>11</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11</vt:i4>
      </vt:variant>
    </vt:vector>
  </HeadingPairs>
  <TitlesOfParts>
    <vt:vector size="21" baseType="lpstr">
      <vt:lpstr>Angsana New</vt:lpstr>
      <vt:lpstr>Arial</vt:lpstr>
      <vt:lpstr>Calibri</vt:lpstr>
      <vt:lpstr>Cambria</vt:lpstr>
      <vt:lpstr>Corbel</vt:lpstr>
      <vt:lpstr>Cordia New</vt:lpstr>
      <vt:lpstr>Courier New</vt:lpstr>
      <vt:lpstr>Symbol</vt:lpstr>
      <vt:lpstr>Times New Roman</vt:lpstr>
      <vt:lpstr>Process 03 16x9</vt:lpstr>
      <vt:lpstr>Présentation PowerPoint</vt:lpstr>
      <vt:lpstr>AMAsafeguard project</vt:lpstr>
      <vt:lpstr>AMAsafeguard Project  Les fonctionnalités</vt:lpstr>
      <vt:lpstr>AMAsafeguard Project  Comprendre son infrastructure</vt:lpstr>
      <vt:lpstr>AMAsafeguard Project  Le flux</vt:lpstr>
      <vt:lpstr>AMAsafeguard Project  La stratégie de surveillance des fichiers</vt:lpstr>
      <vt:lpstr>AMAsafeguard Project  La stratégie de sécurisation des échanges 1/3</vt:lpstr>
      <vt:lpstr>AMAsafeguard Project  La stratégie de sécurisation des échanges 2/3</vt:lpstr>
      <vt:lpstr>AMAsafeguard Project  La stratégie de sécurisation des échanges 3/3</vt:lpstr>
      <vt:lpstr>AMAsafeguard Project  Les évolutions possibles</vt:lpstr>
      <vt:lpstr>AMAsafeguard Project  En savoir plus ?   – La documentation  – Le code source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2016-01-18T08:58:00Z</dcterms:created>
  <dcterms:modified xsi:type="dcterms:W3CDTF">2016-05-13T08:49:50Z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TC028889129991</vt:lpwstr>
  </property>
</Properties>
</file>