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330" r:id="rId5"/>
    <p:sldId id="259" r:id="rId6"/>
    <p:sldId id="268" r:id="rId7"/>
    <p:sldId id="266" r:id="rId8"/>
    <p:sldId id="323" r:id="rId9"/>
    <p:sldId id="262" r:id="rId10"/>
    <p:sldId id="310" r:id="rId11"/>
    <p:sldId id="311" r:id="rId12"/>
    <p:sldId id="308" r:id="rId13"/>
    <p:sldId id="328" r:id="rId14"/>
    <p:sldId id="313" r:id="rId15"/>
    <p:sldId id="312" r:id="rId16"/>
    <p:sldId id="314" r:id="rId17"/>
    <p:sldId id="329" r:id="rId18"/>
    <p:sldId id="319" r:id="rId19"/>
    <p:sldId id="287" r:id="rId20"/>
    <p:sldId id="317" r:id="rId21"/>
    <p:sldId id="289" r:id="rId22"/>
    <p:sldId id="318" r:id="rId23"/>
    <p:sldId id="294" r:id="rId24"/>
    <p:sldId id="320" r:id="rId25"/>
    <p:sldId id="296" r:id="rId26"/>
    <p:sldId id="321" r:id="rId27"/>
    <p:sldId id="302" r:id="rId28"/>
    <p:sldId id="322" r:id="rId29"/>
    <p:sldId id="324" r:id="rId30"/>
    <p:sldId id="325" r:id="rId31"/>
    <p:sldId id="326" r:id="rId32"/>
    <p:sldId id="331" r:id="rId33"/>
    <p:sldId id="32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9D497-0D9A-4219-9B03-07E85B09767C}" v="3" dt="2024-03-05T23:21:31.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94660"/>
  </p:normalViewPr>
  <p:slideViewPr>
    <p:cSldViewPr snapToGrid="0">
      <p:cViewPr varScale="1">
        <p:scale>
          <a:sx n="74" d="100"/>
          <a:sy n="74" d="100"/>
        </p:scale>
        <p:origin x="106"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inette Anderson" userId="5e4b1f51482d42e5" providerId="LiveId" clId="{24E9D497-0D9A-4219-9B03-07E85B09767C}"/>
    <pc:docChg chg="undo custSel addSld delSld modSld sldOrd modShowInfo">
      <pc:chgData name="Antoinette Anderson" userId="5e4b1f51482d42e5" providerId="LiveId" clId="{24E9D497-0D9A-4219-9B03-07E85B09767C}" dt="2024-03-06T00:00:53.307" v="3873" actId="26606"/>
      <pc:docMkLst>
        <pc:docMk/>
      </pc:docMkLst>
      <pc:sldChg chg="delSp modSp mod">
        <pc:chgData name="Antoinette Anderson" userId="5e4b1f51482d42e5" providerId="LiveId" clId="{24E9D497-0D9A-4219-9B03-07E85B09767C}" dt="2024-03-05T08:53:16.396" v="2794" actId="478"/>
        <pc:sldMkLst>
          <pc:docMk/>
          <pc:sldMk cId="2599331014" sldId="256"/>
        </pc:sldMkLst>
        <pc:spChg chg="mod">
          <ac:chgData name="Antoinette Anderson" userId="5e4b1f51482d42e5" providerId="LiveId" clId="{24E9D497-0D9A-4219-9B03-07E85B09767C}" dt="2024-03-05T08:53:09.945" v="2793" actId="20577"/>
          <ac:spMkLst>
            <pc:docMk/>
            <pc:sldMk cId="2599331014" sldId="256"/>
            <ac:spMk id="2" creationId="{B791C4F3-FDB3-13A1-AD1E-F7E6880F985B}"/>
          </ac:spMkLst>
        </pc:spChg>
        <pc:spChg chg="del mod">
          <ac:chgData name="Antoinette Anderson" userId="5e4b1f51482d42e5" providerId="LiveId" clId="{24E9D497-0D9A-4219-9B03-07E85B09767C}" dt="2024-03-05T08:53:16.396" v="2794" actId="478"/>
          <ac:spMkLst>
            <pc:docMk/>
            <pc:sldMk cId="2599331014" sldId="256"/>
            <ac:spMk id="3" creationId="{318E423C-4165-992E-79D8-7FB32DCB31BE}"/>
          </ac:spMkLst>
        </pc:spChg>
      </pc:sldChg>
      <pc:sldChg chg="addSp delSp modSp mod">
        <pc:chgData name="Antoinette Anderson" userId="5e4b1f51482d42e5" providerId="LiveId" clId="{24E9D497-0D9A-4219-9B03-07E85B09767C}" dt="2024-03-05T23:22:49.892" v="3870" actId="207"/>
        <pc:sldMkLst>
          <pc:docMk/>
          <pc:sldMk cId="1168720850" sldId="260"/>
        </pc:sldMkLst>
        <pc:spChg chg="mod">
          <ac:chgData name="Antoinette Anderson" userId="5e4b1f51482d42e5" providerId="LiveId" clId="{24E9D497-0D9A-4219-9B03-07E85B09767C}" dt="2024-03-05T23:20:54.616" v="3863" actId="14100"/>
          <ac:spMkLst>
            <pc:docMk/>
            <pc:sldMk cId="1168720850" sldId="260"/>
            <ac:spMk id="2" creationId="{7FF1ABB0-2165-FD51-165C-AD866F77958A}"/>
          </ac:spMkLst>
        </pc:spChg>
        <pc:spChg chg="mod">
          <ac:chgData name="Antoinette Anderson" userId="5e4b1f51482d42e5" providerId="LiveId" clId="{24E9D497-0D9A-4219-9B03-07E85B09767C}" dt="2024-03-05T23:21:02.826" v="3864" actId="20577"/>
          <ac:spMkLst>
            <pc:docMk/>
            <pc:sldMk cId="1168720850" sldId="260"/>
            <ac:spMk id="3" creationId="{8B07291C-D978-D2AB-82E0-C3CCAAFFFD33}"/>
          </ac:spMkLst>
        </pc:spChg>
        <pc:spChg chg="add mod">
          <ac:chgData name="Antoinette Anderson" userId="5e4b1f51482d42e5" providerId="LiveId" clId="{24E9D497-0D9A-4219-9B03-07E85B09767C}" dt="2024-03-05T23:22:49.892" v="3870" actId="207"/>
          <ac:spMkLst>
            <pc:docMk/>
            <pc:sldMk cId="1168720850" sldId="260"/>
            <ac:spMk id="6" creationId="{90F793E2-2CAD-84F6-6BC7-5FC63ED2E2DF}"/>
          </ac:spMkLst>
        </pc:spChg>
        <pc:picChg chg="add del mod">
          <ac:chgData name="Antoinette Anderson" userId="5e4b1f51482d42e5" providerId="LiveId" clId="{24E9D497-0D9A-4219-9B03-07E85B09767C}" dt="2024-03-05T23:21:59.812" v="3867" actId="21"/>
          <ac:picMkLst>
            <pc:docMk/>
            <pc:sldMk cId="1168720850" sldId="260"/>
            <ac:picMk id="4" creationId="{505D6D6C-1409-7F34-4554-C016794E5641}"/>
          </ac:picMkLst>
        </pc:picChg>
      </pc:sldChg>
      <pc:sldChg chg="delSp mod delAnim">
        <pc:chgData name="Antoinette Anderson" userId="5e4b1f51482d42e5" providerId="LiveId" clId="{24E9D497-0D9A-4219-9B03-07E85B09767C}" dt="2024-03-04T15:53:04.252" v="2508" actId="478"/>
        <pc:sldMkLst>
          <pc:docMk/>
          <pc:sldMk cId="1067676925" sldId="262"/>
        </pc:sldMkLst>
        <pc:picChg chg="del">
          <ac:chgData name="Antoinette Anderson" userId="5e4b1f51482d42e5" providerId="LiveId" clId="{24E9D497-0D9A-4219-9B03-07E85B09767C}" dt="2024-03-04T15:53:04.252" v="2508" actId="478"/>
          <ac:picMkLst>
            <pc:docMk/>
            <pc:sldMk cId="1067676925" sldId="262"/>
            <ac:picMk id="14" creationId="{13FAAD54-33F3-64E5-1BEF-C22F9E58ECB2}"/>
          </ac:picMkLst>
        </pc:picChg>
      </pc:sldChg>
      <pc:sldChg chg="del">
        <pc:chgData name="Antoinette Anderson" userId="5e4b1f51482d42e5" providerId="LiveId" clId="{24E9D497-0D9A-4219-9B03-07E85B09767C}" dt="2024-03-05T09:15:53.626" v="2802" actId="47"/>
        <pc:sldMkLst>
          <pc:docMk/>
          <pc:sldMk cId="4251862162" sldId="263"/>
        </pc:sldMkLst>
      </pc:sldChg>
      <pc:sldChg chg="addSp delSp modSp del mod ord">
        <pc:chgData name="Antoinette Anderson" userId="5e4b1f51482d42e5" providerId="LiveId" clId="{24E9D497-0D9A-4219-9B03-07E85B09767C}" dt="2024-03-05T16:28:43.189" v="2846" actId="47"/>
        <pc:sldMkLst>
          <pc:docMk/>
          <pc:sldMk cId="2440128147" sldId="264"/>
        </pc:sldMkLst>
        <pc:picChg chg="add del mod">
          <ac:chgData name="Antoinette Anderson" userId="5e4b1f51482d42e5" providerId="LiveId" clId="{24E9D497-0D9A-4219-9B03-07E85B09767C}" dt="2024-03-05T08:20:28.838" v="2608" actId="478"/>
          <ac:picMkLst>
            <pc:docMk/>
            <pc:sldMk cId="2440128147" sldId="264"/>
            <ac:picMk id="3" creationId="{5D5E12E6-3E18-D281-B521-C8BB58B9F645}"/>
          </ac:picMkLst>
        </pc:picChg>
        <pc:picChg chg="add del mod">
          <ac:chgData name="Antoinette Anderson" userId="5e4b1f51482d42e5" providerId="LiveId" clId="{24E9D497-0D9A-4219-9B03-07E85B09767C}" dt="2024-03-05T09:14:34.778" v="2798" actId="478"/>
          <ac:picMkLst>
            <pc:docMk/>
            <pc:sldMk cId="2440128147" sldId="264"/>
            <ac:picMk id="5" creationId="{4877A88C-F9B4-89CF-2122-C3C888E4CA2E}"/>
          </ac:picMkLst>
        </pc:picChg>
        <pc:picChg chg="add mod">
          <ac:chgData name="Antoinette Anderson" userId="5e4b1f51482d42e5" providerId="LiveId" clId="{24E9D497-0D9A-4219-9B03-07E85B09767C}" dt="2024-03-05T09:15:11.792" v="2800" actId="26606"/>
          <ac:picMkLst>
            <pc:docMk/>
            <pc:sldMk cId="2440128147" sldId="264"/>
            <ac:picMk id="7" creationId="{76786774-36B8-3701-C2FB-6206C0DC50B3}"/>
          </ac:picMkLst>
        </pc:picChg>
        <pc:picChg chg="del">
          <ac:chgData name="Antoinette Anderson" userId="5e4b1f51482d42e5" providerId="LiveId" clId="{24E9D497-0D9A-4219-9B03-07E85B09767C}" dt="2024-03-05T08:16:05.321" v="2605" actId="478"/>
          <ac:picMkLst>
            <pc:docMk/>
            <pc:sldMk cId="2440128147" sldId="264"/>
            <ac:picMk id="12" creationId="{16B775C2-2424-5672-AF5B-B2594DFAA285}"/>
          </ac:picMkLst>
        </pc:picChg>
      </pc:sldChg>
      <pc:sldChg chg="del">
        <pc:chgData name="Antoinette Anderson" userId="5e4b1f51482d42e5" providerId="LiveId" clId="{24E9D497-0D9A-4219-9B03-07E85B09767C}" dt="2024-03-05T09:15:51.903" v="2801" actId="47"/>
        <pc:sldMkLst>
          <pc:docMk/>
          <pc:sldMk cId="914556974" sldId="265"/>
        </pc:sldMkLst>
      </pc:sldChg>
      <pc:sldChg chg="delSp modSp mod ord">
        <pc:chgData name="Antoinette Anderson" userId="5e4b1f51482d42e5" providerId="LiveId" clId="{24E9D497-0D9A-4219-9B03-07E85B09767C}" dt="2024-03-05T21:38:05.175" v="3118" actId="26606"/>
        <pc:sldMkLst>
          <pc:docMk/>
          <pc:sldMk cId="1904179553" sldId="266"/>
        </pc:sldMkLst>
        <pc:spChg chg="del">
          <ac:chgData name="Antoinette Anderson" userId="5e4b1f51482d42e5" providerId="LiveId" clId="{24E9D497-0D9A-4219-9B03-07E85B09767C}" dt="2024-03-05T21:38:05.175" v="3118" actId="26606"/>
          <ac:spMkLst>
            <pc:docMk/>
            <pc:sldMk cId="1904179553" sldId="266"/>
            <ac:spMk id="15" creationId="{AB8C311F-7253-4AED-9701-7FC0708C41C7}"/>
          </ac:spMkLst>
        </pc:spChg>
        <pc:spChg chg="del">
          <ac:chgData name="Antoinette Anderson" userId="5e4b1f51482d42e5" providerId="LiveId" clId="{24E9D497-0D9A-4219-9B03-07E85B09767C}" dt="2024-03-05T21:38:05.175" v="3118" actId="26606"/>
          <ac:spMkLst>
            <pc:docMk/>
            <pc:sldMk cId="1904179553" sldId="266"/>
            <ac:spMk id="17" creationId="{E2384209-CB15-4CDF-9D31-C44FD9A3F20D}"/>
          </ac:spMkLst>
        </pc:spChg>
        <pc:spChg chg="del">
          <ac:chgData name="Antoinette Anderson" userId="5e4b1f51482d42e5" providerId="LiveId" clId="{24E9D497-0D9A-4219-9B03-07E85B09767C}" dt="2024-03-05T21:38:05.175" v="3118" actId="26606"/>
          <ac:spMkLst>
            <pc:docMk/>
            <pc:sldMk cId="1904179553" sldId="266"/>
            <ac:spMk id="19" creationId="{2633B3B5-CC90-43F0-8714-D31D1F3F0209}"/>
          </ac:spMkLst>
        </pc:spChg>
        <pc:spChg chg="del">
          <ac:chgData name="Antoinette Anderson" userId="5e4b1f51482d42e5" providerId="LiveId" clId="{24E9D497-0D9A-4219-9B03-07E85B09767C}" dt="2024-03-05T21:38:05.175" v="3118" actId="26606"/>
          <ac:spMkLst>
            <pc:docMk/>
            <pc:sldMk cId="1904179553" sldId="266"/>
            <ac:spMk id="21" creationId="{A8D57A06-A426-446D-B02C-A2DC6B62E45E}"/>
          </ac:spMkLst>
        </pc:spChg>
        <pc:picChg chg="mod">
          <ac:chgData name="Antoinette Anderson" userId="5e4b1f51482d42e5" providerId="LiveId" clId="{24E9D497-0D9A-4219-9B03-07E85B09767C}" dt="2024-03-05T21:38:05.175" v="3118" actId="26606"/>
          <ac:picMkLst>
            <pc:docMk/>
            <pc:sldMk cId="1904179553" sldId="266"/>
            <ac:picMk id="5" creationId="{D5994209-5BCC-9F0A-7C2B-207424F2F2DA}"/>
          </ac:picMkLst>
        </pc:picChg>
      </pc:sldChg>
      <pc:sldChg chg="modSp mod">
        <pc:chgData name="Antoinette Anderson" userId="5e4b1f51482d42e5" providerId="LiveId" clId="{24E9D497-0D9A-4219-9B03-07E85B09767C}" dt="2024-03-05T21:16:58.744" v="3109" actId="20577"/>
        <pc:sldMkLst>
          <pc:docMk/>
          <pc:sldMk cId="1196250065" sldId="268"/>
        </pc:sldMkLst>
        <pc:spChg chg="mod">
          <ac:chgData name="Antoinette Anderson" userId="5e4b1f51482d42e5" providerId="LiveId" clId="{24E9D497-0D9A-4219-9B03-07E85B09767C}" dt="2024-03-05T21:16:58.744" v="3109" actId="20577"/>
          <ac:spMkLst>
            <pc:docMk/>
            <pc:sldMk cId="1196250065" sldId="268"/>
            <ac:spMk id="3" creationId="{EF1DAA0F-EAF6-0D12-5328-A499EEC23145}"/>
          </ac:spMkLst>
        </pc:spChg>
      </pc:sldChg>
      <pc:sldChg chg="del">
        <pc:chgData name="Antoinette Anderson" userId="5e4b1f51482d42e5" providerId="LiveId" clId="{24E9D497-0D9A-4219-9B03-07E85B09767C}" dt="2024-03-05T23:17:07.086" v="3815" actId="47"/>
        <pc:sldMkLst>
          <pc:docMk/>
          <pc:sldMk cId="3122151320" sldId="271"/>
        </pc:sldMkLst>
      </pc:sldChg>
      <pc:sldChg chg="add del">
        <pc:chgData name="Antoinette Anderson" userId="5e4b1f51482d42e5" providerId="LiveId" clId="{24E9D497-0D9A-4219-9B03-07E85B09767C}" dt="2024-03-05T09:26:10.298" v="2818" actId="47"/>
        <pc:sldMkLst>
          <pc:docMk/>
          <pc:sldMk cId="2606489137" sldId="272"/>
        </pc:sldMkLst>
      </pc:sldChg>
      <pc:sldChg chg="addSp delSp modSp add del mod delDesignElem chgLayout">
        <pc:chgData name="Antoinette Anderson" userId="5e4b1f51482d42e5" providerId="LiveId" clId="{24E9D497-0D9A-4219-9B03-07E85B09767C}" dt="2024-03-05T09:26:16.061" v="2820" actId="47"/>
        <pc:sldMkLst>
          <pc:docMk/>
          <pc:sldMk cId="2960285878" sldId="273"/>
        </pc:sldMkLst>
        <pc:spChg chg="del">
          <ac:chgData name="Antoinette Anderson" userId="5e4b1f51482d42e5" providerId="LiveId" clId="{24E9D497-0D9A-4219-9B03-07E85B09767C}" dt="2024-03-04T11:17:58.422" v="424" actId="478"/>
          <ac:spMkLst>
            <pc:docMk/>
            <pc:sldMk cId="2960285878" sldId="273"/>
            <ac:spMk id="2" creationId="{394B11AE-5687-3208-24E4-A10B6B126E5B}"/>
          </ac:spMkLst>
        </pc:spChg>
        <pc:spChg chg="add del mod">
          <ac:chgData name="Antoinette Anderson" userId="5e4b1f51482d42e5" providerId="LiveId" clId="{24E9D497-0D9A-4219-9B03-07E85B09767C}" dt="2024-03-04T11:18:10.284" v="425" actId="700"/>
          <ac:spMkLst>
            <pc:docMk/>
            <pc:sldMk cId="2960285878" sldId="273"/>
            <ac:spMk id="7" creationId="{2CA90A86-1C13-5B3F-2F9E-0C19B81F8FD7}"/>
          </ac:spMkLst>
        </pc:spChg>
        <pc:spChg chg="add del mod ord">
          <ac:chgData name="Antoinette Anderson" userId="5e4b1f51482d42e5" providerId="LiveId" clId="{24E9D497-0D9A-4219-9B03-07E85B09767C}" dt="2024-03-04T11:18:16.498" v="428" actId="26606"/>
          <ac:spMkLst>
            <pc:docMk/>
            <pc:sldMk cId="2960285878" sldId="273"/>
            <ac:spMk id="8" creationId="{5CE97D6D-2D0C-EDD4-6D3D-834284A08DC0}"/>
          </ac:spMkLst>
        </pc:spChg>
        <pc:spChg chg="del">
          <ac:chgData name="Antoinette Anderson" userId="5e4b1f51482d42e5" providerId="LiveId" clId="{24E9D497-0D9A-4219-9B03-07E85B09767C}" dt="2024-03-04T11:18:10.284" v="425" actId="700"/>
          <ac:spMkLst>
            <pc:docMk/>
            <pc:sldMk cId="2960285878" sldId="273"/>
            <ac:spMk id="10" creationId="{D4771268-CB57-404A-9271-370EB28F6090}"/>
          </ac:spMkLst>
        </pc:spChg>
        <pc:spChg chg="add del">
          <ac:chgData name="Antoinette Anderson" userId="5e4b1f51482d42e5" providerId="LiveId" clId="{24E9D497-0D9A-4219-9B03-07E85B09767C}" dt="2024-03-04T11:18:16.494" v="427" actId="26606"/>
          <ac:spMkLst>
            <pc:docMk/>
            <pc:sldMk cId="2960285878" sldId="273"/>
            <ac:spMk id="13" creationId="{01D0AF59-99C3-4251-AB9A-C966C6AD4400}"/>
          </ac:spMkLst>
        </pc:spChg>
        <pc:spChg chg="add del">
          <ac:chgData name="Antoinette Anderson" userId="5e4b1f51482d42e5" providerId="LiveId" clId="{24E9D497-0D9A-4219-9B03-07E85B09767C}" dt="2024-03-04T11:18:16.494" v="427" actId="26606"/>
          <ac:spMkLst>
            <pc:docMk/>
            <pc:sldMk cId="2960285878" sldId="273"/>
            <ac:spMk id="15" creationId="{1855405F-37A2-4869-9154-F8BE3BECE6C3}"/>
          </ac:spMkLst>
        </pc:spChg>
        <pc:picChg chg="mod ord">
          <ac:chgData name="Antoinette Anderson" userId="5e4b1f51482d42e5" providerId="LiveId" clId="{24E9D497-0D9A-4219-9B03-07E85B09767C}" dt="2024-03-04T11:18:16.498" v="428" actId="26606"/>
          <ac:picMkLst>
            <pc:docMk/>
            <pc:sldMk cId="2960285878" sldId="273"/>
            <ac:picMk id="5" creationId="{B7DE05D1-0E3D-8ED3-33DB-0514C4B1DAD0}"/>
          </ac:picMkLst>
        </pc:picChg>
      </pc:sldChg>
      <pc:sldChg chg="addSp delSp modSp add del mod setBg chgLayout">
        <pc:chgData name="Antoinette Anderson" userId="5e4b1f51482d42e5" providerId="LiveId" clId="{24E9D497-0D9A-4219-9B03-07E85B09767C}" dt="2024-03-05T09:26:08.701" v="2817" actId="47"/>
        <pc:sldMkLst>
          <pc:docMk/>
          <pc:sldMk cId="2091229388" sldId="274"/>
        </pc:sldMkLst>
        <pc:spChg chg="del mod ord">
          <ac:chgData name="Antoinette Anderson" userId="5e4b1f51482d42e5" providerId="LiveId" clId="{24E9D497-0D9A-4219-9B03-07E85B09767C}" dt="2024-03-04T11:12:12.815" v="52" actId="478"/>
          <ac:spMkLst>
            <pc:docMk/>
            <pc:sldMk cId="2091229388" sldId="274"/>
            <ac:spMk id="2" creationId="{67D255CB-91ED-B4E4-AE39-C67C013EE215}"/>
          </ac:spMkLst>
        </pc:spChg>
        <pc:spChg chg="del mod">
          <ac:chgData name="Antoinette Anderson" userId="5e4b1f51482d42e5" providerId="LiveId" clId="{24E9D497-0D9A-4219-9B03-07E85B09767C}" dt="2024-03-04T11:09:56.302" v="38" actId="478"/>
          <ac:spMkLst>
            <pc:docMk/>
            <pc:sldMk cId="2091229388" sldId="274"/>
            <ac:spMk id="4" creationId="{90574F76-C800-C9DA-3F22-6986CE71F2A8}"/>
          </ac:spMkLst>
        </pc:spChg>
        <pc:spChg chg="add del mod">
          <ac:chgData name="Antoinette Anderson" userId="5e4b1f51482d42e5" providerId="LiveId" clId="{24E9D497-0D9A-4219-9B03-07E85B09767C}" dt="2024-03-04T11:10:32.784" v="42" actId="700"/>
          <ac:spMkLst>
            <pc:docMk/>
            <pc:sldMk cId="2091229388" sldId="274"/>
            <ac:spMk id="7" creationId="{C7A387DE-A883-E574-1811-F047DAB0B4D6}"/>
          </ac:spMkLst>
        </pc:spChg>
        <pc:spChg chg="add del mod ord">
          <ac:chgData name="Antoinette Anderson" userId="5e4b1f51482d42e5" providerId="LiveId" clId="{24E9D497-0D9A-4219-9B03-07E85B09767C}" dt="2024-03-04T11:10:52.546" v="44" actId="478"/>
          <ac:spMkLst>
            <pc:docMk/>
            <pc:sldMk cId="2091229388" sldId="274"/>
            <ac:spMk id="10" creationId="{D6E5B067-F890-38D3-4985-02358CCBA384}"/>
          </ac:spMkLst>
        </pc:spChg>
        <pc:spChg chg="add del mod">
          <ac:chgData name="Antoinette Anderson" userId="5e4b1f51482d42e5" providerId="LiveId" clId="{24E9D497-0D9A-4219-9B03-07E85B09767C}" dt="2024-03-04T11:12:20.272" v="53" actId="478"/>
          <ac:spMkLst>
            <pc:docMk/>
            <pc:sldMk cId="2091229388" sldId="274"/>
            <ac:spMk id="14" creationId="{D05E394E-98AB-67C3-30C5-5F0190111139}"/>
          </ac:spMkLst>
        </pc:spChg>
        <pc:spChg chg="add">
          <ac:chgData name="Antoinette Anderson" userId="5e4b1f51482d42e5" providerId="LiveId" clId="{24E9D497-0D9A-4219-9B03-07E85B09767C}" dt="2024-03-04T11:12:23.474" v="54" actId="26606"/>
          <ac:spMkLst>
            <pc:docMk/>
            <pc:sldMk cId="2091229388" sldId="274"/>
            <ac:spMk id="18" creationId="{BACC6370-2D7E-4714-9D71-7542949D7D5D}"/>
          </ac:spMkLst>
        </pc:spChg>
        <pc:spChg chg="add">
          <ac:chgData name="Antoinette Anderson" userId="5e4b1f51482d42e5" providerId="LiveId" clId="{24E9D497-0D9A-4219-9B03-07E85B09767C}" dt="2024-03-04T11:12:23.474" v="54" actId="26606"/>
          <ac:spMkLst>
            <pc:docMk/>
            <pc:sldMk cId="2091229388" sldId="274"/>
            <ac:spMk id="20" creationId="{F68B3F68-107C-434F-AA38-110D5EA91B85}"/>
          </ac:spMkLst>
        </pc:spChg>
        <pc:spChg chg="add">
          <ac:chgData name="Antoinette Anderson" userId="5e4b1f51482d42e5" providerId="LiveId" clId="{24E9D497-0D9A-4219-9B03-07E85B09767C}" dt="2024-03-04T11:12:23.474" v="54" actId="26606"/>
          <ac:spMkLst>
            <pc:docMk/>
            <pc:sldMk cId="2091229388" sldId="274"/>
            <ac:spMk id="22" creationId="{AAD0DBB9-1A4B-4391-81D4-CB19F9AB918A}"/>
          </ac:spMkLst>
        </pc:spChg>
        <pc:spChg chg="add">
          <ac:chgData name="Antoinette Anderson" userId="5e4b1f51482d42e5" providerId="LiveId" clId="{24E9D497-0D9A-4219-9B03-07E85B09767C}" dt="2024-03-04T11:12:23.474" v="54" actId="26606"/>
          <ac:spMkLst>
            <pc:docMk/>
            <pc:sldMk cId="2091229388" sldId="274"/>
            <ac:spMk id="24" creationId="{063BBA22-50EA-4C4D-BE05-F1CE4E63AA56}"/>
          </ac:spMkLst>
        </pc:spChg>
        <pc:graphicFrameChg chg="del mod ord">
          <ac:chgData name="Antoinette Anderson" userId="5e4b1f51482d42e5" providerId="LiveId" clId="{24E9D497-0D9A-4219-9B03-07E85B09767C}" dt="2024-03-04T11:10:37.437" v="43" actId="26606"/>
          <ac:graphicFrameMkLst>
            <pc:docMk/>
            <pc:sldMk cId="2091229388" sldId="274"/>
            <ac:graphicFrameMk id="6" creationId="{5B17F535-D0F0-C26D-0676-691F6D90A43A}"/>
          </ac:graphicFrameMkLst>
        </pc:graphicFrameChg>
        <pc:graphicFrameChg chg="add del mod">
          <ac:chgData name="Antoinette Anderson" userId="5e4b1f51482d42e5" providerId="LiveId" clId="{24E9D497-0D9A-4219-9B03-07E85B09767C}" dt="2024-03-04T11:12:23.474" v="54" actId="26606"/>
          <ac:graphicFrameMkLst>
            <pc:docMk/>
            <pc:sldMk cId="2091229388" sldId="274"/>
            <ac:graphicFrameMk id="12" creationId="{6786D120-C03D-42EB-3213-48F6F19A3690}"/>
          </ac:graphicFrameMkLst>
        </pc:graphicFrameChg>
        <pc:graphicFrameChg chg="add">
          <ac:chgData name="Antoinette Anderson" userId="5e4b1f51482d42e5" providerId="LiveId" clId="{24E9D497-0D9A-4219-9B03-07E85B09767C}" dt="2024-03-04T11:12:23.474" v="54" actId="26606"/>
          <ac:graphicFrameMkLst>
            <pc:docMk/>
            <pc:sldMk cId="2091229388" sldId="274"/>
            <ac:graphicFrameMk id="15" creationId="{5BDE5C45-3614-8EB9-3E22-4B92FCD93D45}"/>
          </ac:graphicFrameMkLst>
        </pc:graphicFrameChg>
      </pc:sldChg>
      <pc:sldChg chg="add del ord">
        <pc:chgData name="Antoinette Anderson" userId="5e4b1f51482d42e5" providerId="LiveId" clId="{24E9D497-0D9A-4219-9B03-07E85B09767C}" dt="2024-03-05T09:26:11.632" v="2819" actId="47"/>
        <pc:sldMkLst>
          <pc:docMk/>
          <pc:sldMk cId="707644608" sldId="275"/>
        </pc:sldMkLst>
      </pc:sldChg>
      <pc:sldChg chg="del">
        <pc:chgData name="Antoinette Anderson" userId="5e4b1f51482d42e5" providerId="LiveId" clId="{24E9D497-0D9A-4219-9B03-07E85B09767C}" dt="2024-03-05T16:55:01.734" v="2862" actId="47"/>
        <pc:sldMkLst>
          <pc:docMk/>
          <pc:sldMk cId="182695249" sldId="276"/>
        </pc:sldMkLst>
      </pc:sldChg>
      <pc:sldChg chg="del">
        <pc:chgData name="Antoinette Anderson" userId="5e4b1f51482d42e5" providerId="LiveId" clId="{24E9D497-0D9A-4219-9B03-07E85B09767C}" dt="2024-03-05T16:55:03.920" v="2863" actId="47"/>
        <pc:sldMkLst>
          <pc:docMk/>
          <pc:sldMk cId="2588612089" sldId="277"/>
        </pc:sldMkLst>
      </pc:sldChg>
      <pc:sldChg chg="del">
        <pc:chgData name="Antoinette Anderson" userId="5e4b1f51482d42e5" providerId="LiveId" clId="{24E9D497-0D9A-4219-9B03-07E85B09767C}" dt="2024-03-05T16:55:15.326" v="2864" actId="47"/>
        <pc:sldMkLst>
          <pc:docMk/>
          <pc:sldMk cId="2176090283" sldId="278"/>
        </pc:sldMkLst>
      </pc:sldChg>
      <pc:sldChg chg="addSp delSp modSp new del mod setBg">
        <pc:chgData name="Antoinette Anderson" userId="5e4b1f51482d42e5" providerId="LiveId" clId="{24E9D497-0D9A-4219-9B03-07E85B09767C}" dt="2024-03-05T16:55:17.173" v="2865" actId="47"/>
        <pc:sldMkLst>
          <pc:docMk/>
          <pc:sldMk cId="874357934" sldId="279"/>
        </pc:sldMkLst>
        <pc:spChg chg="del">
          <ac:chgData name="Antoinette Anderson" userId="5e4b1f51482d42e5" providerId="LiveId" clId="{24E9D497-0D9A-4219-9B03-07E85B09767C}" dt="2024-03-04T10:25:05.358" v="2" actId="26606"/>
          <ac:spMkLst>
            <pc:docMk/>
            <pc:sldMk cId="874357934" sldId="279"/>
            <ac:spMk id="2" creationId="{CD120FDB-B174-FC67-18AD-884A0170EDE0}"/>
          </ac:spMkLst>
        </pc:spChg>
        <pc:spChg chg="del">
          <ac:chgData name="Antoinette Anderson" userId="5e4b1f51482d42e5" providerId="LiveId" clId="{24E9D497-0D9A-4219-9B03-07E85B09767C}" dt="2024-03-04T10:25:01.704" v="1" actId="22"/>
          <ac:spMkLst>
            <pc:docMk/>
            <pc:sldMk cId="874357934" sldId="279"/>
            <ac:spMk id="3" creationId="{90C88F9F-F435-AC4A-507A-AB70361D768E}"/>
          </ac:spMkLst>
        </pc:spChg>
        <pc:spChg chg="add">
          <ac:chgData name="Antoinette Anderson" userId="5e4b1f51482d42e5" providerId="LiveId" clId="{24E9D497-0D9A-4219-9B03-07E85B09767C}" dt="2024-03-04T10:25:05.358" v="2" actId="26606"/>
          <ac:spMkLst>
            <pc:docMk/>
            <pc:sldMk cId="874357934" sldId="279"/>
            <ac:spMk id="10" creationId="{01D0AF59-99C3-4251-AB9A-C966C6AD4400}"/>
          </ac:spMkLst>
        </pc:spChg>
        <pc:spChg chg="add">
          <ac:chgData name="Antoinette Anderson" userId="5e4b1f51482d42e5" providerId="LiveId" clId="{24E9D497-0D9A-4219-9B03-07E85B09767C}" dt="2024-03-04T10:25:05.358" v="2" actId="26606"/>
          <ac:spMkLst>
            <pc:docMk/>
            <pc:sldMk cId="874357934" sldId="279"/>
            <ac:spMk id="12" creationId="{1855405F-37A2-4869-9154-F8BE3BECE6C3}"/>
          </ac:spMkLst>
        </pc:spChg>
        <pc:picChg chg="add mod ord">
          <ac:chgData name="Antoinette Anderson" userId="5e4b1f51482d42e5" providerId="LiveId" clId="{24E9D497-0D9A-4219-9B03-07E85B09767C}" dt="2024-03-04T10:25:05.358" v="2" actId="26606"/>
          <ac:picMkLst>
            <pc:docMk/>
            <pc:sldMk cId="874357934" sldId="279"/>
            <ac:picMk id="5" creationId="{51C61B3D-8AEF-83D7-249E-B29A37AA4C04}"/>
          </ac:picMkLst>
        </pc:picChg>
      </pc:sldChg>
      <pc:sldChg chg="addSp delSp modSp new del mod setBg">
        <pc:chgData name="Antoinette Anderson" userId="5e4b1f51482d42e5" providerId="LiveId" clId="{24E9D497-0D9A-4219-9B03-07E85B09767C}" dt="2024-03-05T16:55:22.811" v="2866" actId="47"/>
        <pc:sldMkLst>
          <pc:docMk/>
          <pc:sldMk cId="2271183873" sldId="280"/>
        </pc:sldMkLst>
        <pc:spChg chg="del">
          <ac:chgData name="Antoinette Anderson" userId="5e4b1f51482d42e5" providerId="LiveId" clId="{24E9D497-0D9A-4219-9B03-07E85B09767C}" dt="2024-03-04T11:07:22.993" v="5" actId="26606"/>
          <ac:spMkLst>
            <pc:docMk/>
            <pc:sldMk cId="2271183873" sldId="280"/>
            <ac:spMk id="2" creationId="{797997EE-DE6B-F2FB-77E8-C4DF7E01D122}"/>
          </ac:spMkLst>
        </pc:spChg>
        <pc:spChg chg="del">
          <ac:chgData name="Antoinette Anderson" userId="5e4b1f51482d42e5" providerId="LiveId" clId="{24E9D497-0D9A-4219-9B03-07E85B09767C}" dt="2024-03-04T11:07:19.615" v="4" actId="22"/>
          <ac:spMkLst>
            <pc:docMk/>
            <pc:sldMk cId="2271183873" sldId="280"/>
            <ac:spMk id="3" creationId="{6A91ADD4-B343-D310-30A4-7BB6A801B2FC}"/>
          </ac:spMkLst>
        </pc:spChg>
        <pc:picChg chg="add mod ord">
          <ac:chgData name="Antoinette Anderson" userId="5e4b1f51482d42e5" providerId="LiveId" clId="{24E9D497-0D9A-4219-9B03-07E85B09767C}" dt="2024-03-04T11:07:22.993" v="5" actId="26606"/>
          <ac:picMkLst>
            <pc:docMk/>
            <pc:sldMk cId="2271183873" sldId="280"/>
            <ac:picMk id="5" creationId="{87A197EE-A8F0-1DD7-8661-83DD9B2788D8}"/>
          </ac:picMkLst>
        </pc:picChg>
        <pc:picChg chg="add mod">
          <ac:chgData name="Antoinette Anderson" userId="5e4b1f51482d42e5" providerId="LiveId" clId="{24E9D497-0D9A-4219-9B03-07E85B09767C}" dt="2024-03-04T11:08:10.235" v="7" actId="1076"/>
          <ac:picMkLst>
            <pc:docMk/>
            <pc:sldMk cId="2271183873" sldId="280"/>
            <ac:picMk id="7" creationId="{09F50F7D-4594-13D4-408A-3D0BE11287D9}"/>
          </ac:picMkLst>
        </pc:picChg>
      </pc:sldChg>
      <pc:sldChg chg="modSp new del mod">
        <pc:chgData name="Antoinette Anderson" userId="5e4b1f51482d42e5" providerId="LiveId" clId="{24E9D497-0D9A-4219-9B03-07E85B09767C}" dt="2024-03-05T16:41:09.602" v="2858" actId="47"/>
        <pc:sldMkLst>
          <pc:docMk/>
          <pc:sldMk cId="2133070168" sldId="281"/>
        </pc:sldMkLst>
        <pc:spChg chg="mod">
          <ac:chgData name="Antoinette Anderson" userId="5e4b1f51482d42e5" providerId="LiveId" clId="{24E9D497-0D9A-4219-9B03-07E85B09767C}" dt="2024-03-04T11:14:26.488" v="58"/>
          <ac:spMkLst>
            <pc:docMk/>
            <pc:sldMk cId="2133070168" sldId="281"/>
            <ac:spMk id="2" creationId="{C545ADE5-54E8-3F9C-5E6A-8A5F5D40A8B0}"/>
          </ac:spMkLst>
        </pc:spChg>
        <pc:spChg chg="mod">
          <ac:chgData name="Antoinette Anderson" userId="5e4b1f51482d42e5" providerId="LiveId" clId="{24E9D497-0D9A-4219-9B03-07E85B09767C}" dt="2024-03-04T12:57:12.223" v="1673" actId="20577"/>
          <ac:spMkLst>
            <pc:docMk/>
            <pc:sldMk cId="2133070168" sldId="281"/>
            <ac:spMk id="3" creationId="{5FE768CB-C80E-7FA8-D1D4-CAA404687F38}"/>
          </ac:spMkLst>
        </pc:spChg>
      </pc:sldChg>
      <pc:sldChg chg="addSp delSp modSp new del mod setBg addAnim">
        <pc:chgData name="Antoinette Anderson" userId="5e4b1f51482d42e5" providerId="LiveId" clId="{24E9D497-0D9A-4219-9B03-07E85B09767C}" dt="2024-03-05T23:17:39.893" v="3833" actId="47"/>
        <pc:sldMkLst>
          <pc:docMk/>
          <pc:sldMk cId="3191700980" sldId="282"/>
        </pc:sldMkLst>
        <pc:spChg chg="mod">
          <ac:chgData name="Antoinette Anderson" userId="5e4b1f51482d42e5" providerId="LiveId" clId="{24E9D497-0D9A-4219-9B03-07E85B09767C}" dt="2024-03-04T15:52:15.856" v="2505" actId="26606"/>
          <ac:spMkLst>
            <pc:docMk/>
            <pc:sldMk cId="3191700980" sldId="282"/>
            <ac:spMk id="2" creationId="{39F6E493-B087-9720-7AA4-8AB55993C24C}"/>
          </ac:spMkLst>
        </pc:spChg>
        <pc:spChg chg="del">
          <ac:chgData name="Antoinette Anderson" userId="5e4b1f51482d42e5" providerId="LiveId" clId="{24E9D497-0D9A-4219-9B03-07E85B09767C}" dt="2024-03-04T11:19:57.174" v="444" actId="26606"/>
          <ac:spMkLst>
            <pc:docMk/>
            <pc:sldMk cId="3191700980" sldId="282"/>
            <ac:spMk id="3" creationId="{1B483122-D8C4-BB96-54A0-5F73E8A6DC56}"/>
          </ac:spMkLst>
        </pc:spChg>
        <pc:spChg chg="add del">
          <ac:chgData name="Antoinette Anderson" userId="5e4b1f51482d42e5" providerId="LiveId" clId="{24E9D497-0D9A-4219-9B03-07E85B09767C}" dt="2024-03-04T15:52:15.856" v="2505" actId="26606"/>
          <ac:spMkLst>
            <pc:docMk/>
            <pc:sldMk cId="3191700980" sldId="282"/>
            <ac:spMk id="9" creationId="{7B1AB9FE-36F5-4FD1-9850-DB5C5AD4828F}"/>
          </ac:spMkLst>
        </pc:spChg>
        <pc:spChg chg="add del">
          <ac:chgData name="Antoinette Anderson" userId="5e4b1f51482d42e5" providerId="LiveId" clId="{24E9D497-0D9A-4219-9B03-07E85B09767C}" dt="2024-03-04T15:52:15.856" v="2505" actId="26606"/>
          <ac:spMkLst>
            <pc:docMk/>
            <pc:sldMk cId="3191700980" sldId="282"/>
            <ac:spMk id="11" creationId="{F489C2E0-4895-4B72-85EA-7EE9FAFFDC7E}"/>
          </ac:spMkLst>
        </pc:spChg>
        <pc:spChg chg="add">
          <ac:chgData name="Antoinette Anderson" userId="5e4b1f51482d42e5" providerId="LiveId" clId="{24E9D497-0D9A-4219-9B03-07E85B09767C}" dt="2024-03-04T15:52:15.856" v="2505" actId="26606"/>
          <ac:spMkLst>
            <pc:docMk/>
            <pc:sldMk cId="3191700980" sldId="282"/>
            <ac:spMk id="16" creationId="{9C6777B5-64F4-4200-B099-34168B69FE53}"/>
          </ac:spMkLst>
        </pc:spChg>
        <pc:spChg chg="add">
          <ac:chgData name="Antoinette Anderson" userId="5e4b1f51482d42e5" providerId="LiveId" clId="{24E9D497-0D9A-4219-9B03-07E85B09767C}" dt="2024-03-04T15:52:15.856" v="2505" actId="26606"/>
          <ac:spMkLst>
            <pc:docMk/>
            <pc:sldMk cId="3191700980" sldId="282"/>
            <ac:spMk id="18" creationId="{9B37791B-B040-4694-BFDC-8DD132D86E8E}"/>
          </ac:spMkLst>
        </pc:spChg>
        <pc:grpChg chg="add">
          <ac:chgData name="Antoinette Anderson" userId="5e4b1f51482d42e5" providerId="LiveId" clId="{24E9D497-0D9A-4219-9B03-07E85B09767C}" dt="2024-03-04T15:52:15.856" v="2505" actId="26606"/>
          <ac:grpSpMkLst>
            <pc:docMk/>
            <pc:sldMk cId="3191700980" sldId="282"/>
            <ac:grpSpMk id="20" creationId="{4252769E-B9F0-4068-A645-5BBEF16E9C28}"/>
          </ac:grpSpMkLst>
        </pc:grpChg>
        <pc:picChg chg="add mod">
          <ac:chgData name="Antoinette Anderson" userId="5e4b1f51482d42e5" providerId="LiveId" clId="{24E9D497-0D9A-4219-9B03-07E85B09767C}" dt="2024-03-04T15:52:33.573" v="2507"/>
          <ac:picMkLst>
            <pc:docMk/>
            <pc:sldMk cId="3191700980" sldId="282"/>
            <ac:picMk id="5" creationId="{68618604-9AD4-C4EA-1609-97D6D557CBBB}"/>
          </ac:picMkLst>
        </pc:picChg>
      </pc:sldChg>
      <pc:sldChg chg="addSp delSp modSp new del mod setBg">
        <pc:chgData name="Antoinette Anderson" userId="5e4b1f51482d42e5" providerId="LiveId" clId="{24E9D497-0D9A-4219-9B03-07E85B09767C}" dt="2024-03-05T17:00:30.903" v="2873" actId="47"/>
        <pc:sldMkLst>
          <pc:docMk/>
          <pc:sldMk cId="2859453630" sldId="283"/>
        </pc:sldMkLst>
        <pc:spChg chg="del">
          <ac:chgData name="Antoinette Anderson" userId="5e4b1f51482d42e5" providerId="LiveId" clId="{24E9D497-0D9A-4219-9B03-07E85B09767C}" dt="2024-03-04T12:15:02.604" v="637" actId="26606"/>
          <ac:spMkLst>
            <pc:docMk/>
            <pc:sldMk cId="2859453630" sldId="283"/>
            <ac:spMk id="2" creationId="{755D0647-4DA9-A8AF-D673-1017CA478A21}"/>
          </ac:spMkLst>
        </pc:spChg>
        <pc:spChg chg="del">
          <ac:chgData name="Antoinette Anderson" userId="5e4b1f51482d42e5" providerId="LiveId" clId="{24E9D497-0D9A-4219-9B03-07E85B09767C}" dt="2024-03-04T12:14:57.041" v="636" actId="22"/>
          <ac:spMkLst>
            <pc:docMk/>
            <pc:sldMk cId="2859453630" sldId="283"/>
            <ac:spMk id="3" creationId="{E4C230B6-4D2D-1A7E-3CE3-EAE7EA151926}"/>
          </ac:spMkLst>
        </pc:spChg>
        <pc:picChg chg="add mod ord">
          <ac:chgData name="Antoinette Anderson" userId="5e4b1f51482d42e5" providerId="LiveId" clId="{24E9D497-0D9A-4219-9B03-07E85B09767C}" dt="2024-03-04T12:15:02.604" v="637" actId="26606"/>
          <ac:picMkLst>
            <pc:docMk/>
            <pc:sldMk cId="2859453630" sldId="283"/>
            <ac:picMk id="5" creationId="{AF7D7B6F-3787-02B8-D12E-C5100D93BFE5}"/>
          </ac:picMkLst>
        </pc:picChg>
      </pc:sldChg>
      <pc:sldChg chg="addSp delSp modSp new del mod setBg">
        <pc:chgData name="Antoinette Anderson" userId="5e4b1f51482d42e5" providerId="LiveId" clId="{24E9D497-0D9A-4219-9B03-07E85B09767C}" dt="2024-03-05T17:00:29.460" v="2872" actId="47"/>
        <pc:sldMkLst>
          <pc:docMk/>
          <pc:sldMk cId="2127293756" sldId="284"/>
        </pc:sldMkLst>
        <pc:spChg chg="del">
          <ac:chgData name="Antoinette Anderson" userId="5e4b1f51482d42e5" providerId="LiveId" clId="{24E9D497-0D9A-4219-9B03-07E85B09767C}" dt="2024-03-04T12:19:11.834" v="639" actId="26606"/>
          <ac:spMkLst>
            <pc:docMk/>
            <pc:sldMk cId="2127293756" sldId="284"/>
            <ac:spMk id="2" creationId="{6F2D6E18-1AF4-98D6-2B05-16584DB645DD}"/>
          </ac:spMkLst>
        </pc:spChg>
        <pc:spChg chg="del">
          <ac:chgData name="Antoinette Anderson" userId="5e4b1f51482d42e5" providerId="LiveId" clId="{24E9D497-0D9A-4219-9B03-07E85B09767C}" dt="2024-03-04T12:19:07.700" v="638" actId="22"/>
          <ac:spMkLst>
            <pc:docMk/>
            <pc:sldMk cId="2127293756" sldId="284"/>
            <ac:spMk id="3" creationId="{8FA28974-89E4-D6B8-8A7F-04E132BDFB94}"/>
          </ac:spMkLst>
        </pc:spChg>
        <pc:picChg chg="add mod ord">
          <ac:chgData name="Antoinette Anderson" userId="5e4b1f51482d42e5" providerId="LiveId" clId="{24E9D497-0D9A-4219-9B03-07E85B09767C}" dt="2024-03-04T12:19:11.834" v="639" actId="26606"/>
          <ac:picMkLst>
            <pc:docMk/>
            <pc:sldMk cId="2127293756" sldId="284"/>
            <ac:picMk id="5" creationId="{26628692-B263-6775-BD7A-F542CE19EC9E}"/>
          </ac:picMkLst>
        </pc:picChg>
      </pc:sldChg>
      <pc:sldChg chg="addSp delSp modSp new del mod setBg">
        <pc:chgData name="Antoinette Anderson" userId="5e4b1f51482d42e5" providerId="LiveId" clId="{24E9D497-0D9A-4219-9B03-07E85B09767C}" dt="2024-03-05T17:00:27.999" v="2871" actId="47"/>
        <pc:sldMkLst>
          <pc:docMk/>
          <pc:sldMk cId="371656455" sldId="285"/>
        </pc:sldMkLst>
        <pc:spChg chg="del">
          <ac:chgData name="Antoinette Anderson" userId="5e4b1f51482d42e5" providerId="LiveId" clId="{24E9D497-0D9A-4219-9B03-07E85B09767C}" dt="2024-03-04T12:24:43.273" v="641" actId="26606"/>
          <ac:spMkLst>
            <pc:docMk/>
            <pc:sldMk cId="371656455" sldId="285"/>
            <ac:spMk id="2" creationId="{3521E48E-EB07-6238-D3D7-DDEF99CE38F4}"/>
          </ac:spMkLst>
        </pc:spChg>
        <pc:spChg chg="del">
          <ac:chgData name="Antoinette Anderson" userId="5e4b1f51482d42e5" providerId="LiveId" clId="{24E9D497-0D9A-4219-9B03-07E85B09767C}" dt="2024-03-04T12:24:40.453" v="640" actId="22"/>
          <ac:spMkLst>
            <pc:docMk/>
            <pc:sldMk cId="371656455" sldId="285"/>
            <ac:spMk id="3" creationId="{FAF068BA-1968-6385-4F4D-AD7B18EFE19D}"/>
          </ac:spMkLst>
        </pc:spChg>
        <pc:picChg chg="add mod ord">
          <ac:chgData name="Antoinette Anderson" userId="5e4b1f51482d42e5" providerId="LiveId" clId="{24E9D497-0D9A-4219-9B03-07E85B09767C}" dt="2024-03-04T12:24:43.273" v="641" actId="26606"/>
          <ac:picMkLst>
            <pc:docMk/>
            <pc:sldMk cId="371656455" sldId="285"/>
            <ac:picMk id="5" creationId="{8D61EC09-A231-5149-CBB0-9220CB8E348F}"/>
          </ac:picMkLst>
        </pc:picChg>
      </pc:sldChg>
      <pc:sldChg chg="addSp delSp modSp new del mod setBg">
        <pc:chgData name="Antoinette Anderson" userId="5e4b1f51482d42e5" providerId="LiveId" clId="{24E9D497-0D9A-4219-9B03-07E85B09767C}" dt="2024-03-05T17:00:26.491" v="2870" actId="47"/>
        <pc:sldMkLst>
          <pc:docMk/>
          <pc:sldMk cId="2454370161" sldId="286"/>
        </pc:sldMkLst>
        <pc:spChg chg="add del">
          <ac:chgData name="Antoinette Anderson" userId="5e4b1f51482d42e5" providerId="LiveId" clId="{24E9D497-0D9A-4219-9B03-07E85B09767C}" dt="2024-03-04T12:37:03.851" v="648" actId="26606"/>
          <ac:spMkLst>
            <pc:docMk/>
            <pc:sldMk cId="2454370161" sldId="286"/>
            <ac:spMk id="2" creationId="{2765D342-2D14-F812-D8F2-05F47826C11D}"/>
          </ac:spMkLst>
        </pc:spChg>
        <pc:spChg chg="del">
          <ac:chgData name="Antoinette Anderson" userId="5e4b1f51482d42e5" providerId="LiveId" clId="{24E9D497-0D9A-4219-9B03-07E85B09767C}" dt="2024-03-04T12:36:36.938" v="643" actId="22"/>
          <ac:spMkLst>
            <pc:docMk/>
            <pc:sldMk cId="2454370161" sldId="286"/>
            <ac:spMk id="3" creationId="{99E1067E-73DD-C519-FE5E-53DB7EFD9FB8}"/>
          </ac:spMkLst>
        </pc:spChg>
        <pc:spChg chg="add del">
          <ac:chgData name="Antoinette Anderson" userId="5e4b1f51482d42e5" providerId="LiveId" clId="{24E9D497-0D9A-4219-9B03-07E85B09767C}" dt="2024-03-04T12:37:03.843" v="647" actId="26606"/>
          <ac:spMkLst>
            <pc:docMk/>
            <pc:sldMk cId="2454370161" sldId="286"/>
            <ac:spMk id="10" creationId="{01D0AF59-99C3-4251-AB9A-C966C6AD4400}"/>
          </ac:spMkLst>
        </pc:spChg>
        <pc:spChg chg="add del">
          <ac:chgData name="Antoinette Anderson" userId="5e4b1f51482d42e5" providerId="LiveId" clId="{24E9D497-0D9A-4219-9B03-07E85B09767C}" dt="2024-03-04T12:37:03.843" v="647" actId="26606"/>
          <ac:spMkLst>
            <pc:docMk/>
            <pc:sldMk cId="2454370161" sldId="286"/>
            <ac:spMk id="12" creationId="{1855405F-37A2-4869-9154-F8BE3BECE6C3}"/>
          </ac:spMkLst>
        </pc:spChg>
        <pc:picChg chg="add mod ord">
          <ac:chgData name="Antoinette Anderson" userId="5e4b1f51482d42e5" providerId="LiveId" clId="{24E9D497-0D9A-4219-9B03-07E85B09767C}" dt="2024-03-04T12:37:03.851" v="648" actId="26606"/>
          <ac:picMkLst>
            <pc:docMk/>
            <pc:sldMk cId="2454370161" sldId="286"/>
            <ac:picMk id="5" creationId="{B096B7A7-257F-27DE-13BF-5BC4791588F9}"/>
          </ac:picMkLst>
        </pc:picChg>
      </pc:sldChg>
      <pc:sldChg chg="addSp delSp modSp new mod setBg">
        <pc:chgData name="Antoinette Anderson" userId="5e4b1f51482d42e5" providerId="LiveId" clId="{24E9D497-0D9A-4219-9B03-07E85B09767C}" dt="2024-03-04T12:50:44.774" v="653" actId="1076"/>
        <pc:sldMkLst>
          <pc:docMk/>
          <pc:sldMk cId="2585644476" sldId="287"/>
        </pc:sldMkLst>
        <pc:spChg chg="del">
          <ac:chgData name="Antoinette Anderson" userId="5e4b1f51482d42e5" providerId="LiveId" clId="{24E9D497-0D9A-4219-9B03-07E85B09767C}" dt="2024-03-04T12:49:52.900" v="651" actId="26606"/>
          <ac:spMkLst>
            <pc:docMk/>
            <pc:sldMk cId="2585644476" sldId="287"/>
            <ac:spMk id="2" creationId="{8124CE6B-6059-1A03-AA96-FB279A9031D5}"/>
          </ac:spMkLst>
        </pc:spChg>
        <pc:spChg chg="del">
          <ac:chgData name="Antoinette Anderson" userId="5e4b1f51482d42e5" providerId="LiveId" clId="{24E9D497-0D9A-4219-9B03-07E85B09767C}" dt="2024-03-04T12:49:49.788" v="650" actId="22"/>
          <ac:spMkLst>
            <pc:docMk/>
            <pc:sldMk cId="2585644476" sldId="287"/>
            <ac:spMk id="3" creationId="{D9947F8D-FC5A-3C0E-DCDE-D00B68EE8702}"/>
          </ac:spMkLst>
        </pc:spChg>
        <pc:picChg chg="add mod ord">
          <ac:chgData name="Antoinette Anderson" userId="5e4b1f51482d42e5" providerId="LiveId" clId="{24E9D497-0D9A-4219-9B03-07E85B09767C}" dt="2024-03-04T12:49:52.900" v="651" actId="26606"/>
          <ac:picMkLst>
            <pc:docMk/>
            <pc:sldMk cId="2585644476" sldId="287"/>
            <ac:picMk id="5" creationId="{548DACC0-2065-DEEE-C565-C6F7266A7B0D}"/>
          </ac:picMkLst>
        </pc:picChg>
        <pc:picChg chg="add mod">
          <ac:chgData name="Antoinette Anderson" userId="5e4b1f51482d42e5" providerId="LiveId" clId="{24E9D497-0D9A-4219-9B03-07E85B09767C}" dt="2024-03-04T12:50:44.774" v="653" actId="1076"/>
          <ac:picMkLst>
            <pc:docMk/>
            <pc:sldMk cId="2585644476" sldId="287"/>
            <ac:picMk id="7" creationId="{913C849B-97F6-62F6-39CB-1DFAE3AE28A3}"/>
          </ac:picMkLst>
        </pc:picChg>
      </pc:sldChg>
      <pc:sldChg chg="modSp new del mod">
        <pc:chgData name="Antoinette Anderson" userId="5e4b1f51482d42e5" providerId="LiveId" clId="{24E9D497-0D9A-4219-9B03-07E85B09767C}" dt="2024-03-05T17:01:01.882" v="2874" actId="47"/>
        <pc:sldMkLst>
          <pc:docMk/>
          <pc:sldMk cId="3995176167" sldId="288"/>
        </pc:sldMkLst>
        <pc:spChg chg="mod">
          <ac:chgData name="Antoinette Anderson" userId="5e4b1f51482d42e5" providerId="LiveId" clId="{24E9D497-0D9A-4219-9B03-07E85B09767C}" dt="2024-03-04T12:51:14.581" v="655"/>
          <ac:spMkLst>
            <pc:docMk/>
            <pc:sldMk cId="3995176167" sldId="288"/>
            <ac:spMk id="2" creationId="{D92223EB-66D0-639F-FE09-97143B9BFF7E}"/>
          </ac:spMkLst>
        </pc:spChg>
        <pc:spChg chg="mod">
          <ac:chgData name="Antoinette Anderson" userId="5e4b1f51482d42e5" providerId="LiveId" clId="{24E9D497-0D9A-4219-9B03-07E85B09767C}" dt="2024-03-04T12:56:38.677" v="1670" actId="20577"/>
          <ac:spMkLst>
            <pc:docMk/>
            <pc:sldMk cId="3995176167" sldId="288"/>
            <ac:spMk id="3" creationId="{8E4F0D85-B08B-97E2-7971-3B8C9283BE6C}"/>
          </ac:spMkLst>
        </pc:spChg>
      </pc:sldChg>
      <pc:sldChg chg="addSp delSp modSp new mod setBg">
        <pc:chgData name="Antoinette Anderson" userId="5e4b1f51482d42e5" providerId="LiveId" clId="{24E9D497-0D9A-4219-9B03-07E85B09767C}" dt="2024-03-04T15:51:53.199" v="2504" actId="26606"/>
        <pc:sldMkLst>
          <pc:docMk/>
          <pc:sldMk cId="3690748748" sldId="289"/>
        </pc:sldMkLst>
        <pc:spChg chg="mod">
          <ac:chgData name="Antoinette Anderson" userId="5e4b1f51482d42e5" providerId="LiveId" clId="{24E9D497-0D9A-4219-9B03-07E85B09767C}" dt="2024-03-04T15:51:53.199" v="2504" actId="26606"/>
          <ac:spMkLst>
            <pc:docMk/>
            <pc:sldMk cId="3690748748" sldId="289"/>
            <ac:spMk id="2" creationId="{7664CE6E-A47B-12AC-5023-4666A672EF24}"/>
          </ac:spMkLst>
        </pc:spChg>
        <pc:spChg chg="del">
          <ac:chgData name="Antoinette Anderson" userId="5e4b1f51482d42e5" providerId="LiveId" clId="{24E9D497-0D9A-4219-9B03-07E85B09767C}" dt="2024-03-04T15:51:53.199" v="2504" actId="26606"/>
          <ac:spMkLst>
            <pc:docMk/>
            <pc:sldMk cId="3690748748" sldId="289"/>
            <ac:spMk id="3" creationId="{E5755684-2CBB-DFC6-7470-C55C8CF89D35}"/>
          </ac:spMkLst>
        </pc:spChg>
        <pc:spChg chg="add">
          <ac:chgData name="Antoinette Anderson" userId="5e4b1f51482d42e5" providerId="LiveId" clId="{24E9D497-0D9A-4219-9B03-07E85B09767C}" dt="2024-03-04T15:51:53.199" v="2504" actId="26606"/>
          <ac:spMkLst>
            <pc:docMk/>
            <pc:sldMk cId="3690748748" sldId="289"/>
            <ac:spMk id="8" creationId="{787F4F1C-8D3D-4EC1-B72D-A0470A5A08B8}"/>
          </ac:spMkLst>
        </pc:spChg>
        <pc:grpChg chg="add">
          <ac:chgData name="Antoinette Anderson" userId="5e4b1f51482d42e5" providerId="LiveId" clId="{24E9D497-0D9A-4219-9B03-07E85B09767C}" dt="2024-03-04T15:51:53.199" v="2504" actId="26606"/>
          <ac:grpSpMkLst>
            <pc:docMk/>
            <pc:sldMk cId="3690748748" sldId="289"/>
            <ac:grpSpMk id="10" creationId="{D1E3DD61-64DB-46AD-B249-E273CD86B051}"/>
          </ac:grpSpMkLst>
        </pc:grpChg>
      </pc:sldChg>
      <pc:sldChg chg="addSp delSp modSp new del mod setBg">
        <pc:chgData name="Antoinette Anderson" userId="5e4b1f51482d42e5" providerId="LiveId" clId="{24E9D497-0D9A-4219-9B03-07E85B09767C}" dt="2024-03-05T20:09:45.048" v="2913" actId="47"/>
        <pc:sldMkLst>
          <pc:docMk/>
          <pc:sldMk cId="4277311795" sldId="290"/>
        </pc:sldMkLst>
        <pc:spChg chg="del">
          <ac:chgData name="Antoinette Anderson" userId="5e4b1f51482d42e5" providerId="LiveId" clId="{24E9D497-0D9A-4219-9B03-07E85B09767C}" dt="2024-03-04T13:40:01.063" v="1706" actId="26606"/>
          <ac:spMkLst>
            <pc:docMk/>
            <pc:sldMk cId="4277311795" sldId="290"/>
            <ac:spMk id="2" creationId="{50CFE375-AC74-0E7F-70EB-3179546295C2}"/>
          </ac:spMkLst>
        </pc:spChg>
        <pc:spChg chg="del">
          <ac:chgData name="Antoinette Anderson" userId="5e4b1f51482d42e5" providerId="LiveId" clId="{24E9D497-0D9A-4219-9B03-07E85B09767C}" dt="2024-03-04T13:39:55.162" v="1705" actId="22"/>
          <ac:spMkLst>
            <pc:docMk/>
            <pc:sldMk cId="4277311795" sldId="290"/>
            <ac:spMk id="3" creationId="{A5745E55-3650-05E7-82C4-C3C174F5B799}"/>
          </ac:spMkLst>
        </pc:spChg>
        <pc:picChg chg="add mod ord">
          <ac:chgData name="Antoinette Anderson" userId="5e4b1f51482d42e5" providerId="LiveId" clId="{24E9D497-0D9A-4219-9B03-07E85B09767C}" dt="2024-03-04T13:40:01.063" v="1706" actId="26606"/>
          <ac:picMkLst>
            <pc:docMk/>
            <pc:sldMk cId="4277311795" sldId="290"/>
            <ac:picMk id="5" creationId="{6BE7251C-0390-FC74-D84B-67C3A4869551}"/>
          </ac:picMkLst>
        </pc:picChg>
      </pc:sldChg>
      <pc:sldChg chg="addSp delSp modSp new del mod setBg">
        <pc:chgData name="Antoinette Anderson" userId="5e4b1f51482d42e5" providerId="LiveId" clId="{24E9D497-0D9A-4219-9B03-07E85B09767C}" dt="2024-03-05T20:09:48.394" v="2914" actId="47"/>
        <pc:sldMkLst>
          <pc:docMk/>
          <pc:sldMk cId="2355038169" sldId="291"/>
        </pc:sldMkLst>
        <pc:spChg chg="add del">
          <ac:chgData name="Antoinette Anderson" userId="5e4b1f51482d42e5" providerId="LiveId" clId="{24E9D497-0D9A-4219-9B03-07E85B09767C}" dt="2024-03-04T13:44:55.238" v="1715" actId="26606"/>
          <ac:spMkLst>
            <pc:docMk/>
            <pc:sldMk cId="2355038169" sldId="291"/>
            <ac:spMk id="2" creationId="{AAE9DC56-287F-50CA-21D2-A28575EA2659}"/>
          </ac:spMkLst>
        </pc:spChg>
        <pc:spChg chg="del">
          <ac:chgData name="Antoinette Anderson" userId="5e4b1f51482d42e5" providerId="LiveId" clId="{24E9D497-0D9A-4219-9B03-07E85B09767C}" dt="2024-03-04T13:44:33.257" v="1710" actId="22"/>
          <ac:spMkLst>
            <pc:docMk/>
            <pc:sldMk cId="2355038169" sldId="291"/>
            <ac:spMk id="3" creationId="{420A9F46-5939-B9ED-AE43-805343026ED4}"/>
          </ac:spMkLst>
        </pc:spChg>
        <pc:spChg chg="add del">
          <ac:chgData name="Antoinette Anderson" userId="5e4b1f51482d42e5" providerId="LiveId" clId="{24E9D497-0D9A-4219-9B03-07E85B09767C}" dt="2024-03-04T13:44:55.235" v="1714" actId="26606"/>
          <ac:spMkLst>
            <pc:docMk/>
            <pc:sldMk cId="2355038169" sldId="291"/>
            <ac:spMk id="10" creationId="{42A4FC2C-047E-45A5-965D-8E1E3BF09BC6}"/>
          </ac:spMkLst>
        </pc:spChg>
        <pc:picChg chg="add mod ord">
          <ac:chgData name="Antoinette Anderson" userId="5e4b1f51482d42e5" providerId="LiveId" clId="{24E9D497-0D9A-4219-9B03-07E85B09767C}" dt="2024-03-04T13:44:55.238" v="1715" actId="26606"/>
          <ac:picMkLst>
            <pc:docMk/>
            <pc:sldMk cId="2355038169" sldId="291"/>
            <ac:picMk id="5" creationId="{12E42E56-A98A-B7FF-7A10-C6B9CF1338D8}"/>
          </ac:picMkLst>
        </pc:picChg>
      </pc:sldChg>
      <pc:sldChg chg="addSp delSp modSp new del mod setBg">
        <pc:chgData name="Antoinette Anderson" userId="5e4b1f51482d42e5" providerId="LiveId" clId="{24E9D497-0D9A-4219-9B03-07E85B09767C}" dt="2024-03-05T20:09:50.455" v="2915" actId="47"/>
        <pc:sldMkLst>
          <pc:docMk/>
          <pc:sldMk cId="610663327" sldId="292"/>
        </pc:sldMkLst>
        <pc:spChg chg="del">
          <ac:chgData name="Antoinette Anderson" userId="5e4b1f51482d42e5" providerId="LiveId" clId="{24E9D497-0D9A-4219-9B03-07E85B09767C}" dt="2024-03-04T13:50:48.140" v="1719" actId="26606"/>
          <ac:spMkLst>
            <pc:docMk/>
            <pc:sldMk cId="610663327" sldId="292"/>
            <ac:spMk id="2" creationId="{297CFBBA-7B4B-C18F-F10E-205562280D7D}"/>
          </ac:spMkLst>
        </pc:spChg>
        <pc:spChg chg="del">
          <ac:chgData name="Antoinette Anderson" userId="5e4b1f51482d42e5" providerId="LiveId" clId="{24E9D497-0D9A-4219-9B03-07E85B09767C}" dt="2024-03-04T13:50:42.956" v="1718" actId="22"/>
          <ac:spMkLst>
            <pc:docMk/>
            <pc:sldMk cId="610663327" sldId="292"/>
            <ac:spMk id="3" creationId="{3FC8BFEB-A845-8677-2F24-873AC8C5808E}"/>
          </ac:spMkLst>
        </pc:spChg>
        <pc:picChg chg="add mod ord">
          <ac:chgData name="Antoinette Anderson" userId="5e4b1f51482d42e5" providerId="LiveId" clId="{24E9D497-0D9A-4219-9B03-07E85B09767C}" dt="2024-03-04T13:50:48.140" v="1719" actId="26606"/>
          <ac:picMkLst>
            <pc:docMk/>
            <pc:sldMk cId="610663327" sldId="292"/>
            <ac:picMk id="5" creationId="{AEEF74AD-0276-2493-34AB-A28B975CFB78}"/>
          </ac:picMkLst>
        </pc:picChg>
      </pc:sldChg>
      <pc:sldChg chg="addSp delSp modSp new del mod ord setBg">
        <pc:chgData name="Antoinette Anderson" userId="5e4b1f51482d42e5" providerId="LiveId" clId="{24E9D497-0D9A-4219-9B03-07E85B09767C}" dt="2024-03-05T20:09:53.132" v="2916" actId="47"/>
        <pc:sldMkLst>
          <pc:docMk/>
          <pc:sldMk cId="555186554" sldId="293"/>
        </pc:sldMkLst>
        <pc:spChg chg="del">
          <ac:chgData name="Antoinette Anderson" userId="5e4b1f51482d42e5" providerId="LiveId" clId="{24E9D497-0D9A-4219-9B03-07E85B09767C}" dt="2024-03-04T13:58:27.100" v="1721" actId="26606"/>
          <ac:spMkLst>
            <pc:docMk/>
            <pc:sldMk cId="555186554" sldId="293"/>
            <ac:spMk id="2" creationId="{523D64B1-4C3D-7E7C-3572-F393B6D33D85}"/>
          </ac:spMkLst>
        </pc:spChg>
        <pc:spChg chg="del">
          <ac:chgData name="Antoinette Anderson" userId="5e4b1f51482d42e5" providerId="LiveId" clId="{24E9D497-0D9A-4219-9B03-07E85B09767C}" dt="2024-03-04T13:58:21.499" v="1720" actId="22"/>
          <ac:spMkLst>
            <pc:docMk/>
            <pc:sldMk cId="555186554" sldId="293"/>
            <ac:spMk id="3" creationId="{CB0FB91D-BB03-F2FE-AE39-AAE1D63F9F38}"/>
          </ac:spMkLst>
        </pc:spChg>
        <pc:picChg chg="add mod ord">
          <ac:chgData name="Antoinette Anderson" userId="5e4b1f51482d42e5" providerId="LiveId" clId="{24E9D497-0D9A-4219-9B03-07E85B09767C}" dt="2024-03-04T13:58:27.100" v="1721" actId="26606"/>
          <ac:picMkLst>
            <pc:docMk/>
            <pc:sldMk cId="555186554" sldId="293"/>
            <ac:picMk id="5" creationId="{75181341-8416-552C-3DE9-5046C0CCBDFF}"/>
          </ac:picMkLst>
        </pc:picChg>
      </pc:sldChg>
      <pc:sldChg chg="addSp delSp modSp new mod setBg">
        <pc:chgData name="Antoinette Anderson" userId="5e4b1f51482d42e5" providerId="LiveId" clId="{24E9D497-0D9A-4219-9B03-07E85B09767C}" dt="2024-03-04T14:04:51.482" v="1726" actId="1076"/>
        <pc:sldMkLst>
          <pc:docMk/>
          <pc:sldMk cId="532847476" sldId="294"/>
        </pc:sldMkLst>
        <pc:spChg chg="del">
          <ac:chgData name="Antoinette Anderson" userId="5e4b1f51482d42e5" providerId="LiveId" clId="{24E9D497-0D9A-4219-9B03-07E85B09767C}" dt="2024-03-04T14:03:56.643" v="1724" actId="26606"/>
          <ac:spMkLst>
            <pc:docMk/>
            <pc:sldMk cId="532847476" sldId="294"/>
            <ac:spMk id="2" creationId="{7F570D20-61B3-81AD-535D-0DC0E7F2F44D}"/>
          </ac:spMkLst>
        </pc:spChg>
        <pc:spChg chg="del">
          <ac:chgData name="Antoinette Anderson" userId="5e4b1f51482d42e5" providerId="LiveId" clId="{24E9D497-0D9A-4219-9B03-07E85B09767C}" dt="2024-03-04T14:03:52.576" v="1723" actId="22"/>
          <ac:spMkLst>
            <pc:docMk/>
            <pc:sldMk cId="532847476" sldId="294"/>
            <ac:spMk id="3" creationId="{57AF6408-EFC6-0F3A-973F-FFD0E6D43C2B}"/>
          </ac:spMkLst>
        </pc:spChg>
        <pc:picChg chg="add mod ord">
          <ac:chgData name="Antoinette Anderson" userId="5e4b1f51482d42e5" providerId="LiveId" clId="{24E9D497-0D9A-4219-9B03-07E85B09767C}" dt="2024-03-04T14:03:56.643" v="1724" actId="26606"/>
          <ac:picMkLst>
            <pc:docMk/>
            <pc:sldMk cId="532847476" sldId="294"/>
            <ac:picMk id="5" creationId="{8176C10F-8A8C-2D9D-CAD4-2538C1CAD2F6}"/>
          </ac:picMkLst>
        </pc:picChg>
        <pc:picChg chg="add mod">
          <ac:chgData name="Antoinette Anderson" userId="5e4b1f51482d42e5" providerId="LiveId" clId="{24E9D497-0D9A-4219-9B03-07E85B09767C}" dt="2024-03-04T14:04:51.482" v="1726" actId="1076"/>
          <ac:picMkLst>
            <pc:docMk/>
            <pc:sldMk cId="532847476" sldId="294"/>
            <ac:picMk id="7" creationId="{643868F0-3994-F8E5-902C-9D845FEC23A8}"/>
          </ac:picMkLst>
        </pc:picChg>
      </pc:sldChg>
      <pc:sldChg chg="modSp new del mod">
        <pc:chgData name="Antoinette Anderson" userId="5e4b1f51482d42e5" providerId="LiveId" clId="{24E9D497-0D9A-4219-9B03-07E85B09767C}" dt="2024-03-05T20:09:55.096" v="2917" actId="47"/>
        <pc:sldMkLst>
          <pc:docMk/>
          <pc:sldMk cId="1338629067" sldId="295"/>
        </pc:sldMkLst>
        <pc:spChg chg="mod">
          <ac:chgData name="Antoinette Anderson" userId="5e4b1f51482d42e5" providerId="LiveId" clId="{24E9D497-0D9A-4219-9B03-07E85B09767C}" dt="2024-03-04T14:06:42.908" v="1728"/>
          <ac:spMkLst>
            <pc:docMk/>
            <pc:sldMk cId="1338629067" sldId="295"/>
            <ac:spMk id="2" creationId="{F6593340-2E2F-5AE1-F621-9114FAC360EB}"/>
          </ac:spMkLst>
        </pc:spChg>
        <pc:spChg chg="mod">
          <ac:chgData name="Antoinette Anderson" userId="5e4b1f51482d42e5" providerId="LiveId" clId="{24E9D497-0D9A-4219-9B03-07E85B09767C}" dt="2024-03-04T14:08:41.169" v="1842" actId="20577"/>
          <ac:spMkLst>
            <pc:docMk/>
            <pc:sldMk cId="1338629067" sldId="295"/>
            <ac:spMk id="3" creationId="{1BB4C79C-BCEF-204E-8EB9-C8B04CABA745}"/>
          </ac:spMkLst>
        </pc:spChg>
      </pc:sldChg>
      <pc:sldChg chg="addSp delSp modSp new mod setBg">
        <pc:chgData name="Antoinette Anderson" userId="5e4b1f51482d42e5" providerId="LiveId" clId="{24E9D497-0D9A-4219-9B03-07E85B09767C}" dt="2024-03-04T15:51:44.179" v="2503" actId="26606"/>
        <pc:sldMkLst>
          <pc:docMk/>
          <pc:sldMk cId="496229051" sldId="296"/>
        </pc:sldMkLst>
        <pc:spChg chg="mod">
          <ac:chgData name="Antoinette Anderson" userId="5e4b1f51482d42e5" providerId="LiveId" clId="{24E9D497-0D9A-4219-9B03-07E85B09767C}" dt="2024-03-04T15:51:44.179" v="2503" actId="26606"/>
          <ac:spMkLst>
            <pc:docMk/>
            <pc:sldMk cId="496229051" sldId="296"/>
            <ac:spMk id="2" creationId="{6ED7F610-30B0-06FD-228D-6FE85B269629}"/>
          </ac:spMkLst>
        </pc:spChg>
        <pc:spChg chg="del">
          <ac:chgData name="Antoinette Anderson" userId="5e4b1f51482d42e5" providerId="LiveId" clId="{24E9D497-0D9A-4219-9B03-07E85B09767C}" dt="2024-03-04T14:10:39.771" v="1883" actId="478"/>
          <ac:spMkLst>
            <pc:docMk/>
            <pc:sldMk cId="496229051" sldId="296"/>
            <ac:spMk id="3" creationId="{6094ED3F-E7C0-B27C-5A19-686EFCEEC984}"/>
          </ac:spMkLst>
        </pc:spChg>
        <pc:spChg chg="add">
          <ac:chgData name="Antoinette Anderson" userId="5e4b1f51482d42e5" providerId="LiveId" clId="{24E9D497-0D9A-4219-9B03-07E85B09767C}" dt="2024-03-04T15:51:44.179" v="2503" actId="26606"/>
          <ac:spMkLst>
            <pc:docMk/>
            <pc:sldMk cId="496229051" sldId="296"/>
            <ac:spMk id="7" creationId="{787F4F1C-8D3D-4EC1-B72D-A0470A5A08B8}"/>
          </ac:spMkLst>
        </pc:spChg>
        <pc:grpChg chg="add">
          <ac:chgData name="Antoinette Anderson" userId="5e4b1f51482d42e5" providerId="LiveId" clId="{24E9D497-0D9A-4219-9B03-07E85B09767C}" dt="2024-03-04T15:51:44.179" v="2503" actId="26606"/>
          <ac:grpSpMkLst>
            <pc:docMk/>
            <pc:sldMk cId="496229051" sldId="296"/>
            <ac:grpSpMk id="9" creationId="{D1E3DD61-64DB-46AD-B249-E273CD86B051}"/>
          </ac:grpSpMkLst>
        </pc:grpChg>
      </pc:sldChg>
      <pc:sldChg chg="addSp delSp modSp new del mod setBg">
        <pc:chgData name="Antoinette Anderson" userId="5e4b1f51482d42e5" providerId="LiveId" clId="{24E9D497-0D9A-4219-9B03-07E85B09767C}" dt="2024-03-05T20:10:10.108" v="2923" actId="47"/>
        <pc:sldMkLst>
          <pc:docMk/>
          <pc:sldMk cId="2366050838" sldId="297"/>
        </pc:sldMkLst>
        <pc:spChg chg="del">
          <ac:chgData name="Antoinette Anderson" userId="5e4b1f51482d42e5" providerId="LiveId" clId="{24E9D497-0D9A-4219-9B03-07E85B09767C}" dt="2024-03-04T14:51:13.350" v="1891" actId="26606"/>
          <ac:spMkLst>
            <pc:docMk/>
            <pc:sldMk cId="2366050838" sldId="297"/>
            <ac:spMk id="2" creationId="{3A4DFEB6-DDBC-7739-F1CA-B80F931053D3}"/>
          </ac:spMkLst>
        </pc:spChg>
        <pc:spChg chg="del">
          <ac:chgData name="Antoinette Anderson" userId="5e4b1f51482d42e5" providerId="LiveId" clId="{24E9D497-0D9A-4219-9B03-07E85B09767C}" dt="2024-03-04T14:51:07.215" v="1890" actId="22"/>
          <ac:spMkLst>
            <pc:docMk/>
            <pc:sldMk cId="2366050838" sldId="297"/>
            <ac:spMk id="3" creationId="{872F2392-9540-C957-EBB8-3C38D15892D8}"/>
          </ac:spMkLst>
        </pc:spChg>
        <pc:picChg chg="add mod ord">
          <ac:chgData name="Antoinette Anderson" userId="5e4b1f51482d42e5" providerId="LiveId" clId="{24E9D497-0D9A-4219-9B03-07E85B09767C}" dt="2024-03-04T14:51:13.350" v="1891" actId="26606"/>
          <ac:picMkLst>
            <pc:docMk/>
            <pc:sldMk cId="2366050838" sldId="297"/>
            <ac:picMk id="5" creationId="{D02D4812-26E0-1613-1848-CE8D055042A9}"/>
          </ac:picMkLst>
        </pc:picChg>
      </pc:sldChg>
      <pc:sldChg chg="addSp delSp modSp new del mod setBg">
        <pc:chgData name="Antoinette Anderson" userId="5e4b1f51482d42e5" providerId="LiveId" clId="{24E9D497-0D9A-4219-9B03-07E85B09767C}" dt="2024-03-05T20:10:08.740" v="2922" actId="47"/>
        <pc:sldMkLst>
          <pc:docMk/>
          <pc:sldMk cId="3124795739" sldId="298"/>
        </pc:sldMkLst>
        <pc:spChg chg="del">
          <ac:chgData name="Antoinette Anderson" userId="5e4b1f51482d42e5" providerId="LiveId" clId="{24E9D497-0D9A-4219-9B03-07E85B09767C}" dt="2024-03-04T14:56:02.073" v="1893" actId="26606"/>
          <ac:spMkLst>
            <pc:docMk/>
            <pc:sldMk cId="3124795739" sldId="298"/>
            <ac:spMk id="2" creationId="{F2E3742B-5F51-43D0-9E8F-51CFA7BC2F31}"/>
          </ac:spMkLst>
        </pc:spChg>
        <pc:spChg chg="del">
          <ac:chgData name="Antoinette Anderson" userId="5e4b1f51482d42e5" providerId="LiveId" clId="{24E9D497-0D9A-4219-9B03-07E85B09767C}" dt="2024-03-04T14:55:58.947" v="1892" actId="22"/>
          <ac:spMkLst>
            <pc:docMk/>
            <pc:sldMk cId="3124795739" sldId="298"/>
            <ac:spMk id="3" creationId="{099E5FC2-B20A-D13F-8EDD-E249DB4F9CD9}"/>
          </ac:spMkLst>
        </pc:spChg>
        <pc:picChg chg="add mod ord">
          <ac:chgData name="Antoinette Anderson" userId="5e4b1f51482d42e5" providerId="LiveId" clId="{24E9D497-0D9A-4219-9B03-07E85B09767C}" dt="2024-03-04T14:56:02.073" v="1893" actId="26606"/>
          <ac:picMkLst>
            <pc:docMk/>
            <pc:sldMk cId="3124795739" sldId="298"/>
            <ac:picMk id="5" creationId="{C2C9E8D3-AC74-B7FC-E30C-1047CC354FCF}"/>
          </ac:picMkLst>
        </pc:picChg>
      </pc:sldChg>
      <pc:sldChg chg="addSp delSp modSp new del mod setBg">
        <pc:chgData name="Antoinette Anderson" userId="5e4b1f51482d42e5" providerId="LiveId" clId="{24E9D497-0D9A-4219-9B03-07E85B09767C}" dt="2024-03-05T20:10:06.865" v="2921" actId="47"/>
        <pc:sldMkLst>
          <pc:docMk/>
          <pc:sldMk cId="482764078" sldId="299"/>
        </pc:sldMkLst>
        <pc:spChg chg="del">
          <ac:chgData name="Antoinette Anderson" userId="5e4b1f51482d42e5" providerId="LiveId" clId="{24E9D497-0D9A-4219-9B03-07E85B09767C}" dt="2024-03-04T15:00:53.085" v="1895" actId="26606"/>
          <ac:spMkLst>
            <pc:docMk/>
            <pc:sldMk cId="482764078" sldId="299"/>
            <ac:spMk id="2" creationId="{A68D196D-7750-02A6-AB8B-BDAFC3244E85}"/>
          </ac:spMkLst>
        </pc:spChg>
        <pc:spChg chg="del">
          <ac:chgData name="Antoinette Anderson" userId="5e4b1f51482d42e5" providerId="LiveId" clId="{24E9D497-0D9A-4219-9B03-07E85B09767C}" dt="2024-03-04T15:00:50.964" v="1894" actId="22"/>
          <ac:spMkLst>
            <pc:docMk/>
            <pc:sldMk cId="482764078" sldId="299"/>
            <ac:spMk id="3" creationId="{CEB9F562-3BA7-C0DB-9893-4CDE6CFEB0DF}"/>
          </ac:spMkLst>
        </pc:spChg>
        <pc:picChg chg="add mod ord">
          <ac:chgData name="Antoinette Anderson" userId="5e4b1f51482d42e5" providerId="LiveId" clId="{24E9D497-0D9A-4219-9B03-07E85B09767C}" dt="2024-03-04T15:01:12.354" v="1896" actId="27614"/>
          <ac:picMkLst>
            <pc:docMk/>
            <pc:sldMk cId="482764078" sldId="299"/>
            <ac:picMk id="5" creationId="{DDB3100D-0EE7-628A-9771-AF7E9E2F25F0}"/>
          </ac:picMkLst>
        </pc:picChg>
      </pc:sldChg>
      <pc:sldChg chg="addSp delSp modSp new del mod setBg">
        <pc:chgData name="Antoinette Anderson" userId="5e4b1f51482d42e5" providerId="LiveId" clId="{24E9D497-0D9A-4219-9B03-07E85B09767C}" dt="2024-03-04T15:21:46.811" v="1899" actId="47"/>
        <pc:sldMkLst>
          <pc:docMk/>
          <pc:sldMk cId="3669619836" sldId="300"/>
        </pc:sldMkLst>
        <pc:spChg chg="del">
          <ac:chgData name="Antoinette Anderson" userId="5e4b1f51482d42e5" providerId="LiveId" clId="{24E9D497-0D9A-4219-9B03-07E85B09767C}" dt="2024-03-04T15:17:14.490" v="1898" actId="26606"/>
          <ac:spMkLst>
            <pc:docMk/>
            <pc:sldMk cId="3669619836" sldId="300"/>
            <ac:spMk id="2" creationId="{42E63901-9016-49F4-D189-58FBE7C40835}"/>
          </ac:spMkLst>
        </pc:spChg>
        <pc:spChg chg="del">
          <ac:chgData name="Antoinette Anderson" userId="5e4b1f51482d42e5" providerId="LiveId" clId="{24E9D497-0D9A-4219-9B03-07E85B09767C}" dt="2024-03-04T15:17:14.490" v="1898" actId="26606"/>
          <ac:spMkLst>
            <pc:docMk/>
            <pc:sldMk cId="3669619836" sldId="300"/>
            <ac:spMk id="3" creationId="{4F4E8CB9-104F-A027-1A28-0EFD40B1D48C}"/>
          </ac:spMkLst>
        </pc:spChg>
        <pc:picChg chg="add mod">
          <ac:chgData name="Antoinette Anderson" userId="5e4b1f51482d42e5" providerId="LiveId" clId="{24E9D497-0D9A-4219-9B03-07E85B09767C}" dt="2024-03-04T15:17:14.490" v="1898" actId="26606"/>
          <ac:picMkLst>
            <pc:docMk/>
            <pc:sldMk cId="3669619836" sldId="300"/>
            <ac:picMk id="5" creationId="{A07E8A2D-D49D-AC01-ACF0-678698C57D06}"/>
          </ac:picMkLst>
        </pc:picChg>
      </pc:sldChg>
      <pc:sldChg chg="addSp delSp modSp new del mod setBg">
        <pc:chgData name="Antoinette Anderson" userId="5e4b1f51482d42e5" providerId="LiveId" clId="{24E9D497-0D9A-4219-9B03-07E85B09767C}" dt="2024-03-05T20:10:05.323" v="2920" actId="47"/>
        <pc:sldMkLst>
          <pc:docMk/>
          <pc:sldMk cId="1805599316" sldId="301"/>
        </pc:sldMkLst>
        <pc:spChg chg="del">
          <ac:chgData name="Antoinette Anderson" userId="5e4b1f51482d42e5" providerId="LiveId" clId="{24E9D497-0D9A-4219-9B03-07E85B09767C}" dt="2024-03-04T15:21:58.314" v="1901" actId="26606"/>
          <ac:spMkLst>
            <pc:docMk/>
            <pc:sldMk cId="1805599316" sldId="301"/>
            <ac:spMk id="2" creationId="{F6A5F948-B6E9-DF58-3604-213853D564A1}"/>
          </ac:spMkLst>
        </pc:spChg>
        <pc:spChg chg="del">
          <ac:chgData name="Antoinette Anderson" userId="5e4b1f51482d42e5" providerId="LiveId" clId="{24E9D497-0D9A-4219-9B03-07E85B09767C}" dt="2024-03-04T15:21:55.526" v="1900" actId="22"/>
          <ac:spMkLst>
            <pc:docMk/>
            <pc:sldMk cId="1805599316" sldId="301"/>
            <ac:spMk id="3" creationId="{2FDEA116-6A60-6A24-B97D-96B51B39404C}"/>
          </ac:spMkLst>
        </pc:spChg>
        <pc:picChg chg="add mod ord">
          <ac:chgData name="Antoinette Anderson" userId="5e4b1f51482d42e5" providerId="LiveId" clId="{24E9D497-0D9A-4219-9B03-07E85B09767C}" dt="2024-03-04T15:21:58.314" v="1901" actId="26606"/>
          <ac:picMkLst>
            <pc:docMk/>
            <pc:sldMk cId="1805599316" sldId="301"/>
            <ac:picMk id="5" creationId="{C596F52D-F497-A9A0-BEB7-9AAEB8C287A6}"/>
          </ac:picMkLst>
        </pc:picChg>
      </pc:sldChg>
      <pc:sldChg chg="addSp delSp modSp new mod setBg">
        <pc:chgData name="Antoinette Anderson" userId="5e4b1f51482d42e5" providerId="LiveId" clId="{24E9D497-0D9A-4219-9B03-07E85B09767C}" dt="2024-03-05T21:28:18.681" v="3111" actId="478"/>
        <pc:sldMkLst>
          <pc:docMk/>
          <pc:sldMk cId="2117583911" sldId="302"/>
        </pc:sldMkLst>
        <pc:spChg chg="del">
          <ac:chgData name="Antoinette Anderson" userId="5e4b1f51482d42e5" providerId="LiveId" clId="{24E9D497-0D9A-4219-9B03-07E85B09767C}" dt="2024-03-04T15:26:36.527" v="1904" actId="26606"/>
          <ac:spMkLst>
            <pc:docMk/>
            <pc:sldMk cId="2117583911" sldId="302"/>
            <ac:spMk id="2" creationId="{FBA2DAB7-C732-17B7-8278-DD9A8DDAE2C3}"/>
          </ac:spMkLst>
        </pc:spChg>
        <pc:spChg chg="del">
          <ac:chgData name="Antoinette Anderson" userId="5e4b1f51482d42e5" providerId="LiveId" clId="{24E9D497-0D9A-4219-9B03-07E85B09767C}" dt="2024-03-04T15:26:33.066" v="1903" actId="22"/>
          <ac:spMkLst>
            <pc:docMk/>
            <pc:sldMk cId="2117583911" sldId="302"/>
            <ac:spMk id="3" creationId="{6F54F6F9-2AF5-046B-E5C4-BAF86E9A77A3}"/>
          </ac:spMkLst>
        </pc:spChg>
        <pc:picChg chg="add del">
          <ac:chgData name="Antoinette Anderson" userId="5e4b1f51482d42e5" providerId="LiveId" clId="{24E9D497-0D9A-4219-9B03-07E85B09767C}" dt="2024-03-05T21:28:18.681" v="3111" actId="478"/>
          <ac:picMkLst>
            <pc:docMk/>
            <pc:sldMk cId="2117583911" sldId="302"/>
            <ac:picMk id="3" creationId="{78404D0B-8A76-4ED0-24CC-DBCC323C1737}"/>
          </ac:picMkLst>
        </pc:picChg>
        <pc:picChg chg="add mod ord">
          <ac:chgData name="Antoinette Anderson" userId="5e4b1f51482d42e5" providerId="LiveId" clId="{24E9D497-0D9A-4219-9B03-07E85B09767C}" dt="2024-03-04T15:26:36.527" v="1904" actId="26606"/>
          <ac:picMkLst>
            <pc:docMk/>
            <pc:sldMk cId="2117583911" sldId="302"/>
            <ac:picMk id="5" creationId="{0B714F94-E088-0C1F-B857-6F2B84D5FCC7}"/>
          </ac:picMkLst>
        </pc:picChg>
      </pc:sldChg>
      <pc:sldChg chg="modSp new del mod">
        <pc:chgData name="Antoinette Anderson" userId="5e4b1f51482d42e5" providerId="LiveId" clId="{24E9D497-0D9A-4219-9B03-07E85B09767C}" dt="2024-03-05T20:10:01.096" v="2919" actId="47"/>
        <pc:sldMkLst>
          <pc:docMk/>
          <pc:sldMk cId="530250999" sldId="303"/>
        </pc:sldMkLst>
        <pc:spChg chg="mod">
          <ac:chgData name="Antoinette Anderson" userId="5e4b1f51482d42e5" providerId="LiveId" clId="{24E9D497-0D9A-4219-9B03-07E85B09767C}" dt="2024-03-04T15:26:59.811" v="1905"/>
          <ac:spMkLst>
            <pc:docMk/>
            <pc:sldMk cId="530250999" sldId="303"/>
            <ac:spMk id="2" creationId="{00A058F0-ADC0-B56B-A956-C410A175B1D9}"/>
          </ac:spMkLst>
        </pc:spChg>
        <pc:spChg chg="mod">
          <ac:chgData name="Antoinette Anderson" userId="5e4b1f51482d42e5" providerId="LiveId" clId="{24E9D497-0D9A-4219-9B03-07E85B09767C}" dt="2024-03-04T15:29:44.305" v="2227" actId="20577"/>
          <ac:spMkLst>
            <pc:docMk/>
            <pc:sldMk cId="530250999" sldId="303"/>
            <ac:spMk id="3" creationId="{033CE826-9DA9-C94E-DB60-BA356452A43E}"/>
          </ac:spMkLst>
        </pc:spChg>
      </pc:sldChg>
      <pc:sldChg chg="addSp delSp modSp new del mod chgLayout">
        <pc:chgData name="Antoinette Anderson" userId="5e4b1f51482d42e5" providerId="LiveId" clId="{24E9D497-0D9A-4219-9B03-07E85B09767C}" dt="2024-03-05T20:10:00.631" v="2918" actId="47"/>
        <pc:sldMkLst>
          <pc:docMk/>
          <pc:sldMk cId="1286812164" sldId="304"/>
        </pc:sldMkLst>
        <pc:spChg chg="mod ord">
          <ac:chgData name="Antoinette Anderson" userId="5e4b1f51482d42e5" providerId="LiveId" clId="{24E9D497-0D9A-4219-9B03-07E85B09767C}" dt="2024-03-04T15:49:47.478" v="2300" actId="700"/>
          <ac:spMkLst>
            <pc:docMk/>
            <pc:sldMk cId="1286812164" sldId="304"/>
            <ac:spMk id="2" creationId="{31FAB44D-4F94-C947-958C-96B0B83B1BB2}"/>
          </ac:spMkLst>
        </pc:spChg>
        <pc:spChg chg="del mod">
          <ac:chgData name="Antoinette Anderson" userId="5e4b1f51482d42e5" providerId="LiveId" clId="{24E9D497-0D9A-4219-9B03-07E85B09767C}" dt="2024-03-04T15:30:30.514" v="2255" actId="478"/>
          <ac:spMkLst>
            <pc:docMk/>
            <pc:sldMk cId="1286812164" sldId="304"/>
            <ac:spMk id="3" creationId="{6834381F-40A3-0776-B6F5-2AAE89764809}"/>
          </ac:spMkLst>
        </pc:spChg>
        <pc:spChg chg="add del">
          <ac:chgData name="Antoinette Anderson" userId="5e4b1f51482d42e5" providerId="LiveId" clId="{24E9D497-0D9A-4219-9B03-07E85B09767C}" dt="2024-03-04T15:30:46.099" v="2257" actId="478"/>
          <ac:spMkLst>
            <pc:docMk/>
            <pc:sldMk cId="1286812164" sldId="304"/>
            <ac:spMk id="5" creationId="{AA4D8B32-7F64-7E13-EC8A-104B590FA2C2}"/>
          </ac:spMkLst>
        </pc:spChg>
        <pc:spChg chg="add mod ord">
          <ac:chgData name="Antoinette Anderson" userId="5e4b1f51482d42e5" providerId="LiveId" clId="{24E9D497-0D9A-4219-9B03-07E85B09767C}" dt="2024-03-04T15:50:58.927" v="2501" actId="20577"/>
          <ac:spMkLst>
            <pc:docMk/>
            <pc:sldMk cId="1286812164" sldId="304"/>
            <ac:spMk id="6" creationId="{125CB0E8-6993-0C68-91FF-A54E4ED64BB9}"/>
          </ac:spMkLst>
        </pc:spChg>
      </pc:sldChg>
      <pc:sldChg chg="addSp delSp modSp new del mod ord setBg">
        <pc:chgData name="Antoinette Anderson" userId="5e4b1f51482d42e5" providerId="LiveId" clId="{24E9D497-0D9A-4219-9B03-07E85B09767C}" dt="2024-03-05T16:27:02.243" v="2844" actId="47"/>
        <pc:sldMkLst>
          <pc:docMk/>
          <pc:sldMk cId="2908234347" sldId="305"/>
        </pc:sldMkLst>
        <pc:picChg chg="add del mod">
          <ac:chgData name="Antoinette Anderson" userId="5e4b1f51482d42e5" providerId="LiveId" clId="{24E9D497-0D9A-4219-9B03-07E85B09767C}" dt="2024-03-05T09:17:04.643" v="2803" actId="478"/>
          <ac:picMkLst>
            <pc:docMk/>
            <pc:sldMk cId="2908234347" sldId="305"/>
            <ac:picMk id="3" creationId="{0DA70A17-D422-C9BC-539F-A829841F1145}"/>
          </ac:picMkLst>
        </pc:picChg>
        <pc:picChg chg="add del mod">
          <ac:chgData name="Antoinette Anderson" userId="5e4b1f51482d42e5" providerId="LiveId" clId="{24E9D497-0D9A-4219-9B03-07E85B09767C}" dt="2024-03-05T09:25:20.991" v="2816" actId="22"/>
          <ac:picMkLst>
            <pc:docMk/>
            <pc:sldMk cId="2908234347" sldId="305"/>
            <ac:picMk id="5" creationId="{D022808C-0A92-A171-B71A-F8B89120557C}"/>
          </ac:picMkLst>
        </pc:picChg>
        <pc:picChg chg="add mod">
          <ac:chgData name="Antoinette Anderson" userId="5e4b1f51482d42e5" providerId="LiveId" clId="{24E9D497-0D9A-4219-9B03-07E85B09767C}" dt="2024-03-05T09:27:24.328" v="2824" actId="26606"/>
          <ac:picMkLst>
            <pc:docMk/>
            <pc:sldMk cId="2908234347" sldId="305"/>
            <ac:picMk id="7" creationId="{5907C839-4105-3514-54AC-339302CE554D}"/>
          </ac:picMkLst>
        </pc:picChg>
      </pc:sldChg>
      <pc:sldChg chg="new del">
        <pc:chgData name="Antoinette Anderson" userId="5e4b1f51482d42e5" providerId="LiveId" clId="{24E9D497-0D9A-4219-9B03-07E85B09767C}" dt="2024-03-04T15:51:02.707" v="2502" actId="47"/>
        <pc:sldMkLst>
          <pc:docMk/>
          <pc:sldMk cId="4008537871" sldId="305"/>
        </pc:sldMkLst>
      </pc:sldChg>
      <pc:sldChg chg="addSp modSp new del mod setBg">
        <pc:chgData name="Antoinette Anderson" userId="5e4b1f51482d42e5" providerId="LiveId" clId="{24E9D497-0D9A-4219-9B03-07E85B09767C}" dt="2024-03-05T16:27:03.837" v="2845" actId="47"/>
        <pc:sldMkLst>
          <pc:docMk/>
          <pc:sldMk cId="1521047290" sldId="306"/>
        </pc:sldMkLst>
        <pc:picChg chg="add mod">
          <ac:chgData name="Antoinette Anderson" userId="5e4b1f51482d42e5" providerId="LiveId" clId="{24E9D497-0D9A-4219-9B03-07E85B09767C}" dt="2024-03-05T09:28:28.520" v="2827" actId="26606"/>
          <ac:picMkLst>
            <pc:docMk/>
            <pc:sldMk cId="1521047290" sldId="306"/>
            <ac:picMk id="3" creationId="{E99D32F0-5F3C-3FC8-BFCD-1C3BDF096507}"/>
          </ac:picMkLst>
        </pc:picChg>
      </pc:sldChg>
      <pc:sldChg chg="addSp modSp new del mod setBg">
        <pc:chgData name="Antoinette Anderson" userId="5e4b1f51482d42e5" providerId="LiveId" clId="{24E9D497-0D9A-4219-9B03-07E85B09767C}" dt="2024-03-05T16:25:51.075" v="2836" actId="47"/>
        <pc:sldMkLst>
          <pc:docMk/>
          <pc:sldMk cId="1691817601" sldId="307"/>
        </pc:sldMkLst>
        <pc:picChg chg="add mod">
          <ac:chgData name="Antoinette Anderson" userId="5e4b1f51482d42e5" providerId="LiveId" clId="{24E9D497-0D9A-4219-9B03-07E85B09767C}" dt="2024-03-05T09:29:13.581" v="2830" actId="26606"/>
          <ac:picMkLst>
            <pc:docMk/>
            <pc:sldMk cId="1691817601" sldId="307"/>
            <ac:picMk id="3" creationId="{81B37D26-7BA4-DCB7-DB02-1433AE850EF6}"/>
          </ac:picMkLst>
        </pc:picChg>
      </pc:sldChg>
      <pc:sldChg chg="addSp delSp modSp new mod setBg">
        <pc:chgData name="Antoinette Anderson" userId="5e4b1f51482d42e5" providerId="LiveId" clId="{24E9D497-0D9A-4219-9B03-07E85B09767C}" dt="2024-03-05T16:52:03.260" v="2861" actId="26606"/>
        <pc:sldMkLst>
          <pc:docMk/>
          <pc:sldMk cId="871494075" sldId="308"/>
        </pc:sldMkLst>
        <pc:picChg chg="add del mod">
          <ac:chgData name="Antoinette Anderson" userId="5e4b1f51482d42e5" providerId="LiveId" clId="{24E9D497-0D9A-4219-9B03-07E85B09767C}" dt="2024-03-05T16:26:36.701" v="2840" actId="478"/>
          <ac:picMkLst>
            <pc:docMk/>
            <pc:sldMk cId="871494075" sldId="308"/>
            <ac:picMk id="3" creationId="{9E23D14F-53C9-7432-CF0B-BA79DE9FF23E}"/>
          </ac:picMkLst>
        </pc:picChg>
        <pc:picChg chg="add del mod">
          <ac:chgData name="Antoinette Anderson" userId="5e4b1f51482d42e5" providerId="LiveId" clId="{24E9D497-0D9A-4219-9B03-07E85B09767C}" dt="2024-03-05T16:51:56.867" v="2859" actId="478"/>
          <ac:picMkLst>
            <pc:docMk/>
            <pc:sldMk cId="871494075" sldId="308"/>
            <ac:picMk id="5" creationId="{AA250290-62A9-F8A7-BD0D-D8060B78437B}"/>
          </ac:picMkLst>
        </pc:picChg>
        <pc:picChg chg="add mod">
          <ac:chgData name="Antoinette Anderson" userId="5e4b1f51482d42e5" providerId="LiveId" clId="{24E9D497-0D9A-4219-9B03-07E85B09767C}" dt="2024-03-05T16:52:03.260" v="2861" actId="26606"/>
          <ac:picMkLst>
            <pc:docMk/>
            <pc:sldMk cId="871494075" sldId="308"/>
            <ac:picMk id="7" creationId="{3E912AC9-4FFA-25B9-1B6A-25260CF03EFE}"/>
          </ac:picMkLst>
        </pc:picChg>
      </pc:sldChg>
      <pc:sldChg chg="addSp modSp new del mod setBg">
        <pc:chgData name="Antoinette Anderson" userId="5e4b1f51482d42e5" providerId="LiveId" clId="{24E9D497-0D9A-4219-9B03-07E85B09767C}" dt="2024-03-05T18:08:25.006" v="2891" actId="47"/>
        <pc:sldMkLst>
          <pc:docMk/>
          <pc:sldMk cId="3475073997" sldId="309"/>
        </pc:sldMkLst>
        <pc:picChg chg="add mod">
          <ac:chgData name="Antoinette Anderson" userId="5e4b1f51482d42e5" providerId="LiveId" clId="{24E9D497-0D9A-4219-9B03-07E85B09767C}" dt="2024-03-05T16:25:59.820" v="2839" actId="26606"/>
          <ac:picMkLst>
            <pc:docMk/>
            <pc:sldMk cId="3475073997" sldId="309"/>
            <ac:picMk id="3" creationId="{752F9470-AB7A-8C15-436E-DDAD99A04FAB}"/>
          </ac:picMkLst>
        </pc:picChg>
      </pc:sldChg>
      <pc:sldChg chg="addSp delSp modSp new mod setBg">
        <pc:chgData name="Antoinette Anderson" userId="5e4b1f51482d42e5" providerId="LiveId" clId="{24E9D497-0D9A-4219-9B03-07E85B09767C}" dt="2024-03-05T20:25:32.010" v="2935" actId="27614"/>
        <pc:sldMkLst>
          <pc:docMk/>
          <pc:sldMk cId="3086356524" sldId="310"/>
        </pc:sldMkLst>
        <pc:spChg chg="del">
          <ac:chgData name="Antoinette Anderson" userId="5e4b1f51482d42e5" providerId="LiveId" clId="{24E9D497-0D9A-4219-9B03-07E85B09767C}" dt="2024-03-05T16:29:01.211" v="2849" actId="26606"/>
          <ac:spMkLst>
            <pc:docMk/>
            <pc:sldMk cId="3086356524" sldId="310"/>
            <ac:spMk id="2" creationId="{ABED59FB-164F-C80D-163D-79722FB2BC68}"/>
          </ac:spMkLst>
        </pc:spChg>
        <pc:spChg chg="del">
          <ac:chgData name="Antoinette Anderson" userId="5e4b1f51482d42e5" providerId="LiveId" clId="{24E9D497-0D9A-4219-9B03-07E85B09767C}" dt="2024-03-05T16:28:57.658" v="2848" actId="22"/>
          <ac:spMkLst>
            <pc:docMk/>
            <pc:sldMk cId="3086356524" sldId="310"/>
            <ac:spMk id="3" creationId="{0F94EF7A-7D0A-2F24-2E17-8D0D665C5B0A}"/>
          </ac:spMkLst>
        </pc:spChg>
        <pc:spChg chg="add del mod">
          <ac:chgData name="Antoinette Anderson" userId="5e4b1f51482d42e5" providerId="LiveId" clId="{24E9D497-0D9A-4219-9B03-07E85B09767C}" dt="2024-03-05T16:37:44.040" v="2853" actId="22"/>
          <ac:spMkLst>
            <pc:docMk/>
            <pc:sldMk cId="3086356524" sldId="310"/>
            <ac:spMk id="9" creationId="{D8E31FB9-6EA9-F66F-694C-F0E2217AE4DC}"/>
          </ac:spMkLst>
        </pc:spChg>
        <pc:spChg chg="add del mod">
          <ac:chgData name="Antoinette Anderson" userId="5e4b1f51482d42e5" providerId="LiveId" clId="{24E9D497-0D9A-4219-9B03-07E85B09767C}" dt="2024-03-05T17:23:39.106" v="2884" actId="22"/>
          <ac:spMkLst>
            <pc:docMk/>
            <pc:sldMk cId="3086356524" sldId="310"/>
            <ac:spMk id="13" creationId="{54579B8D-D5B6-36E1-9B3A-259BFA5EF021}"/>
          </ac:spMkLst>
        </pc:spChg>
        <pc:spChg chg="add del mod">
          <ac:chgData name="Antoinette Anderson" userId="5e4b1f51482d42e5" providerId="LiveId" clId="{24E9D497-0D9A-4219-9B03-07E85B09767C}" dt="2024-03-05T20:25:21.188" v="2933" actId="22"/>
          <ac:spMkLst>
            <pc:docMk/>
            <pc:sldMk cId="3086356524" sldId="310"/>
            <ac:spMk id="17" creationId="{7C26BBD3-093A-421B-BB6D-9685E6973CCC}"/>
          </ac:spMkLst>
        </pc:spChg>
        <pc:picChg chg="add del mod ord">
          <ac:chgData name="Antoinette Anderson" userId="5e4b1f51482d42e5" providerId="LiveId" clId="{24E9D497-0D9A-4219-9B03-07E85B09767C}" dt="2024-03-05T16:37:35.428" v="2852" actId="478"/>
          <ac:picMkLst>
            <pc:docMk/>
            <pc:sldMk cId="3086356524" sldId="310"/>
            <ac:picMk id="5" creationId="{4E05CEC6-2494-1B8E-E1DD-B4B9E9ADFC43}"/>
          </ac:picMkLst>
        </pc:picChg>
        <pc:picChg chg="add del mod">
          <ac:chgData name="Antoinette Anderson" userId="5e4b1f51482d42e5" providerId="LiveId" clId="{24E9D497-0D9A-4219-9B03-07E85B09767C}" dt="2024-03-05T20:25:13.467" v="2932" actId="478"/>
          <ac:picMkLst>
            <pc:docMk/>
            <pc:sldMk cId="3086356524" sldId="310"/>
            <ac:picMk id="7" creationId="{036E14A0-B797-12D3-A409-C7D1B91A3112}"/>
          </ac:picMkLst>
        </pc:picChg>
        <pc:picChg chg="add del mod ord">
          <ac:chgData name="Antoinette Anderson" userId="5e4b1f51482d42e5" providerId="LiveId" clId="{24E9D497-0D9A-4219-9B03-07E85B09767C}" dt="2024-03-05T17:23:36.553" v="2883" actId="478"/>
          <ac:picMkLst>
            <pc:docMk/>
            <pc:sldMk cId="3086356524" sldId="310"/>
            <ac:picMk id="11" creationId="{5111EEE2-C24B-A867-F329-2DC9BA030253}"/>
          </ac:picMkLst>
        </pc:picChg>
        <pc:picChg chg="add del mod ord">
          <ac:chgData name="Antoinette Anderson" userId="5e4b1f51482d42e5" providerId="LiveId" clId="{24E9D497-0D9A-4219-9B03-07E85B09767C}" dt="2024-03-05T20:25:10.948" v="2931" actId="478"/>
          <ac:picMkLst>
            <pc:docMk/>
            <pc:sldMk cId="3086356524" sldId="310"/>
            <ac:picMk id="15" creationId="{9520A2D6-69E9-5340-28A3-ED0C84C90F48}"/>
          </ac:picMkLst>
        </pc:picChg>
        <pc:picChg chg="add mod ord">
          <ac:chgData name="Antoinette Anderson" userId="5e4b1f51482d42e5" providerId="LiveId" clId="{24E9D497-0D9A-4219-9B03-07E85B09767C}" dt="2024-03-05T20:25:32.010" v="2935" actId="27614"/>
          <ac:picMkLst>
            <pc:docMk/>
            <pc:sldMk cId="3086356524" sldId="310"/>
            <ac:picMk id="19" creationId="{361A4BAB-F0AF-A475-BB70-F478ED15D6EA}"/>
          </ac:picMkLst>
        </pc:picChg>
      </pc:sldChg>
      <pc:sldChg chg="addSp modSp new mod setBg">
        <pc:chgData name="Antoinette Anderson" userId="5e4b1f51482d42e5" providerId="LiveId" clId="{24E9D497-0D9A-4219-9B03-07E85B09767C}" dt="2024-03-05T17:00:00.338" v="2869" actId="26606"/>
        <pc:sldMkLst>
          <pc:docMk/>
          <pc:sldMk cId="2740042596" sldId="311"/>
        </pc:sldMkLst>
        <pc:picChg chg="add mod">
          <ac:chgData name="Antoinette Anderson" userId="5e4b1f51482d42e5" providerId="LiveId" clId="{24E9D497-0D9A-4219-9B03-07E85B09767C}" dt="2024-03-05T17:00:00.338" v="2869" actId="26606"/>
          <ac:picMkLst>
            <pc:docMk/>
            <pc:sldMk cId="2740042596" sldId="311"/>
            <ac:picMk id="3" creationId="{3A757A21-1424-677F-DFBA-9951533E2309}"/>
          </ac:picMkLst>
        </pc:picChg>
      </pc:sldChg>
      <pc:sldChg chg="addSp delSp modSp new mod ord setBg">
        <pc:chgData name="Antoinette Anderson" userId="5e4b1f51482d42e5" providerId="LiveId" clId="{24E9D497-0D9A-4219-9B03-07E85B09767C}" dt="2024-03-05T19:26:08.617" v="2896"/>
        <pc:sldMkLst>
          <pc:docMk/>
          <pc:sldMk cId="861622712" sldId="312"/>
        </pc:sldMkLst>
        <pc:spChg chg="del">
          <ac:chgData name="Antoinette Anderson" userId="5e4b1f51482d42e5" providerId="LiveId" clId="{24E9D497-0D9A-4219-9B03-07E85B09767C}" dt="2024-03-05T17:03:00.998" v="2879" actId="26606"/>
          <ac:spMkLst>
            <pc:docMk/>
            <pc:sldMk cId="861622712" sldId="312"/>
            <ac:spMk id="2" creationId="{A2550AB5-D733-B85C-75B1-EABF70C6C648}"/>
          </ac:spMkLst>
        </pc:spChg>
        <pc:spChg chg="del">
          <ac:chgData name="Antoinette Anderson" userId="5e4b1f51482d42e5" providerId="LiveId" clId="{24E9D497-0D9A-4219-9B03-07E85B09767C}" dt="2024-03-05T17:03:00.998" v="2879" actId="26606"/>
          <ac:spMkLst>
            <pc:docMk/>
            <pc:sldMk cId="861622712" sldId="312"/>
            <ac:spMk id="3" creationId="{384FB940-3F7D-E54E-0CDC-3A4436BC960C}"/>
          </ac:spMkLst>
        </pc:spChg>
        <pc:picChg chg="add mod">
          <ac:chgData name="Antoinette Anderson" userId="5e4b1f51482d42e5" providerId="LiveId" clId="{24E9D497-0D9A-4219-9B03-07E85B09767C}" dt="2024-03-05T17:03:00.998" v="2879" actId="26606"/>
          <ac:picMkLst>
            <pc:docMk/>
            <pc:sldMk cId="861622712" sldId="312"/>
            <ac:picMk id="5" creationId="{BC4EB14E-B91C-908E-5895-3FA4FDA79F18}"/>
          </ac:picMkLst>
        </pc:picChg>
      </pc:sldChg>
      <pc:sldChg chg="addSp delSp modSp new mod setBg">
        <pc:chgData name="Antoinette Anderson" userId="5e4b1f51482d42e5" providerId="LiveId" clId="{24E9D497-0D9A-4219-9B03-07E85B09767C}" dt="2024-03-05T20:26:50.276" v="2939" actId="26606"/>
        <pc:sldMkLst>
          <pc:docMk/>
          <pc:sldMk cId="1531030144" sldId="313"/>
        </pc:sldMkLst>
        <pc:spChg chg="del">
          <ac:chgData name="Antoinette Anderson" userId="5e4b1f51482d42e5" providerId="LiveId" clId="{24E9D497-0D9A-4219-9B03-07E85B09767C}" dt="2024-03-05T17:22:32.174" v="2882" actId="26606"/>
          <ac:spMkLst>
            <pc:docMk/>
            <pc:sldMk cId="1531030144" sldId="313"/>
            <ac:spMk id="2" creationId="{337BEDC8-96FB-5FA8-1472-F1D4201F550B}"/>
          </ac:spMkLst>
        </pc:spChg>
        <pc:spChg chg="del">
          <ac:chgData name="Antoinette Anderson" userId="5e4b1f51482d42e5" providerId="LiveId" clId="{24E9D497-0D9A-4219-9B03-07E85B09767C}" dt="2024-03-05T17:22:27.751" v="2881" actId="22"/>
          <ac:spMkLst>
            <pc:docMk/>
            <pc:sldMk cId="1531030144" sldId="313"/>
            <ac:spMk id="3" creationId="{16584678-0935-9ACF-EEA6-AC0C5E2126A7}"/>
          </ac:spMkLst>
        </pc:spChg>
        <pc:spChg chg="add del mod">
          <ac:chgData name="Antoinette Anderson" userId="5e4b1f51482d42e5" providerId="LiveId" clId="{24E9D497-0D9A-4219-9B03-07E85B09767C}" dt="2024-03-05T20:26:48.087" v="2938" actId="22"/>
          <ac:spMkLst>
            <pc:docMk/>
            <pc:sldMk cId="1531030144" sldId="313"/>
            <ac:spMk id="9" creationId="{CC72B482-C984-3407-D319-4D41EA3EA60C}"/>
          </ac:spMkLst>
        </pc:spChg>
        <pc:picChg chg="add del mod ord">
          <ac:chgData name="Antoinette Anderson" userId="5e4b1f51482d42e5" providerId="LiveId" clId="{24E9D497-0D9A-4219-9B03-07E85B09767C}" dt="2024-03-05T20:25:34.249" v="2936" actId="478"/>
          <ac:picMkLst>
            <pc:docMk/>
            <pc:sldMk cId="1531030144" sldId="313"/>
            <ac:picMk id="5" creationId="{7350EC2D-B6AC-78FD-3770-9F04B53A904C}"/>
          </ac:picMkLst>
        </pc:picChg>
        <pc:picChg chg="add del mod">
          <ac:chgData name="Antoinette Anderson" userId="5e4b1f51482d42e5" providerId="LiveId" clId="{24E9D497-0D9A-4219-9B03-07E85B09767C}" dt="2024-03-05T20:25:36.410" v="2937" actId="478"/>
          <ac:picMkLst>
            <pc:docMk/>
            <pc:sldMk cId="1531030144" sldId="313"/>
            <ac:picMk id="7" creationId="{A8203ACD-AEC2-0962-18F2-FDD53AEAC669}"/>
          </ac:picMkLst>
        </pc:picChg>
        <pc:picChg chg="add mod ord">
          <ac:chgData name="Antoinette Anderson" userId="5e4b1f51482d42e5" providerId="LiveId" clId="{24E9D497-0D9A-4219-9B03-07E85B09767C}" dt="2024-03-05T20:26:50.276" v="2939" actId="26606"/>
          <ac:picMkLst>
            <pc:docMk/>
            <pc:sldMk cId="1531030144" sldId="313"/>
            <ac:picMk id="11" creationId="{0502A088-DAB5-1EA4-1101-D40044323ECC}"/>
          </ac:picMkLst>
        </pc:picChg>
      </pc:sldChg>
      <pc:sldChg chg="addSp delSp modSp new mod setBg">
        <pc:chgData name="Antoinette Anderson" userId="5e4b1f51482d42e5" providerId="LiveId" clId="{24E9D497-0D9A-4219-9B03-07E85B09767C}" dt="2024-03-05T20:16:57.487" v="2926" actId="26606"/>
        <pc:sldMkLst>
          <pc:docMk/>
          <pc:sldMk cId="3005938170" sldId="314"/>
        </pc:sldMkLst>
        <pc:spChg chg="del">
          <ac:chgData name="Antoinette Anderson" userId="5e4b1f51482d42e5" providerId="LiveId" clId="{24E9D497-0D9A-4219-9B03-07E85B09767C}" dt="2024-03-05T19:25:51.756" v="2894" actId="26606"/>
          <ac:spMkLst>
            <pc:docMk/>
            <pc:sldMk cId="3005938170" sldId="314"/>
            <ac:spMk id="2" creationId="{B62C811C-36E4-FC57-EC37-E6BE77C36BBF}"/>
          </ac:spMkLst>
        </pc:spChg>
        <pc:spChg chg="del">
          <ac:chgData name="Antoinette Anderson" userId="5e4b1f51482d42e5" providerId="LiveId" clId="{24E9D497-0D9A-4219-9B03-07E85B09767C}" dt="2024-03-05T19:25:49.054" v="2893" actId="22"/>
          <ac:spMkLst>
            <pc:docMk/>
            <pc:sldMk cId="3005938170" sldId="314"/>
            <ac:spMk id="3" creationId="{1E7D0CC4-1E19-531F-A831-0E06A35F7FBE}"/>
          </ac:spMkLst>
        </pc:spChg>
        <pc:spChg chg="add del mod">
          <ac:chgData name="Antoinette Anderson" userId="5e4b1f51482d42e5" providerId="LiveId" clId="{24E9D497-0D9A-4219-9B03-07E85B09767C}" dt="2024-03-05T19:32:50.214" v="2898" actId="22"/>
          <ac:spMkLst>
            <pc:docMk/>
            <pc:sldMk cId="3005938170" sldId="314"/>
            <ac:spMk id="7" creationId="{7CE9EC91-CEE5-BEF6-0DD9-110150B2FA82}"/>
          </ac:spMkLst>
        </pc:spChg>
        <pc:spChg chg="add del mod">
          <ac:chgData name="Antoinette Anderson" userId="5e4b1f51482d42e5" providerId="LiveId" clId="{24E9D497-0D9A-4219-9B03-07E85B09767C}" dt="2024-03-05T20:16:55.368" v="2925" actId="22"/>
          <ac:spMkLst>
            <pc:docMk/>
            <pc:sldMk cId="3005938170" sldId="314"/>
            <ac:spMk id="11" creationId="{300618ED-A5DB-0518-62F2-2FD3BE7F0D2D}"/>
          </ac:spMkLst>
        </pc:spChg>
        <pc:picChg chg="add del mod ord">
          <ac:chgData name="Antoinette Anderson" userId="5e4b1f51482d42e5" providerId="LiveId" clId="{24E9D497-0D9A-4219-9B03-07E85B09767C}" dt="2024-03-05T19:32:47.632" v="2897" actId="478"/>
          <ac:picMkLst>
            <pc:docMk/>
            <pc:sldMk cId="3005938170" sldId="314"/>
            <ac:picMk id="5" creationId="{7E6DAA30-5A53-50BD-83BE-50B9BF06A558}"/>
          </ac:picMkLst>
        </pc:picChg>
        <pc:picChg chg="add del mod ord">
          <ac:chgData name="Antoinette Anderson" userId="5e4b1f51482d42e5" providerId="LiveId" clId="{24E9D497-0D9A-4219-9B03-07E85B09767C}" dt="2024-03-05T20:16:52.388" v="2924" actId="478"/>
          <ac:picMkLst>
            <pc:docMk/>
            <pc:sldMk cId="3005938170" sldId="314"/>
            <ac:picMk id="9" creationId="{E1A87BAA-DC37-3DC7-33B5-46534991B3F2}"/>
          </ac:picMkLst>
        </pc:picChg>
        <pc:picChg chg="add mod ord">
          <ac:chgData name="Antoinette Anderson" userId="5e4b1f51482d42e5" providerId="LiveId" clId="{24E9D497-0D9A-4219-9B03-07E85B09767C}" dt="2024-03-05T20:16:57.487" v="2926" actId="26606"/>
          <ac:picMkLst>
            <pc:docMk/>
            <pc:sldMk cId="3005938170" sldId="314"/>
            <ac:picMk id="13" creationId="{00C9AA40-2D05-6E19-BA37-6B52E4D284A9}"/>
          </ac:picMkLst>
        </pc:picChg>
      </pc:sldChg>
      <pc:sldChg chg="addSp delSp modSp new del mod ord setBg">
        <pc:chgData name="Antoinette Anderson" userId="5e4b1f51482d42e5" providerId="LiveId" clId="{24E9D497-0D9A-4219-9B03-07E85B09767C}" dt="2024-03-05T20:44:19.184" v="2948" actId="47"/>
        <pc:sldMkLst>
          <pc:docMk/>
          <pc:sldMk cId="705533464" sldId="315"/>
        </pc:sldMkLst>
        <pc:spChg chg="del">
          <ac:chgData name="Antoinette Anderson" userId="5e4b1f51482d42e5" providerId="LiveId" clId="{24E9D497-0D9A-4219-9B03-07E85B09767C}" dt="2024-03-05T19:42:45.815" v="2902" actId="26606"/>
          <ac:spMkLst>
            <pc:docMk/>
            <pc:sldMk cId="705533464" sldId="315"/>
            <ac:spMk id="2" creationId="{5A59B2D1-51A8-E147-D939-4E2894522AC7}"/>
          </ac:spMkLst>
        </pc:spChg>
        <pc:spChg chg="del">
          <ac:chgData name="Antoinette Anderson" userId="5e4b1f51482d42e5" providerId="LiveId" clId="{24E9D497-0D9A-4219-9B03-07E85B09767C}" dt="2024-03-05T19:42:43.582" v="2901" actId="22"/>
          <ac:spMkLst>
            <pc:docMk/>
            <pc:sldMk cId="705533464" sldId="315"/>
            <ac:spMk id="3" creationId="{A37713B6-BBD5-26EA-3BDE-11C9E376AC32}"/>
          </ac:spMkLst>
        </pc:spChg>
        <pc:spChg chg="add del mod">
          <ac:chgData name="Antoinette Anderson" userId="5e4b1f51482d42e5" providerId="LiveId" clId="{24E9D497-0D9A-4219-9B03-07E85B09767C}" dt="2024-03-05T20:28:17.338" v="2942" actId="22"/>
          <ac:spMkLst>
            <pc:docMk/>
            <pc:sldMk cId="705533464" sldId="315"/>
            <ac:spMk id="9" creationId="{D75C3610-7511-F64D-DB28-86B43421E928}"/>
          </ac:spMkLst>
        </pc:spChg>
        <pc:picChg chg="add del mod ord">
          <ac:chgData name="Antoinette Anderson" userId="5e4b1f51482d42e5" providerId="LiveId" clId="{24E9D497-0D9A-4219-9B03-07E85B09767C}" dt="2024-03-05T20:27:03.048" v="2940" actId="478"/>
          <ac:picMkLst>
            <pc:docMk/>
            <pc:sldMk cId="705533464" sldId="315"/>
            <ac:picMk id="5" creationId="{F644FE63-46AF-1C61-624B-2EC5A7B184DB}"/>
          </ac:picMkLst>
        </pc:picChg>
        <pc:picChg chg="add del mod">
          <ac:chgData name="Antoinette Anderson" userId="5e4b1f51482d42e5" providerId="LiveId" clId="{24E9D497-0D9A-4219-9B03-07E85B09767C}" dt="2024-03-05T20:27:05.677" v="2941" actId="478"/>
          <ac:picMkLst>
            <pc:docMk/>
            <pc:sldMk cId="705533464" sldId="315"/>
            <ac:picMk id="7" creationId="{3744C61D-1C21-B20C-A9BB-31A3329F97F7}"/>
          </ac:picMkLst>
        </pc:picChg>
        <pc:picChg chg="add mod ord">
          <ac:chgData name="Antoinette Anderson" userId="5e4b1f51482d42e5" providerId="LiveId" clId="{24E9D497-0D9A-4219-9B03-07E85B09767C}" dt="2024-03-05T20:28:19.231" v="2943" actId="26606"/>
          <ac:picMkLst>
            <pc:docMk/>
            <pc:sldMk cId="705533464" sldId="315"/>
            <ac:picMk id="11" creationId="{2A00F885-E854-CDB5-7E54-5F08A0492835}"/>
          </ac:picMkLst>
        </pc:picChg>
      </pc:sldChg>
      <pc:sldChg chg="new del">
        <pc:chgData name="Antoinette Anderson" userId="5e4b1f51482d42e5" providerId="LiveId" clId="{24E9D497-0D9A-4219-9B03-07E85B09767C}" dt="2024-03-05T20:09:35.955" v="2912" actId="47"/>
        <pc:sldMkLst>
          <pc:docMk/>
          <pc:sldMk cId="1196408100" sldId="316"/>
        </pc:sldMkLst>
      </pc:sldChg>
      <pc:sldChg chg="addSp delSp modSp new mod setBg">
        <pc:chgData name="Antoinette Anderson" userId="5e4b1f51482d42e5" providerId="LiveId" clId="{24E9D497-0D9A-4219-9B03-07E85B09767C}" dt="2024-03-05T20:09:25.295" v="2911" actId="26606"/>
        <pc:sldMkLst>
          <pc:docMk/>
          <pc:sldMk cId="2836077149" sldId="317"/>
        </pc:sldMkLst>
        <pc:spChg chg="del">
          <ac:chgData name="Antoinette Anderson" userId="5e4b1f51482d42e5" providerId="LiveId" clId="{24E9D497-0D9A-4219-9B03-07E85B09767C}" dt="2024-03-05T20:09:25.295" v="2911" actId="26606"/>
          <ac:spMkLst>
            <pc:docMk/>
            <pc:sldMk cId="2836077149" sldId="317"/>
            <ac:spMk id="2" creationId="{62BB1DBD-FD3C-AC20-A4E7-32B28AB89E29}"/>
          </ac:spMkLst>
        </pc:spChg>
        <pc:spChg chg="del">
          <ac:chgData name="Antoinette Anderson" userId="5e4b1f51482d42e5" providerId="LiveId" clId="{24E9D497-0D9A-4219-9B03-07E85B09767C}" dt="2024-03-05T20:09:23.229" v="2910" actId="22"/>
          <ac:spMkLst>
            <pc:docMk/>
            <pc:sldMk cId="2836077149" sldId="317"/>
            <ac:spMk id="3" creationId="{30406725-CC12-76E9-B7A2-E5FC1964E10E}"/>
          </ac:spMkLst>
        </pc:spChg>
        <pc:picChg chg="add mod ord">
          <ac:chgData name="Antoinette Anderson" userId="5e4b1f51482d42e5" providerId="LiveId" clId="{24E9D497-0D9A-4219-9B03-07E85B09767C}" dt="2024-03-05T20:09:25.295" v="2911" actId="26606"/>
          <ac:picMkLst>
            <pc:docMk/>
            <pc:sldMk cId="2836077149" sldId="317"/>
            <ac:picMk id="5" creationId="{E834C4F1-D899-CEE2-3E38-D67B7619FA43}"/>
          </ac:picMkLst>
        </pc:picChg>
      </pc:sldChg>
      <pc:sldChg chg="addSp delSp modSp new del mod setBg">
        <pc:chgData name="Antoinette Anderson" userId="5e4b1f51482d42e5" providerId="LiveId" clId="{24E9D497-0D9A-4219-9B03-07E85B09767C}" dt="2024-03-05T20:29:37.273" v="2944" actId="47"/>
        <pc:sldMkLst>
          <pc:docMk/>
          <pc:sldMk cId="2032123131" sldId="318"/>
        </pc:sldMkLst>
        <pc:spChg chg="del">
          <ac:chgData name="Antoinette Anderson" userId="5e4b1f51482d42e5" providerId="LiveId" clId="{24E9D497-0D9A-4219-9B03-07E85B09767C}" dt="2024-03-05T20:20:36.341" v="2929" actId="26606"/>
          <ac:spMkLst>
            <pc:docMk/>
            <pc:sldMk cId="2032123131" sldId="318"/>
            <ac:spMk id="2" creationId="{8632F671-3016-F395-3693-9C12AD3AD706}"/>
          </ac:spMkLst>
        </pc:spChg>
        <pc:spChg chg="del">
          <ac:chgData name="Antoinette Anderson" userId="5e4b1f51482d42e5" providerId="LiveId" clId="{24E9D497-0D9A-4219-9B03-07E85B09767C}" dt="2024-03-05T20:20:34.418" v="2928" actId="22"/>
          <ac:spMkLst>
            <pc:docMk/>
            <pc:sldMk cId="2032123131" sldId="318"/>
            <ac:spMk id="3" creationId="{4CA3F953-400F-F62D-0714-899F382459F5}"/>
          </ac:spMkLst>
        </pc:spChg>
        <pc:picChg chg="add mod ord">
          <ac:chgData name="Antoinette Anderson" userId="5e4b1f51482d42e5" providerId="LiveId" clId="{24E9D497-0D9A-4219-9B03-07E85B09767C}" dt="2024-03-05T20:20:43.636" v="2930" actId="27614"/>
          <ac:picMkLst>
            <pc:docMk/>
            <pc:sldMk cId="2032123131" sldId="318"/>
            <ac:picMk id="5" creationId="{672B3216-01AB-78C9-F4A5-AE4766E6FD37}"/>
          </ac:picMkLst>
        </pc:picChg>
      </pc:sldChg>
      <pc:sldChg chg="addSp delSp modSp new mod setBg">
        <pc:chgData name="Antoinette Anderson" userId="5e4b1f51482d42e5" providerId="LiveId" clId="{24E9D497-0D9A-4219-9B03-07E85B09767C}" dt="2024-03-05T20:29:46.593" v="2947" actId="26606"/>
        <pc:sldMkLst>
          <pc:docMk/>
          <pc:sldMk cId="2427071214" sldId="318"/>
        </pc:sldMkLst>
        <pc:spChg chg="del">
          <ac:chgData name="Antoinette Anderson" userId="5e4b1f51482d42e5" providerId="LiveId" clId="{24E9D497-0D9A-4219-9B03-07E85B09767C}" dt="2024-03-05T20:29:46.593" v="2947" actId="26606"/>
          <ac:spMkLst>
            <pc:docMk/>
            <pc:sldMk cId="2427071214" sldId="318"/>
            <ac:spMk id="2" creationId="{582F1251-61E8-F35A-B3DD-59579BD982E1}"/>
          </ac:spMkLst>
        </pc:spChg>
        <pc:spChg chg="del">
          <ac:chgData name="Antoinette Anderson" userId="5e4b1f51482d42e5" providerId="LiveId" clId="{24E9D497-0D9A-4219-9B03-07E85B09767C}" dt="2024-03-05T20:29:44.822" v="2946" actId="22"/>
          <ac:spMkLst>
            <pc:docMk/>
            <pc:sldMk cId="2427071214" sldId="318"/>
            <ac:spMk id="3" creationId="{A3089B36-C444-312A-7F7A-8D5F99C064FC}"/>
          </ac:spMkLst>
        </pc:spChg>
        <pc:picChg chg="add mod ord">
          <ac:chgData name="Antoinette Anderson" userId="5e4b1f51482d42e5" providerId="LiveId" clId="{24E9D497-0D9A-4219-9B03-07E85B09767C}" dt="2024-03-05T20:29:46.593" v="2947" actId="26606"/>
          <ac:picMkLst>
            <pc:docMk/>
            <pc:sldMk cId="2427071214" sldId="318"/>
            <ac:picMk id="5" creationId="{A5A2C6C6-0A7F-D0DE-F9B1-3A0A1E9226CD}"/>
          </ac:picMkLst>
        </pc:picChg>
      </pc:sldChg>
      <pc:sldChg chg="addSp delSp modSp new mod setBg">
        <pc:chgData name="Antoinette Anderson" userId="5e4b1f51482d42e5" providerId="LiveId" clId="{24E9D497-0D9A-4219-9B03-07E85B09767C}" dt="2024-03-05T20:44:27.033" v="2951" actId="26606"/>
        <pc:sldMkLst>
          <pc:docMk/>
          <pc:sldMk cId="2553659491" sldId="319"/>
        </pc:sldMkLst>
        <pc:spChg chg="del">
          <ac:chgData name="Antoinette Anderson" userId="5e4b1f51482d42e5" providerId="LiveId" clId="{24E9D497-0D9A-4219-9B03-07E85B09767C}" dt="2024-03-05T20:44:27.033" v="2951" actId="26606"/>
          <ac:spMkLst>
            <pc:docMk/>
            <pc:sldMk cId="2553659491" sldId="319"/>
            <ac:spMk id="2" creationId="{3962BC1E-9A63-BAFD-43A0-3C84E774844B}"/>
          </ac:spMkLst>
        </pc:spChg>
        <pc:spChg chg="del">
          <ac:chgData name="Antoinette Anderson" userId="5e4b1f51482d42e5" providerId="LiveId" clId="{24E9D497-0D9A-4219-9B03-07E85B09767C}" dt="2024-03-05T20:44:24.552" v="2950" actId="22"/>
          <ac:spMkLst>
            <pc:docMk/>
            <pc:sldMk cId="2553659491" sldId="319"/>
            <ac:spMk id="3" creationId="{9CB76B62-3FB3-8425-8CF6-9BAB4A58FC59}"/>
          </ac:spMkLst>
        </pc:spChg>
        <pc:picChg chg="add mod ord">
          <ac:chgData name="Antoinette Anderson" userId="5e4b1f51482d42e5" providerId="LiveId" clId="{24E9D497-0D9A-4219-9B03-07E85B09767C}" dt="2024-03-05T20:44:27.033" v="2951" actId="26606"/>
          <ac:picMkLst>
            <pc:docMk/>
            <pc:sldMk cId="2553659491" sldId="319"/>
            <ac:picMk id="5" creationId="{D42060CC-FBC0-9802-FDF5-1E515DD03C8F}"/>
          </ac:picMkLst>
        </pc:picChg>
      </pc:sldChg>
      <pc:sldChg chg="addSp delSp modSp new mod setBg">
        <pc:chgData name="Antoinette Anderson" userId="5e4b1f51482d42e5" providerId="LiveId" clId="{24E9D497-0D9A-4219-9B03-07E85B09767C}" dt="2024-03-05T20:46:02.733" v="2956" actId="962"/>
        <pc:sldMkLst>
          <pc:docMk/>
          <pc:sldMk cId="2708956265" sldId="320"/>
        </pc:sldMkLst>
        <pc:spChg chg="del">
          <ac:chgData name="Antoinette Anderson" userId="5e4b1f51482d42e5" providerId="LiveId" clId="{24E9D497-0D9A-4219-9B03-07E85B09767C}" dt="2024-03-05T20:46:00.117" v="2954" actId="26606"/>
          <ac:spMkLst>
            <pc:docMk/>
            <pc:sldMk cId="2708956265" sldId="320"/>
            <ac:spMk id="2" creationId="{E2C6DA84-C228-4C3F-A03E-DEEC10A19692}"/>
          </ac:spMkLst>
        </pc:spChg>
        <pc:spChg chg="del">
          <ac:chgData name="Antoinette Anderson" userId="5e4b1f51482d42e5" providerId="LiveId" clId="{24E9D497-0D9A-4219-9B03-07E85B09767C}" dt="2024-03-05T20:45:57.997" v="2953" actId="22"/>
          <ac:spMkLst>
            <pc:docMk/>
            <pc:sldMk cId="2708956265" sldId="320"/>
            <ac:spMk id="3" creationId="{AA228A36-2EDA-50E3-3CAA-5C2A37B6AD5A}"/>
          </ac:spMkLst>
        </pc:spChg>
        <pc:picChg chg="add mod ord">
          <ac:chgData name="Antoinette Anderson" userId="5e4b1f51482d42e5" providerId="LiveId" clId="{24E9D497-0D9A-4219-9B03-07E85B09767C}" dt="2024-03-05T20:46:02.733" v="2956" actId="962"/>
          <ac:picMkLst>
            <pc:docMk/>
            <pc:sldMk cId="2708956265" sldId="320"/>
            <ac:picMk id="5" creationId="{89163670-123E-EF77-7590-85DC13EC7E73}"/>
          </ac:picMkLst>
        </pc:picChg>
      </pc:sldChg>
      <pc:sldChg chg="addSp delSp modSp new mod setBg">
        <pc:chgData name="Antoinette Anderson" userId="5e4b1f51482d42e5" providerId="LiveId" clId="{24E9D497-0D9A-4219-9B03-07E85B09767C}" dt="2024-03-05T21:13:45.820" v="2959" actId="26606"/>
        <pc:sldMkLst>
          <pc:docMk/>
          <pc:sldMk cId="3061113503" sldId="321"/>
        </pc:sldMkLst>
        <pc:spChg chg="del">
          <ac:chgData name="Antoinette Anderson" userId="5e4b1f51482d42e5" providerId="LiveId" clId="{24E9D497-0D9A-4219-9B03-07E85B09767C}" dt="2024-03-05T21:13:45.820" v="2959" actId="26606"/>
          <ac:spMkLst>
            <pc:docMk/>
            <pc:sldMk cId="3061113503" sldId="321"/>
            <ac:spMk id="2" creationId="{6C88FBF3-F500-4D0B-23FE-5A3B491C7267}"/>
          </ac:spMkLst>
        </pc:spChg>
        <pc:spChg chg="del">
          <ac:chgData name="Antoinette Anderson" userId="5e4b1f51482d42e5" providerId="LiveId" clId="{24E9D497-0D9A-4219-9B03-07E85B09767C}" dt="2024-03-05T21:13:43.692" v="2958" actId="22"/>
          <ac:spMkLst>
            <pc:docMk/>
            <pc:sldMk cId="3061113503" sldId="321"/>
            <ac:spMk id="3" creationId="{3450272A-7579-9A96-30C2-E544A8A6D432}"/>
          </ac:spMkLst>
        </pc:spChg>
        <pc:picChg chg="add mod ord">
          <ac:chgData name="Antoinette Anderson" userId="5e4b1f51482d42e5" providerId="LiveId" clId="{24E9D497-0D9A-4219-9B03-07E85B09767C}" dt="2024-03-05T21:13:45.820" v="2959" actId="26606"/>
          <ac:picMkLst>
            <pc:docMk/>
            <pc:sldMk cId="3061113503" sldId="321"/>
            <ac:picMk id="5" creationId="{C9062671-8E11-A86B-31A5-5309B2F3A838}"/>
          </ac:picMkLst>
        </pc:picChg>
      </pc:sldChg>
      <pc:sldChg chg="addSp delSp modSp new mod setBg">
        <pc:chgData name="Antoinette Anderson" userId="5e4b1f51482d42e5" providerId="LiveId" clId="{24E9D497-0D9A-4219-9B03-07E85B09767C}" dt="2024-03-05T21:28:26.556" v="3114" actId="26606"/>
        <pc:sldMkLst>
          <pc:docMk/>
          <pc:sldMk cId="1071833445" sldId="322"/>
        </pc:sldMkLst>
        <pc:spChg chg="del">
          <ac:chgData name="Antoinette Anderson" userId="5e4b1f51482d42e5" providerId="LiveId" clId="{24E9D497-0D9A-4219-9B03-07E85B09767C}" dt="2024-03-05T21:28:26.556" v="3114" actId="26606"/>
          <ac:spMkLst>
            <pc:docMk/>
            <pc:sldMk cId="1071833445" sldId="322"/>
            <ac:spMk id="2" creationId="{A4A90554-7CE3-7DE8-0A97-7D70DD13DB28}"/>
          </ac:spMkLst>
        </pc:spChg>
        <pc:spChg chg="del">
          <ac:chgData name="Antoinette Anderson" userId="5e4b1f51482d42e5" providerId="LiveId" clId="{24E9D497-0D9A-4219-9B03-07E85B09767C}" dt="2024-03-05T21:28:24.896" v="3113" actId="22"/>
          <ac:spMkLst>
            <pc:docMk/>
            <pc:sldMk cId="1071833445" sldId="322"/>
            <ac:spMk id="3" creationId="{824DF9DF-1FF0-200E-3CD3-53DE7FE44247}"/>
          </ac:spMkLst>
        </pc:spChg>
        <pc:picChg chg="add mod ord">
          <ac:chgData name="Antoinette Anderson" userId="5e4b1f51482d42e5" providerId="LiveId" clId="{24E9D497-0D9A-4219-9B03-07E85B09767C}" dt="2024-03-05T21:28:26.556" v="3114" actId="26606"/>
          <ac:picMkLst>
            <pc:docMk/>
            <pc:sldMk cId="1071833445" sldId="322"/>
            <ac:picMk id="5" creationId="{95C02CC5-2EDF-25FE-E3B4-91968E8E08A4}"/>
          </ac:picMkLst>
        </pc:picChg>
      </pc:sldChg>
      <pc:sldChg chg="addSp delSp modSp new mod setBg">
        <pc:chgData name="Antoinette Anderson" userId="5e4b1f51482d42e5" providerId="LiveId" clId="{24E9D497-0D9A-4219-9B03-07E85B09767C}" dt="2024-03-05T21:37:59.510" v="3117" actId="26606"/>
        <pc:sldMkLst>
          <pc:docMk/>
          <pc:sldMk cId="1327263501" sldId="323"/>
        </pc:sldMkLst>
        <pc:spChg chg="del">
          <ac:chgData name="Antoinette Anderson" userId="5e4b1f51482d42e5" providerId="LiveId" clId="{24E9D497-0D9A-4219-9B03-07E85B09767C}" dt="2024-03-05T21:37:59.510" v="3117" actId="26606"/>
          <ac:spMkLst>
            <pc:docMk/>
            <pc:sldMk cId="1327263501" sldId="323"/>
            <ac:spMk id="2" creationId="{5AC57F68-66F5-DBB7-C19F-7061E73667AE}"/>
          </ac:spMkLst>
        </pc:spChg>
        <pc:spChg chg="del">
          <ac:chgData name="Antoinette Anderson" userId="5e4b1f51482d42e5" providerId="LiveId" clId="{24E9D497-0D9A-4219-9B03-07E85B09767C}" dt="2024-03-05T21:37:57.928" v="3116" actId="22"/>
          <ac:spMkLst>
            <pc:docMk/>
            <pc:sldMk cId="1327263501" sldId="323"/>
            <ac:spMk id="3" creationId="{343CA0E6-707F-8413-3E85-441331F3DB29}"/>
          </ac:spMkLst>
        </pc:spChg>
        <pc:picChg chg="add mod ord">
          <ac:chgData name="Antoinette Anderson" userId="5e4b1f51482d42e5" providerId="LiveId" clId="{24E9D497-0D9A-4219-9B03-07E85B09767C}" dt="2024-03-05T21:37:59.510" v="3117" actId="26606"/>
          <ac:picMkLst>
            <pc:docMk/>
            <pc:sldMk cId="1327263501" sldId="323"/>
            <ac:picMk id="5" creationId="{10BA84D0-D20C-EC24-CD6C-4AC335E61A8D}"/>
          </ac:picMkLst>
        </pc:picChg>
      </pc:sldChg>
      <pc:sldChg chg="addSp delSp modSp new mod setBg addAnim">
        <pc:chgData name="Antoinette Anderson" userId="5e4b1f51482d42e5" providerId="LiveId" clId="{24E9D497-0D9A-4219-9B03-07E85B09767C}" dt="2024-03-05T21:39:42.895" v="3285"/>
        <pc:sldMkLst>
          <pc:docMk/>
          <pc:sldMk cId="238238835" sldId="324"/>
        </pc:sldMkLst>
        <pc:spChg chg="mod">
          <ac:chgData name="Antoinette Anderson" userId="5e4b1f51482d42e5" providerId="LiveId" clId="{24E9D497-0D9A-4219-9B03-07E85B09767C}" dt="2024-03-05T21:39:42.895" v="3284" actId="26606"/>
          <ac:spMkLst>
            <pc:docMk/>
            <pc:sldMk cId="238238835" sldId="324"/>
            <ac:spMk id="2" creationId="{0D1870ED-78DA-F50D-EAC7-2F46802AF23E}"/>
          </ac:spMkLst>
        </pc:spChg>
        <pc:spChg chg="del">
          <ac:chgData name="Antoinette Anderson" userId="5e4b1f51482d42e5" providerId="LiveId" clId="{24E9D497-0D9A-4219-9B03-07E85B09767C}" dt="2024-03-05T21:38:34.297" v="3120" actId="26606"/>
          <ac:spMkLst>
            <pc:docMk/>
            <pc:sldMk cId="238238835" sldId="324"/>
            <ac:spMk id="3" creationId="{9509C010-2732-EE89-34EC-301B66B69071}"/>
          </ac:spMkLst>
        </pc:spChg>
        <pc:spChg chg="add del">
          <ac:chgData name="Antoinette Anderson" userId="5e4b1f51482d42e5" providerId="LiveId" clId="{24E9D497-0D9A-4219-9B03-07E85B09767C}" dt="2024-03-05T21:39:42.895" v="3284" actId="26606"/>
          <ac:spMkLst>
            <pc:docMk/>
            <pc:sldMk cId="238238835" sldId="324"/>
            <ac:spMk id="8" creationId="{787F4F1C-8D3D-4EC1-B72D-A0470A5A08B8}"/>
          </ac:spMkLst>
        </pc:spChg>
        <pc:spChg chg="add">
          <ac:chgData name="Antoinette Anderson" userId="5e4b1f51482d42e5" providerId="LiveId" clId="{24E9D497-0D9A-4219-9B03-07E85B09767C}" dt="2024-03-05T21:39:42.895" v="3284" actId="26606"/>
          <ac:spMkLst>
            <pc:docMk/>
            <pc:sldMk cId="238238835" sldId="324"/>
            <ac:spMk id="21" creationId="{787F4F1C-8D3D-4EC1-B72D-A0470A5A08B8}"/>
          </ac:spMkLst>
        </pc:spChg>
        <pc:grpChg chg="add del">
          <ac:chgData name="Antoinette Anderson" userId="5e4b1f51482d42e5" providerId="LiveId" clId="{24E9D497-0D9A-4219-9B03-07E85B09767C}" dt="2024-03-05T21:39:42.895" v="3284" actId="26606"/>
          <ac:grpSpMkLst>
            <pc:docMk/>
            <pc:sldMk cId="238238835" sldId="324"/>
            <ac:grpSpMk id="10" creationId="{D1E3DD61-64DB-46AD-B249-E273CD86B051}"/>
          </ac:grpSpMkLst>
        </pc:grpChg>
        <pc:grpChg chg="add">
          <ac:chgData name="Antoinette Anderson" userId="5e4b1f51482d42e5" providerId="LiveId" clId="{24E9D497-0D9A-4219-9B03-07E85B09767C}" dt="2024-03-05T21:39:42.895" v="3284" actId="26606"/>
          <ac:grpSpMkLst>
            <pc:docMk/>
            <pc:sldMk cId="238238835" sldId="324"/>
            <ac:grpSpMk id="23" creationId="{D1E3DD61-64DB-46AD-B249-E273CD86B051}"/>
          </ac:grpSpMkLst>
        </pc:grpChg>
      </pc:sldChg>
      <pc:sldChg chg="addSp delSp modSp new mod setBg">
        <pc:chgData name="Antoinette Anderson" userId="5e4b1f51482d42e5" providerId="LiveId" clId="{24E9D497-0D9A-4219-9B03-07E85B09767C}" dt="2024-03-05T21:46:30.191" v="3288" actId="26606"/>
        <pc:sldMkLst>
          <pc:docMk/>
          <pc:sldMk cId="2621160258" sldId="325"/>
        </pc:sldMkLst>
        <pc:spChg chg="del">
          <ac:chgData name="Antoinette Anderson" userId="5e4b1f51482d42e5" providerId="LiveId" clId="{24E9D497-0D9A-4219-9B03-07E85B09767C}" dt="2024-03-05T21:46:30.191" v="3288" actId="26606"/>
          <ac:spMkLst>
            <pc:docMk/>
            <pc:sldMk cId="2621160258" sldId="325"/>
            <ac:spMk id="2" creationId="{F9B97123-6499-5425-A953-690E140B3073}"/>
          </ac:spMkLst>
        </pc:spChg>
        <pc:spChg chg="del">
          <ac:chgData name="Antoinette Anderson" userId="5e4b1f51482d42e5" providerId="LiveId" clId="{24E9D497-0D9A-4219-9B03-07E85B09767C}" dt="2024-03-05T21:46:28.300" v="3287" actId="22"/>
          <ac:spMkLst>
            <pc:docMk/>
            <pc:sldMk cId="2621160258" sldId="325"/>
            <ac:spMk id="3" creationId="{3BB11CB2-9415-24D9-7B9F-3D8FC40D3472}"/>
          </ac:spMkLst>
        </pc:spChg>
        <pc:picChg chg="add mod ord">
          <ac:chgData name="Antoinette Anderson" userId="5e4b1f51482d42e5" providerId="LiveId" clId="{24E9D497-0D9A-4219-9B03-07E85B09767C}" dt="2024-03-05T21:46:30.191" v="3288" actId="26606"/>
          <ac:picMkLst>
            <pc:docMk/>
            <pc:sldMk cId="2621160258" sldId="325"/>
            <ac:picMk id="5" creationId="{4696DB40-E8E6-E5C1-8EA6-DA8787C67E0B}"/>
          </ac:picMkLst>
        </pc:picChg>
      </pc:sldChg>
      <pc:sldChg chg="addSp delSp modSp new mod setBg">
        <pc:chgData name="Antoinette Anderson" userId="5e4b1f51482d42e5" providerId="LiveId" clId="{24E9D497-0D9A-4219-9B03-07E85B09767C}" dt="2024-03-05T23:09:16.477" v="3292" actId="27614"/>
        <pc:sldMkLst>
          <pc:docMk/>
          <pc:sldMk cId="2739771926" sldId="326"/>
        </pc:sldMkLst>
        <pc:spChg chg="del">
          <ac:chgData name="Antoinette Anderson" userId="5e4b1f51482d42e5" providerId="LiveId" clId="{24E9D497-0D9A-4219-9B03-07E85B09767C}" dt="2024-03-05T23:09:02.530" v="3291" actId="26606"/>
          <ac:spMkLst>
            <pc:docMk/>
            <pc:sldMk cId="2739771926" sldId="326"/>
            <ac:spMk id="2" creationId="{142BA247-AEFD-97C0-5ECB-DB8660C94279}"/>
          </ac:spMkLst>
        </pc:spChg>
        <pc:spChg chg="del">
          <ac:chgData name="Antoinette Anderson" userId="5e4b1f51482d42e5" providerId="LiveId" clId="{24E9D497-0D9A-4219-9B03-07E85B09767C}" dt="2024-03-05T23:09:00.442" v="3290" actId="22"/>
          <ac:spMkLst>
            <pc:docMk/>
            <pc:sldMk cId="2739771926" sldId="326"/>
            <ac:spMk id="3" creationId="{41447822-66D5-812F-B64D-56AB6F9973B3}"/>
          </ac:spMkLst>
        </pc:spChg>
        <pc:picChg chg="add mod ord">
          <ac:chgData name="Antoinette Anderson" userId="5e4b1f51482d42e5" providerId="LiveId" clId="{24E9D497-0D9A-4219-9B03-07E85B09767C}" dt="2024-03-05T23:09:16.477" v="3292" actId="27614"/>
          <ac:picMkLst>
            <pc:docMk/>
            <pc:sldMk cId="2739771926" sldId="326"/>
            <ac:picMk id="5" creationId="{508F21BE-C04C-A519-FBD6-A8AD93491F0E}"/>
          </ac:picMkLst>
        </pc:picChg>
      </pc:sldChg>
      <pc:sldChg chg="modSp new mod">
        <pc:chgData name="Antoinette Anderson" userId="5e4b1f51482d42e5" providerId="LiveId" clId="{24E9D497-0D9A-4219-9B03-07E85B09767C}" dt="2024-03-05T23:13:11.657" v="3792" actId="5793"/>
        <pc:sldMkLst>
          <pc:docMk/>
          <pc:sldMk cId="557510466" sldId="327"/>
        </pc:sldMkLst>
        <pc:spChg chg="mod">
          <ac:chgData name="Antoinette Anderson" userId="5e4b1f51482d42e5" providerId="LiveId" clId="{24E9D497-0D9A-4219-9B03-07E85B09767C}" dt="2024-03-05T23:10:20.755" v="3316" actId="5793"/>
          <ac:spMkLst>
            <pc:docMk/>
            <pc:sldMk cId="557510466" sldId="327"/>
            <ac:spMk id="2" creationId="{C5E8C19D-E43F-B4E4-3E31-8038E05B6FE5}"/>
          </ac:spMkLst>
        </pc:spChg>
        <pc:spChg chg="mod">
          <ac:chgData name="Antoinette Anderson" userId="5e4b1f51482d42e5" providerId="LiveId" clId="{24E9D497-0D9A-4219-9B03-07E85B09767C}" dt="2024-03-05T23:13:11.657" v="3792" actId="5793"/>
          <ac:spMkLst>
            <pc:docMk/>
            <pc:sldMk cId="557510466" sldId="327"/>
            <ac:spMk id="3" creationId="{7B899079-5E12-19DD-132D-5E32B1BD9EEB}"/>
          </ac:spMkLst>
        </pc:spChg>
      </pc:sldChg>
      <pc:sldChg chg="modSp add mod ord">
        <pc:chgData name="Antoinette Anderson" userId="5e4b1f51482d42e5" providerId="LiveId" clId="{24E9D497-0D9A-4219-9B03-07E85B09767C}" dt="2024-03-05T23:17:02.813" v="3814" actId="20577"/>
        <pc:sldMkLst>
          <pc:docMk/>
          <pc:sldMk cId="1862939504" sldId="328"/>
        </pc:sldMkLst>
        <pc:spChg chg="mod">
          <ac:chgData name="Antoinette Anderson" userId="5e4b1f51482d42e5" providerId="LiveId" clId="{24E9D497-0D9A-4219-9B03-07E85B09767C}" dt="2024-03-05T23:17:02.813" v="3814" actId="20577"/>
          <ac:spMkLst>
            <pc:docMk/>
            <pc:sldMk cId="1862939504" sldId="328"/>
            <ac:spMk id="2" creationId="{82176D0D-BFF1-B790-DE19-15241A4A849B}"/>
          </ac:spMkLst>
        </pc:spChg>
      </pc:sldChg>
      <pc:sldChg chg="modSp add mod ord">
        <pc:chgData name="Antoinette Anderson" userId="5e4b1f51482d42e5" providerId="LiveId" clId="{24E9D497-0D9A-4219-9B03-07E85B09767C}" dt="2024-03-05T23:17:37.239" v="3832" actId="20577"/>
        <pc:sldMkLst>
          <pc:docMk/>
          <pc:sldMk cId="722819781" sldId="329"/>
        </pc:sldMkLst>
        <pc:spChg chg="mod">
          <ac:chgData name="Antoinette Anderson" userId="5e4b1f51482d42e5" providerId="LiveId" clId="{24E9D497-0D9A-4219-9B03-07E85B09767C}" dt="2024-03-05T23:17:37.239" v="3832" actId="20577"/>
          <ac:spMkLst>
            <pc:docMk/>
            <pc:sldMk cId="722819781" sldId="329"/>
            <ac:spMk id="2" creationId="{82176D0D-BFF1-B790-DE19-15241A4A849B}"/>
          </ac:spMkLst>
        </pc:spChg>
      </pc:sldChg>
      <pc:sldChg chg="new del">
        <pc:chgData name="Antoinette Anderson" userId="5e4b1f51482d42e5" providerId="LiveId" clId="{24E9D497-0D9A-4219-9B03-07E85B09767C}" dt="2024-03-05T23:19:12.145" v="3835" actId="47"/>
        <pc:sldMkLst>
          <pc:docMk/>
          <pc:sldMk cId="491059104" sldId="330"/>
        </pc:sldMkLst>
      </pc:sldChg>
      <pc:sldChg chg="add">
        <pc:chgData name="Antoinette Anderson" userId="5e4b1f51482d42e5" providerId="LiveId" clId="{24E9D497-0D9A-4219-9B03-07E85B09767C}" dt="2024-03-05T23:20:20.560" v="3858" actId="2890"/>
        <pc:sldMkLst>
          <pc:docMk/>
          <pc:sldMk cId="2688595906" sldId="330"/>
        </pc:sldMkLst>
      </pc:sldChg>
      <pc:sldChg chg="addSp modSp add del mod">
        <pc:chgData name="Antoinette Anderson" userId="5e4b1f51482d42e5" providerId="LiveId" clId="{24E9D497-0D9A-4219-9B03-07E85B09767C}" dt="2024-03-05T23:20:02.931" v="3857" actId="47"/>
        <pc:sldMkLst>
          <pc:docMk/>
          <pc:sldMk cId="3593062101" sldId="330"/>
        </pc:sldMkLst>
        <pc:spChg chg="mod">
          <ac:chgData name="Antoinette Anderson" userId="5e4b1f51482d42e5" providerId="LiveId" clId="{24E9D497-0D9A-4219-9B03-07E85B09767C}" dt="2024-03-05T23:19:41.074" v="3855" actId="20577"/>
          <ac:spMkLst>
            <pc:docMk/>
            <pc:sldMk cId="3593062101" sldId="330"/>
            <ac:spMk id="2" creationId="{10303091-37AA-717B-9F99-475003E9FF35}"/>
          </ac:spMkLst>
        </pc:spChg>
        <pc:spChg chg="mod">
          <ac:chgData name="Antoinette Anderson" userId="5e4b1f51482d42e5" providerId="LiveId" clId="{24E9D497-0D9A-4219-9B03-07E85B09767C}" dt="2024-03-05T23:19:34.476" v="3838" actId="20577"/>
          <ac:spMkLst>
            <pc:docMk/>
            <pc:sldMk cId="3593062101" sldId="330"/>
            <ac:spMk id="3" creationId="{2B293DAD-0129-FC93-2699-C2A10374AC78}"/>
          </ac:spMkLst>
        </pc:spChg>
        <pc:spChg chg="add">
          <ac:chgData name="Antoinette Anderson" userId="5e4b1f51482d42e5" providerId="LiveId" clId="{24E9D497-0D9A-4219-9B03-07E85B09767C}" dt="2024-03-05T23:19:59.562" v="3856" actId="22"/>
          <ac:spMkLst>
            <pc:docMk/>
            <pc:sldMk cId="3593062101" sldId="330"/>
            <ac:spMk id="5" creationId="{8A74A234-42A5-A68B-4A08-C1DADEF6C3AC}"/>
          </ac:spMkLst>
        </pc:spChg>
      </pc:sldChg>
      <pc:sldChg chg="addSp delSp modSp new mod setBg">
        <pc:chgData name="Antoinette Anderson" userId="5e4b1f51482d42e5" providerId="LiveId" clId="{24E9D497-0D9A-4219-9B03-07E85B09767C}" dt="2024-03-06T00:00:53.307" v="3873" actId="26606"/>
        <pc:sldMkLst>
          <pc:docMk/>
          <pc:sldMk cId="3284673096" sldId="331"/>
        </pc:sldMkLst>
        <pc:spChg chg="del">
          <ac:chgData name="Antoinette Anderson" userId="5e4b1f51482d42e5" providerId="LiveId" clId="{24E9D497-0D9A-4219-9B03-07E85B09767C}" dt="2024-03-06T00:00:53.307" v="3873" actId="26606"/>
          <ac:spMkLst>
            <pc:docMk/>
            <pc:sldMk cId="3284673096" sldId="331"/>
            <ac:spMk id="2" creationId="{E0765D2A-3472-C803-35ED-47E95AD16AFC}"/>
          </ac:spMkLst>
        </pc:spChg>
        <pc:spChg chg="del">
          <ac:chgData name="Antoinette Anderson" userId="5e4b1f51482d42e5" providerId="LiveId" clId="{24E9D497-0D9A-4219-9B03-07E85B09767C}" dt="2024-03-06T00:00:50.431" v="3872" actId="22"/>
          <ac:spMkLst>
            <pc:docMk/>
            <pc:sldMk cId="3284673096" sldId="331"/>
            <ac:spMk id="3" creationId="{144920DF-DFF8-9D63-74F2-51E218B42261}"/>
          </ac:spMkLst>
        </pc:spChg>
        <pc:picChg chg="add mod ord">
          <ac:chgData name="Antoinette Anderson" userId="5e4b1f51482d42e5" providerId="LiveId" clId="{24E9D497-0D9A-4219-9B03-07E85B09767C}" dt="2024-03-06T00:00:53.307" v="3873" actId="26606"/>
          <ac:picMkLst>
            <pc:docMk/>
            <pc:sldMk cId="3284673096" sldId="331"/>
            <ac:picMk id="5" creationId="{69BAC86C-7298-615B-5FC5-FDF37E4600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EC72-D129-28C7-A117-AC1610DA48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A3E447-EC20-2DAA-8FB2-2BAF1965B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5AAB4-870D-FE84-F008-DA85F2A4279F}"/>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5" name="Footer Placeholder 4">
            <a:extLst>
              <a:ext uri="{FF2B5EF4-FFF2-40B4-BE49-F238E27FC236}">
                <a16:creationId xmlns:a16="http://schemas.microsoft.com/office/drawing/2014/main" id="{5A44A73C-0DFE-5C78-A026-C15785C5A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02000-5FEE-EEAE-6682-BD9A6D8A5328}"/>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18953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9F0C-2280-DD61-898D-3206ABF73A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21075-8EDC-E262-1366-7A3D9C5CC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FDD61-5807-4381-6FE3-877B5F4F44FB}"/>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5" name="Footer Placeholder 4">
            <a:extLst>
              <a:ext uri="{FF2B5EF4-FFF2-40B4-BE49-F238E27FC236}">
                <a16:creationId xmlns:a16="http://schemas.microsoft.com/office/drawing/2014/main" id="{9C0C2F96-8A6D-6759-A908-49482EFF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5419F-BCCF-A32B-B12E-DF91691F32A6}"/>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301856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E11FE1-6CC4-BE68-B8F0-0A9969506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06E745-9C37-4E92-D4CE-7ED95A87A3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BEBA8-9F5D-774A-BB33-F51ABC86A88E}"/>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5" name="Footer Placeholder 4">
            <a:extLst>
              <a:ext uri="{FF2B5EF4-FFF2-40B4-BE49-F238E27FC236}">
                <a16:creationId xmlns:a16="http://schemas.microsoft.com/office/drawing/2014/main" id="{A2813A59-D8EF-56C5-D536-8887DD716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6981D-A9EA-C5BA-D361-6617B5260D96}"/>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8047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2FB0-CDB4-5EB5-4AFD-CB50D1B4E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3EB8A-4AA7-E3F8-3975-2A2E3C6A1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F5EAF-AC51-636A-9B40-1A4176105393}"/>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5" name="Footer Placeholder 4">
            <a:extLst>
              <a:ext uri="{FF2B5EF4-FFF2-40B4-BE49-F238E27FC236}">
                <a16:creationId xmlns:a16="http://schemas.microsoft.com/office/drawing/2014/main" id="{9A842E6A-BBD2-9A25-4D98-79CD92FC1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46276-806D-BDF5-5282-397F71C361EE}"/>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203340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8656-3EFD-5E16-BFC0-F95BBF667E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C2B03-D60D-4C21-1834-5321F75E04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F4CC98-8267-DF2C-E4E8-3BADCEA97E34}"/>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5" name="Footer Placeholder 4">
            <a:extLst>
              <a:ext uri="{FF2B5EF4-FFF2-40B4-BE49-F238E27FC236}">
                <a16:creationId xmlns:a16="http://schemas.microsoft.com/office/drawing/2014/main" id="{24329E70-F391-E35C-2302-91D67D5EC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B88CF-AFF3-8F72-6A49-05A7E776DC74}"/>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183417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EDC6-9B61-A00B-65D5-2C2A70E3C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EF9C83-E196-F4DE-6182-2C5304062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0EC796-56AC-55CE-F162-265CB30FBF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B9FD92-3296-4F14-C224-2708BEB7AC63}"/>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6" name="Footer Placeholder 5">
            <a:extLst>
              <a:ext uri="{FF2B5EF4-FFF2-40B4-BE49-F238E27FC236}">
                <a16:creationId xmlns:a16="http://schemas.microsoft.com/office/drawing/2014/main" id="{5F31BC15-A84F-2CBB-61F1-CDF194194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69367-8125-2C6D-3347-D9C322E8ED14}"/>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134452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AF14-17E2-5ECE-77B1-92922C582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027C37-E041-4432-1868-DBA9F6224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94013-72DE-25D7-683D-EBD1380883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1F101C-9E41-8C04-F19F-DC531D689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1175B-A6AF-8EDA-DC72-553D939B7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4F62D-BA54-325C-2992-F9548E0E14D1}"/>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8" name="Footer Placeholder 7">
            <a:extLst>
              <a:ext uri="{FF2B5EF4-FFF2-40B4-BE49-F238E27FC236}">
                <a16:creationId xmlns:a16="http://schemas.microsoft.com/office/drawing/2014/main" id="{6C7559A9-EA92-0F6F-5E6F-B7CFC4A8CB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EA14D4-3172-F348-C745-1C876091C98B}"/>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238351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4CEE-A3C0-12C6-5B63-DCC28043FD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2E48AF-CB19-F335-DC80-922C03D1044E}"/>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4" name="Footer Placeholder 3">
            <a:extLst>
              <a:ext uri="{FF2B5EF4-FFF2-40B4-BE49-F238E27FC236}">
                <a16:creationId xmlns:a16="http://schemas.microsoft.com/office/drawing/2014/main" id="{AAD5A842-9D90-4F27-9F8C-1C8835BD6E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2CE0FD-5D0F-E57A-CEF7-D2F6F14E64F9}"/>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246835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F38B2-6B88-01CC-E975-099C8543B1C0}"/>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3" name="Footer Placeholder 2">
            <a:extLst>
              <a:ext uri="{FF2B5EF4-FFF2-40B4-BE49-F238E27FC236}">
                <a16:creationId xmlns:a16="http://schemas.microsoft.com/office/drawing/2014/main" id="{67999CE8-2C4B-4D78-3587-2EC572EEEA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701CAE-FDAD-15B7-7134-CDAB22DA3027}"/>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265490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AB7B-52EA-002B-88DB-55B6A5543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C98D73-C3F8-9321-2D6C-546239A51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EA4371-0298-BBC0-BC67-D3BB086E0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37F48-40F3-29CF-0F88-61901CADC845}"/>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6" name="Footer Placeholder 5">
            <a:extLst>
              <a:ext uri="{FF2B5EF4-FFF2-40B4-BE49-F238E27FC236}">
                <a16:creationId xmlns:a16="http://schemas.microsoft.com/office/drawing/2014/main" id="{84649F7A-0268-ABAC-F998-203E7F773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3C035-CFF1-8A6A-5902-52AF1776A72D}"/>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185150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1CB4-B3D4-4439-4A70-2BF82CF07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9CF315-FAA9-800F-8314-7C32A341D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31C383-ED72-7322-6C86-8F39A6A9F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B1F98-216C-095A-C54D-F4CBB851FAD8}"/>
              </a:ext>
            </a:extLst>
          </p:cNvPr>
          <p:cNvSpPr>
            <a:spLocks noGrp="1"/>
          </p:cNvSpPr>
          <p:nvPr>
            <p:ph type="dt" sz="half" idx="10"/>
          </p:nvPr>
        </p:nvSpPr>
        <p:spPr/>
        <p:txBody>
          <a:bodyPr/>
          <a:lstStyle/>
          <a:p>
            <a:fld id="{295C44D6-B8AC-4A34-936A-250C8373DBDA}" type="datetimeFigureOut">
              <a:rPr lang="en-US" smtClean="0"/>
              <a:t>3/5/2024</a:t>
            </a:fld>
            <a:endParaRPr lang="en-US"/>
          </a:p>
        </p:txBody>
      </p:sp>
      <p:sp>
        <p:nvSpPr>
          <p:cNvPr id="6" name="Footer Placeholder 5">
            <a:extLst>
              <a:ext uri="{FF2B5EF4-FFF2-40B4-BE49-F238E27FC236}">
                <a16:creationId xmlns:a16="http://schemas.microsoft.com/office/drawing/2014/main" id="{18EEC0E8-BA0B-2C23-202D-9C301E499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492D6-85A1-270C-2A6E-218DA53C675C}"/>
              </a:ext>
            </a:extLst>
          </p:cNvPr>
          <p:cNvSpPr>
            <a:spLocks noGrp="1"/>
          </p:cNvSpPr>
          <p:nvPr>
            <p:ph type="sldNum" sz="quarter" idx="12"/>
          </p:nvPr>
        </p:nvSpPr>
        <p:spPr/>
        <p:txBody>
          <a:bodyPr/>
          <a:lstStyle/>
          <a:p>
            <a:fld id="{56A378B5-8ECD-4450-9A67-E2DD10F3951E}" type="slidenum">
              <a:rPr lang="en-US" smtClean="0"/>
              <a:t>‹#›</a:t>
            </a:fld>
            <a:endParaRPr lang="en-US"/>
          </a:p>
        </p:txBody>
      </p:sp>
    </p:spTree>
    <p:extLst>
      <p:ext uri="{BB962C8B-B14F-4D97-AF65-F5344CB8AC3E}">
        <p14:creationId xmlns:p14="http://schemas.microsoft.com/office/powerpoint/2010/main" val="6626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ACE2-23D4-2302-BF52-B1B4AA3C7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9A73BB-5631-3517-2377-E4A387C2F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D166-B045-564C-1A17-0AD024D93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5C44D6-B8AC-4A34-936A-250C8373DBDA}" type="datetimeFigureOut">
              <a:rPr lang="en-US" smtClean="0"/>
              <a:t>3/5/2024</a:t>
            </a:fld>
            <a:endParaRPr lang="en-US"/>
          </a:p>
        </p:txBody>
      </p:sp>
      <p:sp>
        <p:nvSpPr>
          <p:cNvPr id="5" name="Footer Placeholder 4">
            <a:extLst>
              <a:ext uri="{FF2B5EF4-FFF2-40B4-BE49-F238E27FC236}">
                <a16:creationId xmlns:a16="http://schemas.microsoft.com/office/drawing/2014/main" id="{C6BE8A5E-43E0-9CBC-3E2D-087C1777E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011FA3-70D2-221C-67C0-0EF37AAC4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A378B5-8ECD-4450-9A67-E2DD10F3951E}" type="slidenum">
              <a:rPr lang="en-US" smtClean="0"/>
              <a:t>‹#›</a:t>
            </a:fld>
            <a:endParaRPr lang="en-US"/>
          </a:p>
        </p:txBody>
      </p:sp>
    </p:spTree>
    <p:extLst>
      <p:ext uri="{BB962C8B-B14F-4D97-AF65-F5344CB8AC3E}">
        <p14:creationId xmlns:p14="http://schemas.microsoft.com/office/powerpoint/2010/main" val="36824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B791C4F3-FDB3-13A1-AD1E-F7E6880F985B}"/>
              </a:ext>
            </a:extLst>
          </p:cNvPr>
          <p:cNvSpPr>
            <a:spLocks noGrp="1"/>
          </p:cNvSpPr>
          <p:nvPr>
            <p:ph type="ctrTitle"/>
          </p:nvPr>
        </p:nvSpPr>
        <p:spPr>
          <a:xfrm>
            <a:off x="838199" y="1120676"/>
            <a:ext cx="7021513" cy="2308324"/>
          </a:xfrm>
        </p:spPr>
        <p:txBody>
          <a:bodyPr>
            <a:normAutofit fontScale="90000"/>
          </a:bodyPr>
          <a:lstStyle/>
          <a:p>
            <a:pPr algn="l"/>
            <a:r>
              <a:rPr lang="en-US" sz="7200" dirty="0">
                <a:solidFill>
                  <a:schemeClr val="bg1"/>
                </a:solidFill>
              </a:rPr>
              <a:t>Examining Crime and Temperature in Nashville, TN</a:t>
            </a:r>
          </a:p>
        </p:txBody>
      </p:sp>
    </p:spTree>
    <p:extLst>
      <p:ext uri="{BB962C8B-B14F-4D97-AF65-F5344CB8AC3E}">
        <p14:creationId xmlns:p14="http://schemas.microsoft.com/office/powerpoint/2010/main" val="259933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Content Placeholder 18" descr="A graph of a temperature&#10;&#10;Description automatically generated">
            <a:extLst>
              <a:ext uri="{FF2B5EF4-FFF2-40B4-BE49-F238E27FC236}">
                <a16:creationId xmlns:a16="http://schemas.microsoft.com/office/drawing/2014/main" id="{361A4BAB-F0AF-A475-BB70-F478ED15D6EA}"/>
              </a:ext>
            </a:extLst>
          </p:cNvPr>
          <p:cNvPicPr>
            <a:picLocks noGrp="1" noChangeAspect="1"/>
          </p:cNvPicPr>
          <p:nvPr>
            <p:ph idx="1"/>
          </p:nvPr>
        </p:nvPicPr>
        <p:blipFill>
          <a:blip r:embed="rId2"/>
          <a:stretch>
            <a:fillRect/>
          </a:stretch>
        </p:blipFill>
        <p:spPr>
          <a:xfrm>
            <a:off x="1548191" y="643466"/>
            <a:ext cx="9095618" cy="5571067"/>
          </a:xfrm>
          <a:prstGeom prst="rect">
            <a:avLst/>
          </a:prstGeom>
        </p:spPr>
      </p:pic>
    </p:spTree>
    <p:extLst>
      <p:ext uri="{BB962C8B-B14F-4D97-AF65-F5344CB8AC3E}">
        <p14:creationId xmlns:p14="http://schemas.microsoft.com/office/powerpoint/2010/main" val="308635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57A21-1424-677F-DFBA-9951533E2309}"/>
              </a:ext>
            </a:extLst>
          </p:cNvPr>
          <p:cNvPicPr>
            <a:picLocks noChangeAspect="1"/>
          </p:cNvPicPr>
          <p:nvPr/>
        </p:nvPicPr>
        <p:blipFill>
          <a:blip r:embed="rId2"/>
          <a:stretch>
            <a:fillRect/>
          </a:stretch>
        </p:blipFill>
        <p:spPr>
          <a:xfrm>
            <a:off x="3491526" y="643466"/>
            <a:ext cx="5208947" cy="5571067"/>
          </a:xfrm>
          <a:prstGeom prst="rect">
            <a:avLst/>
          </a:prstGeom>
        </p:spPr>
      </p:pic>
    </p:spTree>
    <p:extLst>
      <p:ext uri="{BB962C8B-B14F-4D97-AF65-F5344CB8AC3E}">
        <p14:creationId xmlns:p14="http://schemas.microsoft.com/office/powerpoint/2010/main" val="274004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912AC9-4FFA-25B9-1B6A-25260CF03EFE}"/>
              </a:ext>
            </a:extLst>
          </p:cNvPr>
          <p:cNvPicPr>
            <a:picLocks noChangeAspect="1"/>
          </p:cNvPicPr>
          <p:nvPr/>
        </p:nvPicPr>
        <p:blipFill>
          <a:blip r:embed="rId2"/>
          <a:stretch>
            <a:fillRect/>
          </a:stretch>
        </p:blipFill>
        <p:spPr>
          <a:xfrm>
            <a:off x="2750014" y="643466"/>
            <a:ext cx="6691971" cy="5571067"/>
          </a:xfrm>
          <a:prstGeom prst="rect">
            <a:avLst/>
          </a:prstGeom>
        </p:spPr>
      </p:pic>
    </p:spTree>
    <p:extLst>
      <p:ext uri="{BB962C8B-B14F-4D97-AF65-F5344CB8AC3E}">
        <p14:creationId xmlns:p14="http://schemas.microsoft.com/office/powerpoint/2010/main" val="87149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8" name="Group 27">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2" name="Freeform: Shape 31">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9" name="Group 28">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0" name="Freeform: Shape 29">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82176D0D-BFF1-B790-DE19-15241A4A849B}"/>
              </a:ext>
            </a:extLst>
          </p:cNvPr>
          <p:cNvSpPr>
            <a:spLocks noGrp="1"/>
          </p:cNvSpPr>
          <p:nvPr>
            <p:ph type="ctrTitle"/>
          </p:nvPr>
        </p:nvSpPr>
        <p:spPr>
          <a:xfrm>
            <a:off x="6099175" y="1354819"/>
            <a:ext cx="5240881" cy="2411014"/>
          </a:xfrm>
        </p:spPr>
        <p:txBody>
          <a:bodyPr>
            <a:normAutofit/>
          </a:bodyPr>
          <a:lstStyle/>
          <a:p>
            <a:pPr algn="l"/>
            <a:r>
              <a:rPr lang="en-US" sz="6700" dirty="0">
                <a:solidFill>
                  <a:schemeClr val="bg1"/>
                </a:solidFill>
              </a:rPr>
              <a:t>Simple Assault</a:t>
            </a:r>
          </a:p>
        </p:txBody>
      </p:sp>
    </p:spTree>
    <p:extLst>
      <p:ext uri="{BB962C8B-B14F-4D97-AF65-F5344CB8AC3E}">
        <p14:creationId xmlns:p14="http://schemas.microsoft.com/office/powerpoint/2010/main" val="186293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502A088-DAB5-1EA4-1101-D40044323ECC}"/>
              </a:ext>
            </a:extLst>
          </p:cNvPr>
          <p:cNvPicPr>
            <a:picLocks noGrp="1" noChangeAspect="1"/>
          </p:cNvPicPr>
          <p:nvPr>
            <p:ph idx="1"/>
          </p:nvPr>
        </p:nvPicPr>
        <p:blipFill>
          <a:blip r:embed="rId2"/>
          <a:stretch>
            <a:fillRect/>
          </a:stretch>
        </p:blipFill>
        <p:spPr>
          <a:xfrm>
            <a:off x="1548191" y="643466"/>
            <a:ext cx="9095618" cy="5571067"/>
          </a:xfrm>
          <a:prstGeom prst="rect">
            <a:avLst/>
          </a:prstGeom>
        </p:spPr>
      </p:pic>
    </p:spTree>
    <p:extLst>
      <p:ext uri="{BB962C8B-B14F-4D97-AF65-F5344CB8AC3E}">
        <p14:creationId xmlns:p14="http://schemas.microsoft.com/office/powerpoint/2010/main" val="153103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4EB14E-B91C-908E-5895-3FA4FDA79F18}"/>
              </a:ext>
            </a:extLst>
          </p:cNvPr>
          <p:cNvPicPr>
            <a:picLocks noGrp="1" noChangeAspect="1"/>
          </p:cNvPicPr>
          <p:nvPr>
            <p:ph idx="1"/>
          </p:nvPr>
        </p:nvPicPr>
        <p:blipFill>
          <a:blip r:embed="rId2"/>
          <a:stretch>
            <a:fillRect/>
          </a:stretch>
        </p:blipFill>
        <p:spPr>
          <a:xfrm>
            <a:off x="3051702" y="643466"/>
            <a:ext cx="6088596" cy="5571067"/>
          </a:xfrm>
          <a:prstGeom prst="rect">
            <a:avLst/>
          </a:prstGeom>
        </p:spPr>
      </p:pic>
    </p:spTree>
    <p:extLst>
      <p:ext uri="{BB962C8B-B14F-4D97-AF65-F5344CB8AC3E}">
        <p14:creationId xmlns:p14="http://schemas.microsoft.com/office/powerpoint/2010/main" val="86162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00C9AA40-2D05-6E19-BA37-6B52E4D284A9}"/>
              </a:ext>
            </a:extLst>
          </p:cNvPr>
          <p:cNvPicPr>
            <a:picLocks noGrp="1" noChangeAspect="1"/>
          </p:cNvPicPr>
          <p:nvPr>
            <p:ph idx="1"/>
          </p:nvPr>
        </p:nvPicPr>
        <p:blipFill>
          <a:blip r:embed="rId2"/>
          <a:stretch>
            <a:fillRect/>
          </a:stretch>
        </p:blipFill>
        <p:spPr>
          <a:xfrm>
            <a:off x="3860609" y="643466"/>
            <a:ext cx="4470781" cy="5571067"/>
          </a:xfrm>
          <a:prstGeom prst="rect">
            <a:avLst/>
          </a:prstGeom>
        </p:spPr>
      </p:pic>
    </p:spTree>
    <p:extLst>
      <p:ext uri="{BB962C8B-B14F-4D97-AF65-F5344CB8AC3E}">
        <p14:creationId xmlns:p14="http://schemas.microsoft.com/office/powerpoint/2010/main" val="300593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8" name="Group 27">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2" name="Freeform: Shape 31">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9" name="Group 28">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0" name="Freeform: Shape 29">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82176D0D-BFF1-B790-DE19-15241A4A849B}"/>
              </a:ext>
            </a:extLst>
          </p:cNvPr>
          <p:cNvSpPr>
            <a:spLocks noGrp="1"/>
          </p:cNvSpPr>
          <p:nvPr>
            <p:ph type="ctrTitle"/>
          </p:nvPr>
        </p:nvSpPr>
        <p:spPr>
          <a:xfrm>
            <a:off x="6099175" y="1354819"/>
            <a:ext cx="5240881" cy="2411014"/>
          </a:xfrm>
        </p:spPr>
        <p:txBody>
          <a:bodyPr>
            <a:normAutofit/>
          </a:bodyPr>
          <a:lstStyle/>
          <a:p>
            <a:pPr algn="l"/>
            <a:r>
              <a:rPr lang="en-US" sz="6700" dirty="0">
                <a:solidFill>
                  <a:schemeClr val="bg1"/>
                </a:solidFill>
              </a:rPr>
              <a:t>Vehicle Theft</a:t>
            </a:r>
          </a:p>
        </p:txBody>
      </p:sp>
    </p:spTree>
    <p:extLst>
      <p:ext uri="{BB962C8B-B14F-4D97-AF65-F5344CB8AC3E}">
        <p14:creationId xmlns:p14="http://schemas.microsoft.com/office/powerpoint/2010/main" val="72281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2060CC-FBC0-9802-FDF5-1E515DD03C8F}"/>
              </a:ext>
            </a:extLst>
          </p:cNvPr>
          <p:cNvPicPr>
            <a:picLocks noGrp="1" noChangeAspect="1"/>
          </p:cNvPicPr>
          <p:nvPr>
            <p:ph idx="1"/>
          </p:nvPr>
        </p:nvPicPr>
        <p:blipFill>
          <a:blip r:embed="rId2"/>
          <a:stretch>
            <a:fillRect/>
          </a:stretch>
        </p:blipFill>
        <p:spPr>
          <a:xfrm>
            <a:off x="1510759" y="643466"/>
            <a:ext cx="9170482" cy="5571067"/>
          </a:xfrm>
          <a:prstGeom prst="rect">
            <a:avLst/>
          </a:prstGeom>
        </p:spPr>
      </p:pic>
    </p:spTree>
    <p:extLst>
      <p:ext uri="{BB962C8B-B14F-4D97-AF65-F5344CB8AC3E}">
        <p14:creationId xmlns:p14="http://schemas.microsoft.com/office/powerpoint/2010/main" val="255365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8DACC0-2065-DEEE-C565-C6F7266A7B0D}"/>
              </a:ext>
            </a:extLst>
          </p:cNvPr>
          <p:cNvPicPr>
            <a:picLocks noGrp="1" noChangeAspect="1"/>
          </p:cNvPicPr>
          <p:nvPr>
            <p:ph idx="1"/>
          </p:nvPr>
        </p:nvPicPr>
        <p:blipFill>
          <a:blip r:embed="rId2"/>
          <a:stretch>
            <a:fillRect/>
          </a:stretch>
        </p:blipFill>
        <p:spPr>
          <a:xfrm>
            <a:off x="3239043" y="643466"/>
            <a:ext cx="5713913" cy="5571067"/>
          </a:xfrm>
          <a:prstGeom prst="rect">
            <a:avLst/>
          </a:prstGeom>
        </p:spPr>
      </p:pic>
      <p:pic>
        <p:nvPicPr>
          <p:cNvPr id="7" name="Picture 6">
            <a:extLst>
              <a:ext uri="{FF2B5EF4-FFF2-40B4-BE49-F238E27FC236}">
                <a16:creationId xmlns:a16="http://schemas.microsoft.com/office/drawing/2014/main" id="{913C849B-97F6-62F6-39CB-1DFAE3AE28A3}"/>
              </a:ext>
            </a:extLst>
          </p:cNvPr>
          <p:cNvPicPr>
            <a:picLocks noChangeAspect="1"/>
          </p:cNvPicPr>
          <p:nvPr/>
        </p:nvPicPr>
        <p:blipFill>
          <a:blip r:embed="rId3"/>
          <a:stretch>
            <a:fillRect/>
          </a:stretch>
        </p:blipFill>
        <p:spPr>
          <a:xfrm>
            <a:off x="9449577" y="1389925"/>
            <a:ext cx="1371719" cy="320068"/>
          </a:xfrm>
          <a:prstGeom prst="rect">
            <a:avLst/>
          </a:prstGeom>
        </p:spPr>
      </p:pic>
    </p:spTree>
    <p:extLst>
      <p:ext uri="{BB962C8B-B14F-4D97-AF65-F5344CB8AC3E}">
        <p14:creationId xmlns:p14="http://schemas.microsoft.com/office/powerpoint/2010/main" val="258564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03091-37AA-717B-9F99-475003E9FF35}"/>
              </a:ext>
            </a:extLst>
          </p:cNvPr>
          <p:cNvSpPr>
            <a:spLocks noGrp="1"/>
          </p:cNvSpPr>
          <p:nvPr>
            <p:ph type="title"/>
          </p:nvPr>
        </p:nvSpPr>
        <p:spPr>
          <a:xfrm>
            <a:off x="827088" y="1641752"/>
            <a:ext cx="3527425" cy="4366936"/>
          </a:xfrm>
        </p:spPr>
        <p:txBody>
          <a:bodyPr anchor="t">
            <a:normAutofit/>
          </a:bodyPr>
          <a:lstStyle/>
          <a:p>
            <a:r>
              <a:rPr lang="en-US" sz="4000" dirty="0"/>
              <a:t>What prompted this research?</a:t>
            </a:r>
          </a:p>
        </p:txBody>
      </p:sp>
      <p:sp>
        <p:nvSpPr>
          <p:cNvPr id="3" name="Content Placeholder 2">
            <a:extLst>
              <a:ext uri="{FF2B5EF4-FFF2-40B4-BE49-F238E27FC236}">
                <a16:creationId xmlns:a16="http://schemas.microsoft.com/office/drawing/2014/main" id="{2B293DAD-0129-FC93-2699-C2A10374AC78}"/>
              </a:ext>
            </a:extLst>
          </p:cNvPr>
          <p:cNvSpPr>
            <a:spLocks noGrp="1"/>
          </p:cNvSpPr>
          <p:nvPr>
            <p:ph idx="1"/>
          </p:nvPr>
        </p:nvSpPr>
        <p:spPr>
          <a:xfrm>
            <a:off x="5222081" y="1641752"/>
            <a:ext cx="5260975" cy="3960000"/>
          </a:xfrm>
        </p:spPr>
        <p:txBody>
          <a:bodyPr>
            <a:normAutofit/>
          </a:bodyPr>
          <a:lstStyle/>
          <a:p>
            <a:pPr marL="0" indent="0">
              <a:buNone/>
            </a:pPr>
            <a:endParaRPr lang="en-US" sz="2400" dirty="0">
              <a:solidFill>
                <a:schemeClr val="tx1">
                  <a:alpha val="80000"/>
                </a:schemeClr>
              </a:solidFill>
            </a:endParaRPr>
          </a:p>
          <a:p>
            <a:pPr marL="0" indent="0">
              <a:buNone/>
            </a:pPr>
            <a:endParaRPr lang="en-US" sz="2400" dirty="0">
              <a:solidFill>
                <a:schemeClr val="tx1">
                  <a:alpha val="80000"/>
                </a:schemeClr>
              </a:solidFill>
            </a:endParaRPr>
          </a:p>
          <a:p>
            <a:pPr marL="0" indent="0">
              <a:buNone/>
            </a:pPr>
            <a:r>
              <a:rPr lang="en-US" sz="2400" dirty="0">
                <a:solidFill>
                  <a:schemeClr val="tx1">
                    <a:alpha val="80000"/>
                  </a:schemeClr>
                </a:solidFill>
              </a:rPr>
              <a:t>My boss and his family attended a sporting event in Michigan. When his mother was worried about where they parked the car, he turns around and says, “It’s 14 degrees outside! No one is going to steal your car!”</a:t>
            </a: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6820373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34C4F1-D899-CEE2-3E38-D67B7619FA43}"/>
              </a:ext>
            </a:extLst>
          </p:cNvPr>
          <p:cNvPicPr>
            <a:picLocks noGrp="1" noChangeAspect="1"/>
          </p:cNvPicPr>
          <p:nvPr>
            <p:ph idx="1"/>
          </p:nvPr>
        </p:nvPicPr>
        <p:blipFill>
          <a:blip r:embed="rId2"/>
          <a:stretch>
            <a:fillRect/>
          </a:stretch>
        </p:blipFill>
        <p:spPr>
          <a:xfrm>
            <a:off x="3742224" y="643466"/>
            <a:ext cx="4707551" cy="5571067"/>
          </a:xfrm>
          <a:prstGeom prst="rect">
            <a:avLst/>
          </a:prstGeom>
        </p:spPr>
      </p:pic>
    </p:spTree>
    <p:extLst>
      <p:ext uri="{BB962C8B-B14F-4D97-AF65-F5344CB8AC3E}">
        <p14:creationId xmlns:p14="http://schemas.microsoft.com/office/powerpoint/2010/main" val="283607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7664CE6E-A47B-12AC-5023-4666A672EF24}"/>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Assault-Fear of Bodily Injury</a:t>
            </a:r>
          </a:p>
        </p:txBody>
      </p:sp>
    </p:spTree>
    <p:extLst>
      <p:ext uri="{BB962C8B-B14F-4D97-AF65-F5344CB8AC3E}">
        <p14:creationId xmlns:p14="http://schemas.microsoft.com/office/powerpoint/2010/main" val="369074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A2C6C6-0A7F-D0DE-F9B1-3A0A1E9226CD}"/>
              </a:ext>
            </a:extLst>
          </p:cNvPr>
          <p:cNvPicPr>
            <a:picLocks noGrp="1" noChangeAspect="1"/>
          </p:cNvPicPr>
          <p:nvPr>
            <p:ph idx="1"/>
          </p:nvPr>
        </p:nvPicPr>
        <p:blipFill>
          <a:blip r:embed="rId2"/>
          <a:stretch>
            <a:fillRect/>
          </a:stretch>
        </p:blipFill>
        <p:spPr>
          <a:xfrm>
            <a:off x="1491813" y="643466"/>
            <a:ext cx="9208373" cy="5571067"/>
          </a:xfrm>
          <a:prstGeom prst="rect">
            <a:avLst/>
          </a:prstGeom>
        </p:spPr>
      </p:pic>
    </p:spTree>
    <p:extLst>
      <p:ext uri="{BB962C8B-B14F-4D97-AF65-F5344CB8AC3E}">
        <p14:creationId xmlns:p14="http://schemas.microsoft.com/office/powerpoint/2010/main" val="2427071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76C10F-8A8C-2D9D-CAD4-2538C1CAD2F6}"/>
              </a:ext>
            </a:extLst>
          </p:cNvPr>
          <p:cNvPicPr>
            <a:picLocks noGrp="1" noChangeAspect="1"/>
          </p:cNvPicPr>
          <p:nvPr>
            <p:ph idx="1"/>
          </p:nvPr>
        </p:nvPicPr>
        <p:blipFill>
          <a:blip r:embed="rId2"/>
          <a:stretch>
            <a:fillRect/>
          </a:stretch>
        </p:blipFill>
        <p:spPr>
          <a:xfrm>
            <a:off x="3068246" y="643466"/>
            <a:ext cx="6055507" cy="5571067"/>
          </a:xfrm>
          <a:prstGeom prst="rect">
            <a:avLst/>
          </a:prstGeom>
        </p:spPr>
      </p:pic>
      <p:pic>
        <p:nvPicPr>
          <p:cNvPr id="7" name="Picture 6">
            <a:extLst>
              <a:ext uri="{FF2B5EF4-FFF2-40B4-BE49-F238E27FC236}">
                <a16:creationId xmlns:a16="http://schemas.microsoft.com/office/drawing/2014/main" id="{643868F0-3994-F8E5-902C-9D845FEC23A8}"/>
              </a:ext>
            </a:extLst>
          </p:cNvPr>
          <p:cNvPicPr>
            <a:picLocks noChangeAspect="1"/>
          </p:cNvPicPr>
          <p:nvPr/>
        </p:nvPicPr>
        <p:blipFill>
          <a:blip r:embed="rId3"/>
          <a:stretch>
            <a:fillRect/>
          </a:stretch>
        </p:blipFill>
        <p:spPr>
          <a:xfrm>
            <a:off x="9479216" y="2044569"/>
            <a:ext cx="1463167" cy="358171"/>
          </a:xfrm>
          <a:prstGeom prst="rect">
            <a:avLst/>
          </a:prstGeom>
        </p:spPr>
      </p:pic>
    </p:spTree>
    <p:extLst>
      <p:ext uri="{BB962C8B-B14F-4D97-AF65-F5344CB8AC3E}">
        <p14:creationId xmlns:p14="http://schemas.microsoft.com/office/powerpoint/2010/main" val="532847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blue and white bars&#10;&#10;Description automatically generated">
            <a:extLst>
              <a:ext uri="{FF2B5EF4-FFF2-40B4-BE49-F238E27FC236}">
                <a16:creationId xmlns:a16="http://schemas.microsoft.com/office/drawing/2014/main" id="{89163670-123E-EF77-7590-85DC13EC7E73}"/>
              </a:ext>
            </a:extLst>
          </p:cNvPr>
          <p:cNvPicPr>
            <a:picLocks noGrp="1" noChangeAspect="1"/>
          </p:cNvPicPr>
          <p:nvPr>
            <p:ph idx="1"/>
          </p:nvPr>
        </p:nvPicPr>
        <p:blipFill>
          <a:blip r:embed="rId2"/>
          <a:stretch>
            <a:fillRect/>
          </a:stretch>
        </p:blipFill>
        <p:spPr>
          <a:xfrm>
            <a:off x="3714369" y="643466"/>
            <a:ext cx="4763262" cy="5571067"/>
          </a:xfrm>
          <a:prstGeom prst="rect">
            <a:avLst/>
          </a:prstGeom>
        </p:spPr>
      </p:pic>
    </p:spTree>
    <p:extLst>
      <p:ext uri="{BB962C8B-B14F-4D97-AF65-F5344CB8AC3E}">
        <p14:creationId xmlns:p14="http://schemas.microsoft.com/office/powerpoint/2010/main" val="2708956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6ED7F610-30B0-06FD-228D-6FE85B269629}"/>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Damage of Private Property </a:t>
            </a:r>
          </a:p>
        </p:txBody>
      </p:sp>
    </p:spTree>
    <p:extLst>
      <p:ext uri="{BB962C8B-B14F-4D97-AF65-F5344CB8AC3E}">
        <p14:creationId xmlns:p14="http://schemas.microsoft.com/office/powerpoint/2010/main" val="496229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062671-8E11-A86B-31A5-5309B2F3A838}"/>
              </a:ext>
            </a:extLst>
          </p:cNvPr>
          <p:cNvPicPr>
            <a:picLocks noGrp="1" noChangeAspect="1"/>
          </p:cNvPicPr>
          <p:nvPr>
            <p:ph idx="1"/>
          </p:nvPr>
        </p:nvPicPr>
        <p:blipFill>
          <a:blip r:embed="rId2"/>
          <a:stretch>
            <a:fillRect/>
          </a:stretch>
        </p:blipFill>
        <p:spPr>
          <a:xfrm>
            <a:off x="1453443" y="643466"/>
            <a:ext cx="9285113" cy="5571067"/>
          </a:xfrm>
          <a:prstGeom prst="rect">
            <a:avLst/>
          </a:prstGeom>
        </p:spPr>
      </p:pic>
    </p:spTree>
    <p:extLst>
      <p:ext uri="{BB962C8B-B14F-4D97-AF65-F5344CB8AC3E}">
        <p14:creationId xmlns:p14="http://schemas.microsoft.com/office/powerpoint/2010/main" val="3061113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714F94-E088-0C1F-B857-6F2B84D5FCC7}"/>
              </a:ext>
            </a:extLst>
          </p:cNvPr>
          <p:cNvPicPr>
            <a:picLocks noGrp="1" noChangeAspect="1"/>
          </p:cNvPicPr>
          <p:nvPr>
            <p:ph idx="1"/>
          </p:nvPr>
        </p:nvPicPr>
        <p:blipFill>
          <a:blip r:embed="rId2"/>
          <a:stretch>
            <a:fillRect/>
          </a:stretch>
        </p:blipFill>
        <p:spPr>
          <a:xfrm>
            <a:off x="3132666" y="643466"/>
            <a:ext cx="5926667" cy="5571067"/>
          </a:xfrm>
          <a:prstGeom prst="rect">
            <a:avLst/>
          </a:prstGeom>
        </p:spPr>
      </p:pic>
    </p:spTree>
    <p:extLst>
      <p:ext uri="{BB962C8B-B14F-4D97-AF65-F5344CB8AC3E}">
        <p14:creationId xmlns:p14="http://schemas.microsoft.com/office/powerpoint/2010/main" val="2117583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C02CC5-2EDF-25FE-E3B4-91968E8E08A4}"/>
              </a:ext>
            </a:extLst>
          </p:cNvPr>
          <p:cNvPicPr>
            <a:picLocks noGrp="1" noChangeAspect="1"/>
          </p:cNvPicPr>
          <p:nvPr>
            <p:ph idx="1"/>
          </p:nvPr>
        </p:nvPicPr>
        <p:blipFill>
          <a:blip r:embed="rId2"/>
          <a:stretch>
            <a:fillRect/>
          </a:stretch>
        </p:blipFill>
        <p:spPr>
          <a:xfrm>
            <a:off x="3637767" y="643466"/>
            <a:ext cx="4916466" cy="5571067"/>
          </a:xfrm>
          <a:prstGeom prst="rect">
            <a:avLst/>
          </a:prstGeom>
        </p:spPr>
      </p:pic>
    </p:spTree>
    <p:extLst>
      <p:ext uri="{BB962C8B-B14F-4D97-AF65-F5344CB8AC3E}">
        <p14:creationId xmlns:p14="http://schemas.microsoft.com/office/powerpoint/2010/main" val="1071833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4" name="Group 23">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8" name="Freeform: Shape 27">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5" name="Group 24">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6" name="Freeform: Shape 25">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0D1870ED-78DA-F50D-EAC7-2F46802AF23E}"/>
              </a:ext>
            </a:extLst>
          </p:cNvPr>
          <p:cNvSpPr>
            <a:spLocks noGrp="1"/>
          </p:cNvSpPr>
          <p:nvPr>
            <p:ph type="title"/>
          </p:nvPr>
        </p:nvSpPr>
        <p:spPr>
          <a:xfrm>
            <a:off x="838199" y="1120676"/>
            <a:ext cx="7021513" cy="2308324"/>
          </a:xfrm>
        </p:spPr>
        <p:txBody>
          <a:bodyPr vert="horz" lIns="91440" tIns="45720" rIns="91440" bIns="45720" rtlCol="0" anchor="b">
            <a:normAutofit/>
          </a:bodyPr>
          <a:lstStyle/>
          <a:p>
            <a:br>
              <a:rPr lang="en-US" sz="4000" kern="1200" dirty="0">
                <a:solidFill>
                  <a:schemeClr val="bg1"/>
                </a:solidFill>
                <a:latin typeface="+mj-lt"/>
                <a:ea typeface="+mj-ea"/>
                <a:cs typeface="+mj-cs"/>
              </a:rPr>
            </a:br>
            <a:br>
              <a:rPr lang="en-US" sz="4000" kern="1200" dirty="0">
                <a:solidFill>
                  <a:schemeClr val="bg1"/>
                </a:solidFill>
                <a:latin typeface="+mj-lt"/>
                <a:ea typeface="+mj-ea"/>
                <a:cs typeface="+mj-cs"/>
              </a:rPr>
            </a:br>
            <a:r>
              <a:rPr lang="en-US" sz="4000" kern="1200" dirty="0">
                <a:solidFill>
                  <a:schemeClr val="bg1"/>
                </a:solidFill>
                <a:latin typeface="+mj-lt"/>
                <a:ea typeface="+mj-ea"/>
                <a:cs typeface="+mj-cs"/>
              </a:rPr>
              <a:t>Examination of Nashville’s Top 5 Crimes and Temperature</a:t>
            </a:r>
          </a:p>
        </p:txBody>
      </p:sp>
    </p:spTree>
    <p:extLst>
      <p:ext uri="{BB962C8B-B14F-4D97-AF65-F5344CB8AC3E}">
        <p14:creationId xmlns:p14="http://schemas.microsoft.com/office/powerpoint/2010/main" val="23823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FF1ABB0-2165-FD51-165C-AD866F77958A}"/>
              </a:ext>
            </a:extLst>
          </p:cNvPr>
          <p:cNvSpPr>
            <a:spLocks noGrp="1"/>
          </p:cNvSpPr>
          <p:nvPr>
            <p:ph type="title"/>
          </p:nvPr>
        </p:nvSpPr>
        <p:spPr>
          <a:xfrm>
            <a:off x="1014141" y="1450655"/>
            <a:ext cx="4677532" cy="3956690"/>
          </a:xfrm>
        </p:spPr>
        <p:txBody>
          <a:bodyPr anchor="ctr">
            <a:normAutofit fontScale="90000"/>
          </a:bodyPr>
          <a:lstStyle/>
          <a:p>
            <a:r>
              <a:rPr lang="en-US" sz="8000" dirty="0">
                <a:solidFill>
                  <a:schemeClr val="bg1"/>
                </a:solidFill>
              </a:rPr>
              <a:t>What prompted this research?</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07291C-D978-D2AB-82E0-C3CCAAFFFD33}"/>
              </a:ext>
            </a:extLst>
          </p:cNvPr>
          <p:cNvSpPr>
            <a:spLocks noGrp="1"/>
          </p:cNvSpPr>
          <p:nvPr>
            <p:ph idx="1"/>
          </p:nvPr>
        </p:nvSpPr>
        <p:spPr>
          <a:xfrm>
            <a:off x="6096000" y="1108061"/>
            <a:ext cx="5008901" cy="4571972"/>
          </a:xfrm>
        </p:spPr>
        <p:txBody>
          <a:bodyPr anchor="ctr">
            <a:normAutofit/>
          </a:bodyPr>
          <a:lstStyle/>
          <a:p>
            <a:endParaRPr lang="en-US" sz="2000" dirty="0">
              <a:solidFill>
                <a:schemeClr val="bg1"/>
              </a:solidFill>
            </a:endParaRPr>
          </a:p>
          <a:p>
            <a:endParaRPr lang="en-US" sz="2000" dirty="0">
              <a:solidFill>
                <a:schemeClr val="bg1"/>
              </a:solidFill>
            </a:endParaRPr>
          </a:p>
        </p:txBody>
      </p:sp>
      <p:sp>
        <p:nvSpPr>
          <p:cNvPr id="6" name="TextBox 5">
            <a:extLst>
              <a:ext uri="{FF2B5EF4-FFF2-40B4-BE49-F238E27FC236}">
                <a16:creationId xmlns:a16="http://schemas.microsoft.com/office/drawing/2014/main" id="{90F793E2-2CAD-84F6-6BC7-5FC63ED2E2DF}"/>
              </a:ext>
            </a:extLst>
          </p:cNvPr>
          <p:cNvSpPr txBox="1"/>
          <p:nvPr/>
        </p:nvSpPr>
        <p:spPr>
          <a:xfrm>
            <a:off x="5551673" y="2548918"/>
            <a:ext cx="6097554" cy="1200329"/>
          </a:xfrm>
          <a:prstGeom prst="rect">
            <a:avLst/>
          </a:prstGeom>
          <a:noFill/>
        </p:spPr>
        <p:txBody>
          <a:bodyPr wrap="square">
            <a:spAutoFit/>
          </a:bodyPr>
          <a:lstStyle/>
          <a:p>
            <a:r>
              <a:rPr lang="en-US" dirty="0">
                <a:solidFill>
                  <a:schemeClr val="bg1"/>
                </a:solidFill>
              </a:rPr>
              <a:t>My boss and his family attended a sporting event in Michigan. When his mother was worried about where they parked the car, he turns around and says, “It’s 14 degrees outside! No one is going to steal your car!”</a:t>
            </a:r>
          </a:p>
        </p:txBody>
      </p:sp>
    </p:spTree>
    <p:extLst>
      <p:ext uri="{BB962C8B-B14F-4D97-AF65-F5344CB8AC3E}">
        <p14:creationId xmlns:p14="http://schemas.microsoft.com/office/powerpoint/2010/main" val="1168720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96DB40-E8E6-E5C1-8EA6-DA8787C67E0B}"/>
              </a:ext>
            </a:extLst>
          </p:cNvPr>
          <p:cNvPicPr>
            <a:picLocks noGrp="1" noChangeAspect="1"/>
          </p:cNvPicPr>
          <p:nvPr>
            <p:ph idx="1"/>
          </p:nvPr>
        </p:nvPicPr>
        <p:blipFill>
          <a:blip r:embed="rId2"/>
          <a:stretch>
            <a:fillRect/>
          </a:stretch>
        </p:blipFill>
        <p:spPr>
          <a:xfrm>
            <a:off x="3693477" y="643466"/>
            <a:ext cx="4805045" cy="5571067"/>
          </a:xfrm>
          <a:prstGeom prst="rect">
            <a:avLst/>
          </a:prstGeom>
        </p:spPr>
      </p:pic>
    </p:spTree>
    <p:extLst>
      <p:ext uri="{BB962C8B-B14F-4D97-AF65-F5344CB8AC3E}">
        <p14:creationId xmlns:p14="http://schemas.microsoft.com/office/powerpoint/2010/main" val="2621160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different colored bars&#10;&#10;Description automatically generated">
            <a:extLst>
              <a:ext uri="{FF2B5EF4-FFF2-40B4-BE49-F238E27FC236}">
                <a16:creationId xmlns:a16="http://schemas.microsoft.com/office/drawing/2014/main" id="{508F21BE-C04C-A519-FBD6-A8AD93491F0E}"/>
              </a:ext>
            </a:extLst>
          </p:cNvPr>
          <p:cNvPicPr>
            <a:picLocks noGrp="1" noChangeAspect="1"/>
          </p:cNvPicPr>
          <p:nvPr>
            <p:ph idx="1"/>
          </p:nvPr>
        </p:nvPicPr>
        <p:blipFill>
          <a:blip r:embed="rId2"/>
          <a:stretch>
            <a:fillRect/>
          </a:stretch>
        </p:blipFill>
        <p:spPr>
          <a:xfrm>
            <a:off x="3637767" y="643466"/>
            <a:ext cx="4916466" cy="5571067"/>
          </a:xfrm>
          <a:prstGeom prst="rect">
            <a:avLst/>
          </a:prstGeom>
        </p:spPr>
      </p:pic>
    </p:spTree>
    <p:extLst>
      <p:ext uri="{BB962C8B-B14F-4D97-AF65-F5344CB8AC3E}">
        <p14:creationId xmlns:p14="http://schemas.microsoft.com/office/powerpoint/2010/main" val="2739771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BAC86C-7298-615B-5FC5-FDF37E46001D}"/>
              </a:ext>
            </a:extLst>
          </p:cNvPr>
          <p:cNvPicPr>
            <a:picLocks noGrp="1" noChangeAspect="1"/>
          </p:cNvPicPr>
          <p:nvPr>
            <p:ph idx="1"/>
          </p:nvPr>
        </p:nvPicPr>
        <p:blipFill>
          <a:blip r:embed="rId2"/>
          <a:stretch>
            <a:fillRect/>
          </a:stretch>
        </p:blipFill>
        <p:spPr>
          <a:xfrm>
            <a:off x="3260852" y="643466"/>
            <a:ext cx="5670296" cy="5571067"/>
          </a:xfrm>
          <a:prstGeom prst="rect">
            <a:avLst/>
          </a:prstGeom>
        </p:spPr>
      </p:pic>
    </p:spTree>
    <p:extLst>
      <p:ext uri="{BB962C8B-B14F-4D97-AF65-F5344CB8AC3E}">
        <p14:creationId xmlns:p14="http://schemas.microsoft.com/office/powerpoint/2010/main" val="3284673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C19D-E43F-B4E4-3E31-8038E05B6FE5}"/>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7B899079-5E12-19DD-132D-5E32B1BD9EEB}"/>
              </a:ext>
            </a:extLst>
          </p:cNvPr>
          <p:cNvSpPr>
            <a:spLocks noGrp="1"/>
          </p:cNvSpPr>
          <p:nvPr>
            <p:ph idx="1"/>
          </p:nvPr>
        </p:nvSpPr>
        <p:spPr/>
        <p:txBody>
          <a:bodyPr/>
          <a:lstStyle/>
          <a:p>
            <a:r>
              <a:rPr lang="en-US" dirty="0"/>
              <a:t>Crime (violent and non-violent) occurs in warmer temperatures.</a:t>
            </a:r>
          </a:p>
          <a:p>
            <a:r>
              <a:rPr lang="en-US" dirty="0"/>
              <a:t>Crime occurs more often when the temperatures are in the 80s.</a:t>
            </a:r>
          </a:p>
          <a:p>
            <a:r>
              <a:rPr lang="en-US" dirty="0"/>
              <a:t>Crime occurs less during extreme cold or hot temperatures.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5751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FF1ABB0-2165-FD51-165C-AD866F77958A}"/>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Software Used</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07291C-D978-D2AB-82E0-C3CCAAFFFD33}"/>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rPr>
              <a:t>Jupyter Notebook for cleaning and analysis</a:t>
            </a:r>
          </a:p>
          <a:p>
            <a:r>
              <a:rPr lang="en-US" sz="2000" dirty="0">
                <a:solidFill>
                  <a:schemeClr val="bg1"/>
                </a:solidFill>
              </a:rPr>
              <a:t>Excel to import temperatures </a:t>
            </a:r>
          </a:p>
          <a:p>
            <a:r>
              <a:rPr lang="en-US" sz="2000" dirty="0">
                <a:solidFill>
                  <a:schemeClr val="bg1"/>
                </a:solidFill>
              </a:rPr>
              <a:t>Tableau for graphs</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68859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5FCE341-13F7-ADF8-DF3E-07B77E5B2A42}"/>
              </a:ext>
            </a:extLst>
          </p:cNvPr>
          <p:cNvSpPr>
            <a:spLocks noGrp="1"/>
          </p:cNvSpPr>
          <p:nvPr>
            <p:ph type="title"/>
          </p:nvPr>
        </p:nvSpPr>
        <p:spPr>
          <a:xfrm>
            <a:off x="1014141" y="1450655"/>
            <a:ext cx="3932030" cy="3956690"/>
          </a:xfrm>
        </p:spPr>
        <p:txBody>
          <a:bodyPr anchor="ctr">
            <a:normAutofit/>
          </a:bodyPr>
          <a:lstStyle/>
          <a:p>
            <a:r>
              <a:rPr lang="en-US" sz="5600">
                <a:solidFill>
                  <a:schemeClr val="bg1"/>
                </a:solidFill>
              </a:rPr>
              <a:t>Data Collection, Cleaning, and Filtering </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12C6DE-11D4-5E57-8817-DA5A0C73D7C4}"/>
              </a:ext>
            </a:extLst>
          </p:cNvPr>
          <p:cNvSpPr>
            <a:spLocks noGrp="1"/>
          </p:cNvSpPr>
          <p:nvPr>
            <p:ph idx="1"/>
          </p:nvPr>
        </p:nvSpPr>
        <p:spPr>
          <a:xfrm>
            <a:off x="6096000" y="1108061"/>
            <a:ext cx="5008901" cy="4571972"/>
          </a:xfrm>
        </p:spPr>
        <p:txBody>
          <a:bodyPr anchor="ctr">
            <a:normAutofit/>
          </a:bodyPr>
          <a:lstStyle/>
          <a:p>
            <a:pPr marL="0" indent="0">
              <a:buNone/>
            </a:pPr>
            <a:r>
              <a:rPr lang="en-US" sz="1600">
                <a:solidFill>
                  <a:schemeClr val="bg1"/>
                </a:solidFill>
              </a:rPr>
              <a:t>Data collection:</a:t>
            </a:r>
          </a:p>
          <a:p>
            <a:r>
              <a:rPr lang="en-US" sz="1600">
                <a:solidFill>
                  <a:schemeClr val="bg1"/>
                </a:solidFill>
              </a:rPr>
              <a:t>Data.Nashville.Gov</a:t>
            </a:r>
          </a:p>
          <a:p>
            <a:pPr marL="0" indent="0">
              <a:buNone/>
            </a:pPr>
            <a:r>
              <a:rPr lang="en-US" sz="1600">
                <a:solidFill>
                  <a:schemeClr val="bg1"/>
                </a:solidFill>
              </a:rPr>
              <a:t>      -Metro Nashville Police Department Incidents</a:t>
            </a:r>
          </a:p>
          <a:p>
            <a:r>
              <a:rPr lang="en-US" sz="1600">
                <a:solidFill>
                  <a:schemeClr val="bg1"/>
                </a:solidFill>
              </a:rPr>
              <a:t>NOAA (National Oceanic and Atmospheric Administration) </a:t>
            </a:r>
          </a:p>
          <a:p>
            <a:pPr marL="0" indent="0">
              <a:buNone/>
            </a:pPr>
            <a:endParaRPr lang="en-US" sz="1600">
              <a:solidFill>
                <a:schemeClr val="bg1"/>
              </a:solidFill>
            </a:endParaRPr>
          </a:p>
          <a:p>
            <a:pPr marL="0" indent="0">
              <a:buNone/>
            </a:pPr>
            <a:r>
              <a:rPr lang="en-US" sz="1600">
                <a:solidFill>
                  <a:schemeClr val="bg1"/>
                </a:solidFill>
              </a:rPr>
              <a:t>Data Cleaning: </a:t>
            </a:r>
          </a:p>
          <a:p>
            <a:r>
              <a:rPr lang="en-US" sz="1600">
                <a:solidFill>
                  <a:schemeClr val="bg1"/>
                </a:solidFill>
              </a:rPr>
              <a:t>Eliminated ‘POLICE INQUIRY’ as an Offense</a:t>
            </a:r>
          </a:p>
          <a:p>
            <a:r>
              <a:rPr lang="en-US" sz="1600">
                <a:solidFill>
                  <a:schemeClr val="bg1"/>
                </a:solidFill>
              </a:rPr>
              <a:t>Eliminated ‘UNFOUNDED’  as an Incident Status</a:t>
            </a:r>
          </a:p>
          <a:p>
            <a:endParaRPr lang="en-US" sz="1600">
              <a:solidFill>
                <a:schemeClr val="bg1"/>
              </a:solidFill>
            </a:endParaRPr>
          </a:p>
          <a:p>
            <a:pPr marL="0" indent="0">
              <a:buNone/>
            </a:pPr>
            <a:r>
              <a:rPr lang="en-US" sz="1600">
                <a:solidFill>
                  <a:schemeClr val="bg1"/>
                </a:solidFill>
              </a:rPr>
              <a:t>Data Filtering:</a:t>
            </a:r>
          </a:p>
          <a:p>
            <a:r>
              <a:rPr lang="en-US" sz="1600">
                <a:solidFill>
                  <a:schemeClr val="bg1"/>
                </a:solidFill>
              </a:rPr>
              <a:t>Only used data from 2023</a:t>
            </a:r>
          </a:p>
          <a:p>
            <a:r>
              <a:rPr lang="en-US" sz="1600">
                <a:solidFill>
                  <a:schemeClr val="bg1"/>
                </a:solidFill>
              </a:rPr>
              <a:t>There were 393 offenses in Nashville- only used the top 5 for analysis</a:t>
            </a:r>
          </a:p>
        </p:txBody>
      </p:sp>
    </p:spTree>
    <p:extLst>
      <p:ext uri="{BB962C8B-B14F-4D97-AF65-F5344CB8AC3E}">
        <p14:creationId xmlns:p14="http://schemas.microsoft.com/office/powerpoint/2010/main" val="91544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6B0A3D6-A740-0C63-AB5C-E523BAC13BB4}"/>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Agenda</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1DAA0F-EAF6-0D12-5328-A499EEC23145}"/>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rPr>
              <a:t>Top 5 Nashville Offenses</a:t>
            </a:r>
          </a:p>
          <a:p>
            <a:r>
              <a:rPr lang="en-US" sz="2000" dirty="0">
                <a:solidFill>
                  <a:schemeClr val="bg1"/>
                </a:solidFill>
              </a:rPr>
              <a:t>Temperature Analysis</a:t>
            </a:r>
          </a:p>
          <a:p>
            <a:r>
              <a:rPr lang="en-US" sz="2000" dirty="0">
                <a:solidFill>
                  <a:schemeClr val="bg1"/>
                </a:solidFill>
              </a:rPr>
              <a:t>Temperature Analysis with Top 5 Combined</a:t>
            </a:r>
          </a:p>
        </p:txBody>
      </p:sp>
    </p:spTree>
    <p:extLst>
      <p:ext uri="{BB962C8B-B14F-4D97-AF65-F5344CB8AC3E}">
        <p14:creationId xmlns:p14="http://schemas.microsoft.com/office/powerpoint/2010/main" val="119625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994209-5BCC-9F0A-7C2B-207424F2F2DA}"/>
              </a:ext>
            </a:extLst>
          </p:cNvPr>
          <p:cNvPicPr>
            <a:picLocks noGrp="1" noChangeAspect="1"/>
          </p:cNvPicPr>
          <p:nvPr>
            <p:ph idx="1"/>
          </p:nvPr>
        </p:nvPicPr>
        <p:blipFill rotWithShape="1">
          <a:blip r:embed="rId2"/>
          <a:srcRect b="2192"/>
          <a:stretch/>
        </p:blipFill>
        <p:spPr>
          <a:xfrm>
            <a:off x="1143023" y="643466"/>
            <a:ext cx="9905953" cy="5571067"/>
          </a:xfrm>
          <a:prstGeom prst="rect">
            <a:avLst/>
          </a:prstGeom>
        </p:spPr>
      </p:pic>
    </p:spTree>
    <p:extLst>
      <p:ext uri="{BB962C8B-B14F-4D97-AF65-F5344CB8AC3E}">
        <p14:creationId xmlns:p14="http://schemas.microsoft.com/office/powerpoint/2010/main" val="190417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BA84D0-D20C-EC24-CD6C-4AC335E61A8D}"/>
              </a:ext>
            </a:extLst>
          </p:cNvPr>
          <p:cNvPicPr>
            <a:picLocks noGrp="1" noChangeAspect="1"/>
          </p:cNvPicPr>
          <p:nvPr>
            <p:ph idx="1"/>
          </p:nvPr>
        </p:nvPicPr>
        <p:blipFill>
          <a:blip r:embed="rId2"/>
          <a:stretch>
            <a:fillRect/>
          </a:stretch>
        </p:blipFill>
        <p:spPr>
          <a:xfrm>
            <a:off x="3818826" y="643466"/>
            <a:ext cx="4554347" cy="5571067"/>
          </a:xfrm>
          <a:prstGeom prst="rect">
            <a:avLst/>
          </a:prstGeom>
        </p:spPr>
      </p:pic>
    </p:spTree>
    <p:extLst>
      <p:ext uri="{BB962C8B-B14F-4D97-AF65-F5344CB8AC3E}">
        <p14:creationId xmlns:p14="http://schemas.microsoft.com/office/powerpoint/2010/main" val="132726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8" name="Group 27">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2" name="Freeform: Shape 31">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9" name="Group 28">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0" name="Freeform: Shape 29">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82176D0D-BFF1-B790-DE19-15241A4A849B}"/>
              </a:ext>
            </a:extLst>
          </p:cNvPr>
          <p:cNvSpPr>
            <a:spLocks noGrp="1"/>
          </p:cNvSpPr>
          <p:nvPr>
            <p:ph type="ctrTitle"/>
          </p:nvPr>
        </p:nvSpPr>
        <p:spPr>
          <a:xfrm>
            <a:off x="6099175" y="1354819"/>
            <a:ext cx="5240881" cy="2411014"/>
          </a:xfrm>
        </p:spPr>
        <p:txBody>
          <a:bodyPr>
            <a:normAutofit/>
          </a:bodyPr>
          <a:lstStyle/>
          <a:p>
            <a:pPr algn="l"/>
            <a:r>
              <a:rPr lang="en-US" sz="6700">
                <a:solidFill>
                  <a:schemeClr val="bg1"/>
                </a:solidFill>
              </a:rPr>
              <a:t>Motor Vehicle Burglary</a:t>
            </a:r>
          </a:p>
        </p:txBody>
      </p:sp>
    </p:spTree>
    <p:extLst>
      <p:ext uri="{BB962C8B-B14F-4D97-AF65-F5344CB8AC3E}">
        <p14:creationId xmlns:p14="http://schemas.microsoft.com/office/powerpoint/2010/main" val="1067676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2842</TotalTime>
  <Words>267</Words>
  <Application>Microsoft Office PowerPoint</Application>
  <PresentationFormat>Widescreen</PresentationFormat>
  <Paragraphs>38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Aptos</vt:lpstr>
      <vt:lpstr>Aptos Display</vt:lpstr>
      <vt:lpstr>Arial</vt:lpstr>
      <vt:lpstr>Office Theme</vt:lpstr>
      <vt:lpstr>Examining Crime and Temperature in Nashville, TN</vt:lpstr>
      <vt:lpstr>What prompted this research?</vt:lpstr>
      <vt:lpstr>What prompted this research?</vt:lpstr>
      <vt:lpstr>Software Used</vt:lpstr>
      <vt:lpstr>Data Collection, Cleaning, and Filtering </vt:lpstr>
      <vt:lpstr>Agenda</vt:lpstr>
      <vt:lpstr>PowerPoint Presentation</vt:lpstr>
      <vt:lpstr>PowerPoint Presentation</vt:lpstr>
      <vt:lpstr>Motor Vehicle Burglary</vt:lpstr>
      <vt:lpstr>PowerPoint Presentation</vt:lpstr>
      <vt:lpstr>PowerPoint Presentation</vt:lpstr>
      <vt:lpstr>PowerPoint Presentation</vt:lpstr>
      <vt:lpstr>Simple Assault</vt:lpstr>
      <vt:lpstr>PowerPoint Presentation</vt:lpstr>
      <vt:lpstr>PowerPoint Presentation</vt:lpstr>
      <vt:lpstr>PowerPoint Presentation</vt:lpstr>
      <vt:lpstr>Vehicle Theft</vt:lpstr>
      <vt:lpstr>PowerPoint Presentation</vt:lpstr>
      <vt:lpstr>PowerPoint Presentation</vt:lpstr>
      <vt:lpstr>PowerPoint Presentation</vt:lpstr>
      <vt:lpstr>Assault-Fear of Bodily Injury</vt:lpstr>
      <vt:lpstr>PowerPoint Presentation</vt:lpstr>
      <vt:lpstr>PowerPoint Presentation</vt:lpstr>
      <vt:lpstr>PowerPoint Presentation</vt:lpstr>
      <vt:lpstr>Damage of Private Property </vt:lpstr>
      <vt:lpstr>PowerPoint Presentation</vt:lpstr>
      <vt:lpstr>PowerPoint Presentation</vt:lpstr>
      <vt:lpstr>PowerPoint Presentation</vt:lpstr>
      <vt:lpstr>  Examination of Nashville’s Top 5 Crimes and Temperature</vt:lpstr>
      <vt:lpstr>PowerPoint Presentation</vt:lpstr>
      <vt:lpstr>PowerPoint Presentation</vt:lpstr>
      <vt:lpstr>PowerPoint Presentation</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Crime and Temperature</dc:title>
  <dc:creator>Antoinette Anderson</dc:creator>
  <cp:lastModifiedBy>Antoinette Anderson</cp:lastModifiedBy>
  <cp:revision>1</cp:revision>
  <dcterms:created xsi:type="dcterms:W3CDTF">2024-03-03T09:41:57Z</dcterms:created>
  <dcterms:modified xsi:type="dcterms:W3CDTF">2024-03-06T00:00:54Z</dcterms:modified>
</cp:coreProperties>
</file>