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9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Share Price Prediction</a:t>
            </a:r>
          </a:p>
          <a:p>
            <a:r>
              <a:rPr lang="en-AU" dirty="0">
                <a:solidFill>
                  <a:srgbClr val="FFFFFF"/>
                </a:solidFill>
              </a:rPr>
              <a:t>By Antoinette and Stella</a:t>
            </a:r>
          </a:p>
        </p:txBody>
      </p:sp>
    </p:spTree>
    <p:extLst>
      <p:ext uri="{BB962C8B-B14F-4D97-AF65-F5344CB8AC3E}">
        <p14:creationId xmlns:p14="http://schemas.microsoft.com/office/powerpoint/2010/main" val="290887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08AC-CB6A-EE3C-8436-76AA8E7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3 DEMYSTIFYING ML</a:t>
            </a:r>
            <a:b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6B-F9EE-1E93-4E5A-B7CD02D6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Antoinette Boyle, Stella Schubert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Analysing the Top 5 ASX Share Market Capitalisation Companies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Yahoo Finance history downloads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Companies: BHP, CBA, CSL, NAB and WBC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598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69E0-8289-8816-603B-9F03C07E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F13E-A00A-2CA4-D390-897A4071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Yahoo Finance history downloads</a:t>
            </a:r>
          </a:p>
          <a:p>
            <a:r>
              <a:rPr lang="en-AU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CSV format</a:t>
            </a:r>
            <a:endParaRPr lang="en-AU" sz="3600" dirty="0"/>
          </a:p>
          <a:p>
            <a:r>
              <a:rPr lang="en-AU" sz="3600" dirty="0"/>
              <a:t>ETL </a:t>
            </a:r>
          </a:p>
          <a:p>
            <a:r>
              <a:rPr lang="en-AU" sz="3600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4342386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3A0B-9197-1C93-3EF1-6D1913C6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AWS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B83803B-8148-4185-5824-CA7277DFF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391920"/>
            <a:ext cx="10659110" cy="5343843"/>
          </a:xfrm>
        </p:spPr>
      </p:pic>
    </p:spTree>
    <p:extLst>
      <p:ext uri="{BB962C8B-B14F-4D97-AF65-F5344CB8AC3E}">
        <p14:creationId xmlns:p14="http://schemas.microsoft.com/office/powerpoint/2010/main" val="26417206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617-EE5D-1295-2D8A-A3E3B3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Which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49A9-5A71-61A5-9C77-7AC20233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Sequential Model</a:t>
            </a:r>
          </a:p>
          <a:p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Long short-term memory (LSTM)</a:t>
            </a:r>
          </a:p>
          <a:p>
            <a:r>
              <a:rPr lang="en-AU" sz="3200" spc="-5" dirty="0">
                <a:solidFill>
                  <a:srgbClr val="29292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AU" sz="3200" spc="-5" dirty="0">
                <a:solidFill>
                  <a:srgbClr val="29292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ecurrent neural network (RNN) architecture</a:t>
            </a:r>
          </a:p>
          <a:p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Share price prediction using a weighted average over 60 days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Considered other models such as:</a:t>
            </a:r>
          </a:p>
          <a:p>
            <a:pPr marL="0" indent="0">
              <a:buNone/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	Sequential Neural Network</a:t>
            </a:r>
          </a:p>
          <a:p>
            <a:pPr marL="0" indent="0">
              <a:buNone/>
            </a:pP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	Hyperparameter tuning with </a:t>
            </a:r>
            <a:r>
              <a:rPr lang="en-AU" sz="3200" spc="-5" dirty="0" err="1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GridsearchCV</a:t>
            </a:r>
            <a:endParaRPr lang="en-AU" sz="3200" spc="-5" dirty="0">
              <a:solidFill>
                <a:srgbClr val="292929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8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7006-FA55-0C62-B8C2-01336E2F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Creation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44B-D935-5247-65FD-F11288A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err="1"/>
              <a:t>Preprocessing</a:t>
            </a:r>
            <a:endParaRPr lang="en-AU" sz="3600" dirty="0"/>
          </a:p>
          <a:p>
            <a:r>
              <a:rPr lang="en-AU" sz="3600" dirty="0"/>
              <a:t>Split into Training and Testing data</a:t>
            </a:r>
          </a:p>
          <a:p>
            <a:r>
              <a:rPr lang="en-AU" sz="3600" dirty="0"/>
              <a:t>Tested Predictions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Plotted the data between testing and training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Saved the Model </a:t>
            </a:r>
          </a:p>
          <a:p>
            <a:pPr marL="0" indent="0">
              <a:buNone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1755441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D18C-3AB6-61F8-F6C9-ABC43A17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8CEC-0D42-FC68-DB4E-B083D8B8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54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90A3-3FEB-A2C9-9372-1AC31B1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0708-192D-7BD1-4BEE-6890F254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dirty="0"/>
              <a:t>Add more companies to Website</a:t>
            </a:r>
          </a:p>
          <a:p>
            <a:r>
              <a:rPr lang="en-AU" sz="4000" dirty="0"/>
              <a:t>Additional visualisations and graphs</a:t>
            </a:r>
          </a:p>
          <a:p>
            <a:r>
              <a:rPr lang="en-AU" sz="4000" dirty="0"/>
              <a:t>Using </a:t>
            </a:r>
            <a:r>
              <a:rPr lang="en-AU" sz="4000" dirty="0" err="1"/>
              <a:t>MongoDb</a:t>
            </a:r>
            <a:r>
              <a:rPr lang="en-AU" sz="4000" dirty="0"/>
              <a:t> to scrape data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QUESTIONS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43317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C2A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MACHINE LEARNING</vt:lpstr>
      <vt:lpstr>PROJECT 3 DEMYSTIFYING ML </vt:lpstr>
      <vt:lpstr>Data</vt:lpstr>
      <vt:lpstr>AWS</vt:lpstr>
      <vt:lpstr>Which Model?</vt:lpstr>
      <vt:lpstr>Model Creation</vt:lpstr>
      <vt:lpstr>DEMO</vt:lpstr>
      <vt:lpstr>Further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Antoinette Boyle</dc:creator>
  <cp:lastModifiedBy>Antoinette Boyle</cp:lastModifiedBy>
  <cp:revision>4</cp:revision>
  <dcterms:created xsi:type="dcterms:W3CDTF">2022-05-03T00:20:05Z</dcterms:created>
  <dcterms:modified xsi:type="dcterms:W3CDTF">2022-05-03T03:46:37Z</dcterms:modified>
</cp:coreProperties>
</file>