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6/28/2022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9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erial view of sandy beach and ocean with waves">
            <a:extLst>
              <a:ext uri="{FF2B5EF4-FFF2-40B4-BE49-F238E27FC236}">
                <a16:creationId xmlns:a16="http://schemas.microsoft.com/office/drawing/2014/main" id="{A824D5C8-C167-BDC7-C229-EDBFB8E9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0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DAE5-AFB7-C502-E6E4-36E1FA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MACHINE LEARNING</a:t>
            </a:r>
            <a:br>
              <a:rPr lang="en-AU" dirty="0">
                <a:solidFill>
                  <a:srgbClr val="FFFFFF"/>
                </a:solidFill>
              </a:rPr>
            </a:br>
            <a:r>
              <a:rPr lang="en-AU" dirty="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846D-A3E6-D02C-B627-A5CB2CA7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Share Price Prediction</a:t>
            </a:r>
          </a:p>
          <a:p>
            <a:r>
              <a:rPr lang="en-AU" dirty="0">
                <a:solidFill>
                  <a:srgbClr val="FFFFFF"/>
                </a:solidFill>
              </a:rPr>
              <a:t>By Antoinette Boyle</a:t>
            </a:r>
          </a:p>
        </p:txBody>
      </p:sp>
    </p:spTree>
    <p:extLst>
      <p:ext uri="{BB962C8B-B14F-4D97-AF65-F5344CB8AC3E}">
        <p14:creationId xmlns:p14="http://schemas.microsoft.com/office/powerpoint/2010/main" val="29088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08AC-CB6A-EE3C-8436-76AA8E7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</a:t>
            </a:r>
            <a:r>
              <a:rPr lang="en-A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Price Prediction</a:t>
            </a:r>
            <a:br>
              <a:rPr lang="en-AU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0F6B-F9EE-1E93-4E5A-B7CD02D6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4300" b="1" dirty="0">
                <a:latin typeface="Calibri" panose="020F0502020204030204" pitchFamily="34" charset="0"/>
                <a:cs typeface="Times New Roman" panose="02020603050405020304" pitchFamily="18" charset="0"/>
              </a:rPr>
              <a:t>Dataset: </a:t>
            </a:r>
            <a:r>
              <a:rPr lang="en-AU" sz="2800" dirty="0">
                <a:solidFill>
                  <a:srgbClr val="292929"/>
                </a:solidFill>
                <a:latin typeface="+mj-lt"/>
              </a:rPr>
              <a:t>Yahoo Finance history downloads in CSV format saved to </a:t>
            </a:r>
            <a:r>
              <a:rPr lang="en-AU" sz="2800" dirty="0" err="1">
                <a:solidFill>
                  <a:srgbClr val="292929"/>
                </a:solidFill>
                <a:latin typeface="+mj-lt"/>
              </a:rPr>
              <a:t>MongoDb</a:t>
            </a:r>
            <a:endParaRPr lang="en-AU" sz="2800" dirty="0">
              <a:solidFill>
                <a:srgbClr val="292929"/>
              </a:solidFill>
              <a:latin typeface="+mj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43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Companies: </a:t>
            </a:r>
          </a:p>
          <a:p>
            <a:pPr lvl="1">
              <a:lnSpc>
                <a:spcPct val="117000"/>
              </a:lnSpc>
              <a:spcAft>
                <a:spcPts val="800"/>
              </a:spcAft>
            </a:pPr>
            <a:r>
              <a:rPr lang="en-AU" sz="2800" dirty="0">
                <a:solidFill>
                  <a:srgbClr val="292929"/>
                </a:solidFill>
                <a:latin typeface="+mj-lt"/>
              </a:rPr>
              <a:t>Top 5 ASX Share Market Caps</a:t>
            </a:r>
          </a:p>
          <a:p>
            <a:pPr lvl="1">
              <a:lnSpc>
                <a:spcPct val="117000"/>
              </a:lnSpc>
              <a:spcAft>
                <a:spcPts val="800"/>
              </a:spcAft>
            </a:pPr>
            <a:r>
              <a:rPr lang="en-AU" sz="2800" dirty="0">
                <a:solidFill>
                  <a:srgbClr val="292929"/>
                </a:solidFill>
                <a:latin typeface="+mj-lt"/>
              </a:rPr>
              <a:t>BHP, CBA, CSL, NAB and WBC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AU" sz="2800" dirty="0">
                <a:solidFill>
                  <a:srgbClr val="292929"/>
                </a:solidFill>
                <a:latin typeface="+mj-lt"/>
              </a:rPr>
              <a:t>Trained models on 20 years past price fluctuations/behaviour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AU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AU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87598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erial view of sandy beach and ocean with waves">
            <a:extLst>
              <a:ext uri="{FF2B5EF4-FFF2-40B4-BE49-F238E27FC236}">
                <a16:creationId xmlns:a16="http://schemas.microsoft.com/office/drawing/2014/main" id="{A824D5C8-C167-BDC7-C229-EDBFB8E9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DAE5-AFB7-C502-E6E4-36E1FA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“Memory is deceptive because it is coloured by today’s events.”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846D-A3E6-D02C-B627-A5CB2CA7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AU" dirty="0">
              <a:solidFill>
                <a:srgbClr val="FFFFFF"/>
              </a:solidFill>
            </a:endParaRPr>
          </a:p>
          <a:p>
            <a:r>
              <a:rPr lang="en-AU" dirty="0">
                <a:solidFill>
                  <a:srgbClr val="FFFFFF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14862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E617-EE5D-1295-2D8A-A3E3B36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atin typeface="+mn-lt"/>
              </a:rPr>
              <a:t>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49A9-5A71-61A5-9C77-7AC20233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sz="32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292929"/>
                </a:solidFill>
                <a:latin typeface="+mj-lt"/>
              </a:rPr>
              <a:t>Long short-term memory (LSTM</a:t>
            </a:r>
            <a:r>
              <a:rPr lang="en-AU" sz="3200" b="0" i="0" dirty="0">
                <a:solidFill>
                  <a:srgbClr val="292929"/>
                </a:solidFill>
                <a:effectLst/>
                <a:latin typeface="+mj-lt"/>
              </a:rPr>
              <a:t>)</a:t>
            </a:r>
          </a:p>
          <a:p>
            <a:pPr lvl="1"/>
            <a:r>
              <a:rPr lang="en-AU" sz="30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Predict next day price using last 60 days</a:t>
            </a:r>
          </a:p>
          <a:p>
            <a:pPr marL="457200" lvl="1" indent="0">
              <a:buNone/>
            </a:pPr>
            <a:endParaRPr lang="en-AU" sz="30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292929"/>
                </a:solidFill>
                <a:latin typeface="+mj-lt"/>
              </a:rPr>
              <a:t>Random </a:t>
            </a:r>
            <a:r>
              <a:rPr lang="en-AU" sz="32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Forest Regression</a:t>
            </a:r>
          </a:p>
          <a:p>
            <a:pPr lvl="1"/>
            <a:r>
              <a:rPr lang="en-AU" sz="3000" spc="-5" dirty="0">
                <a:solidFill>
                  <a:srgbClr val="292929"/>
                </a:solidFill>
                <a:latin typeface="+mj-lt"/>
                <a:cs typeface="Times New Roman" panose="02020603050405020304" pitchFamily="18" charset="0"/>
              </a:rPr>
              <a:t>Predict share price based on given Interest rate and CPI</a:t>
            </a:r>
            <a:endParaRPr lang="en-AU" sz="34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AU" sz="3200" spc="-5" dirty="0">
              <a:solidFill>
                <a:srgbClr val="292929"/>
              </a:solidFill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sz="3200" b="0" i="0" dirty="0">
              <a:solidFill>
                <a:srgbClr val="292929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AU" sz="3200" spc="-5" dirty="0">
              <a:solidFill>
                <a:srgbClr val="292929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0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7006-FA55-0C62-B8C2-01336E2F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Behind the Website</a:t>
            </a:r>
            <a:endParaRPr lang="en-A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844B-D935-5247-65FD-F11288A4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HTML, CSS and Bootstrap</a:t>
            </a:r>
          </a:p>
          <a:p>
            <a:r>
              <a:rPr lang="en-AU" sz="3600" dirty="0"/>
              <a:t>Flask – app.py</a:t>
            </a:r>
          </a:p>
          <a:p>
            <a:r>
              <a:rPr lang="en-AU" sz="3600" dirty="0" err="1"/>
              <a:t>Javascript</a:t>
            </a:r>
            <a:r>
              <a:rPr lang="en-AU" sz="3600" dirty="0"/>
              <a:t>, </a:t>
            </a:r>
            <a:r>
              <a:rPr lang="en-AU" sz="3600" dirty="0" err="1"/>
              <a:t>Jqerry</a:t>
            </a:r>
            <a:r>
              <a:rPr lang="en-AU" sz="3600" dirty="0"/>
              <a:t> and D3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Matplotlib for graphs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Trained Models in </a:t>
            </a:r>
            <a:r>
              <a:rPr lang="en-AU" sz="3600" dirty="0" err="1"/>
              <a:t>jupyter</a:t>
            </a:r>
            <a:r>
              <a:rPr lang="en-AU" sz="3600" dirty="0"/>
              <a:t> notebook</a:t>
            </a:r>
          </a:p>
          <a:p>
            <a:pPr>
              <a:spcAft>
                <a:spcPts val="800"/>
              </a:spcAft>
            </a:pPr>
            <a:r>
              <a:rPr lang="en-AU" sz="3600" dirty="0"/>
              <a:t>Save/load Models with </a:t>
            </a:r>
            <a:r>
              <a:rPr lang="en-AU" sz="3600" dirty="0" err="1"/>
              <a:t>sklearn</a:t>
            </a:r>
            <a:r>
              <a:rPr lang="en-AU" sz="3600" dirty="0"/>
              <a:t> and pickle</a:t>
            </a:r>
          </a:p>
          <a:p>
            <a:pPr marL="0" indent="0">
              <a:buNone/>
            </a:pP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175544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erial view of sandy beach and ocean with waves">
            <a:extLst>
              <a:ext uri="{FF2B5EF4-FFF2-40B4-BE49-F238E27FC236}">
                <a16:creationId xmlns:a16="http://schemas.microsoft.com/office/drawing/2014/main" id="{A824D5C8-C167-BDC7-C229-EDBFB8E9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4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98DAE5-AFB7-C502-E6E4-36E1FAC0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846D-A3E6-D02C-B627-A5CB2CA7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1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90A3-3FEB-A2C9-9372-1AC31B1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0708-192D-7BD1-4BEE-6890F254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4000" dirty="0"/>
              <a:t>Add more companies to Website</a:t>
            </a:r>
          </a:p>
          <a:p>
            <a:r>
              <a:rPr lang="en-AU" sz="4000" dirty="0"/>
              <a:t>Additional visualisations and graphs</a:t>
            </a:r>
          </a:p>
          <a:p>
            <a:r>
              <a:rPr lang="en-AU" sz="4000" dirty="0"/>
              <a:t> Scrape data</a:t>
            </a:r>
          </a:p>
          <a:p>
            <a:pPr marL="0" indent="0">
              <a:buNone/>
            </a:pPr>
            <a:endParaRPr lang="en-AU" sz="4000" dirty="0"/>
          </a:p>
          <a:p>
            <a:r>
              <a:rPr lang="en-AU" sz="4000" dirty="0"/>
              <a:t>QUESTIONS?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43317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23C2A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Nova</vt:lpstr>
      <vt:lpstr>ConfettiVTI</vt:lpstr>
      <vt:lpstr>MACHINE LEARNING WEBSITE</vt:lpstr>
      <vt:lpstr> Title: Share Price Prediction </vt:lpstr>
      <vt:lpstr>“Memory is deceptive because it is coloured by today’s events.”</vt:lpstr>
      <vt:lpstr>Model?</vt:lpstr>
      <vt:lpstr>Behind the Website</vt:lpstr>
      <vt:lpstr>DEMONSTRATION</vt:lpstr>
      <vt:lpstr>Further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Antoinette Boyle</dc:creator>
  <cp:lastModifiedBy>Antoinette Boyle</cp:lastModifiedBy>
  <cp:revision>23</cp:revision>
  <dcterms:created xsi:type="dcterms:W3CDTF">2022-05-03T00:20:05Z</dcterms:created>
  <dcterms:modified xsi:type="dcterms:W3CDTF">2022-06-28T12:05:40Z</dcterms:modified>
</cp:coreProperties>
</file>