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5/3/2022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290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erial view of sandy beach and ocean with waves">
            <a:extLst>
              <a:ext uri="{FF2B5EF4-FFF2-40B4-BE49-F238E27FC236}">
                <a16:creationId xmlns:a16="http://schemas.microsoft.com/office/drawing/2014/main" id="{A824D5C8-C167-BDC7-C229-EDBFB8E9BD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2498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98DAE5-AFB7-C502-E6E4-36E1FAC0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3846D-A3E6-D02C-B627-A5CB2CA7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Share Price Prediction</a:t>
            </a:r>
          </a:p>
          <a:p>
            <a:r>
              <a:rPr lang="en-AU" dirty="0">
                <a:solidFill>
                  <a:srgbClr val="FFFFFF"/>
                </a:solidFill>
              </a:rPr>
              <a:t>By Antoinette and Stella</a:t>
            </a:r>
          </a:p>
        </p:txBody>
      </p:sp>
    </p:spTree>
    <p:extLst>
      <p:ext uri="{BB962C8B-B14F-4D97-AF65-F5344CB8AC3E}">
        <p14:creationId xmlns:p14="http://schemas.microsoft.com/office/powerpoint/2010/main" val="290887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08AC-CB6A-EE3C-8436-76AA8E7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3 DEMYSTIFYING ML</a:t>
            </a:r>
            <a:br>
              <a:rPr lang="en-A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0F6B-F9EE-1E93-4E5A-B7CD02D6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Antoinette Boyle, Stella Schubert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Title: Analysing the Top 5 ASX Share Market Capitalisation Companies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Dataset: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Yahoo Finance history downloads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Companies: BHP, CBA, CSL, NAB and WBC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87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E617-EE5D-1295-2D8A-A3E3B365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Which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49A9-5A71-61A5-9C77-7AC20233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b="0" i="0" dirty="0">
                <a:solidFill>
                  <a:srgbClr val="292929"/>
                </a:solidFill>
                <a:effectLst/>
                <a:latin typeface="+mj-lt"/>
              </a:rPr>
              <a:t>Sequential Model</a:t>
            </a:r>
          </a:p>
          <a:p>
            <a:r>
              <a:rPr lang="en-AU" sz="3200" b="0" i="0" dirty="0">
                <a:solidFill>
                  <a:srgbClr val="292929"/>
                </a:solidFill>
                <a:effectLst/>
                <a:latin typeface="+mj-lt"/>
              </a:rPr>
              <a:t>Long short-term memory (LSTM)</a:t>
            </a:r>
          </a:p>
          <a:p>
            <a:r>
              <a:rPr lang="en-AU" sz="3200" spc="-5" dirty="0">
                <a:solidFill>
                  <a:srgbClr val="292929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AU" sz="3200" spc="-5" dirty="0">
                <a:solidFill>
                  <a:srgbClr val="292929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ecurrent neural network (RNN) architecture</a:t>
            </a:r>
          </a:p>
          <a:p>
            <a:r>
              <a:rPr lang="en-AU" sz="3200" spc="-5" dirty="0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Share price prediction using a weighted average over 60 days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sz="3200" spc="-5" dirty="0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Considered other models such as:</a:t>
            </a:r>
          </a:p>
          <a:p>
            <a:pPr marL="0" indent="0">
              <a:buNone/>
            </a:pPr>
            <a:r>
              <a:rPr lang="en-AU" sz="3200" spc="-5" dirty="0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	Sequential Neural Network</a:t>
            </a:r>
          </a:p>
          <a:p>
            <a:pPr marL="0" indent="0">
              <a:buNone/>
            </a:pPr>
            <a:r>
              <a:rPr lang="en-AU" sz="3200" spc="-5" dirty="0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	Hyperparameter tuning with </a:t>
            </a:r>
            <a:r>
              <a:rPr lang="en-AU" sz="3200" spc="-5" dirty="0" err="1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GridsearchCV</a:t>
            </a:r>
            <a:endParaRPr lang="en-AU" sz="3200" spc="-5" dirty="0">
              <a:solidFill>
                <a:srgbClr val="292929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08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69E0-8289-8816-603B-9F03C07E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F13E-A00A-2CA4-D390-897A4071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Yahoo Finance history downloads</a:t>
            </a:r>
          </a:p>
          <a:p>
            <a:r>
              <a:rPr lang="en-AU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CSV format</a:t>
            </a:r>
            <a:endParaRPr lang="en-AU" sz="3600" dirty="0"/>
          </a:p>
          <a:p>
            <a:r>
              <a:rPr lang="en-AU" sz="3600" dirty="0"/>
              <a:t>ETL </a:t>
            </a:r>
          </a:p>
          <a:p>
            <a:r>
              <a:rPr lang="en-AU" sz="3600" dirty="0"/>
              <a:t>Mongo Db</a:t>
            </a:r>
          </a:p>
        </p:txBody>
      </p:sp>
    </p:spTree>
    <p:extLst>
      <p:ext uri="{BB962C8B-B14F-4D97-AF65-F5344CB8AC3E}">
        <p14:creationId xmlns:p14="http://schemas.microsoft.com/office/powerpoint/2010/main" val="343423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7006-FA55-0C62-B8C2-01336E2F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Creation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844B-D935-5247-65FD-F11288A4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 err="1"/>
              <a:t>Preprocessing</a:t>
            </a:r>
            <a:endParaRPr lang="en-AU" sz="3600" dirty="0"/>
          </a:p>
          <a:p>
            <a:r>
              <a:rPr lang="en-AU" sz="3600" dirty="0"/>
              <a:t>Split into Training and Testing data</a:t>
            </a:r>
          </a:p>
          <a:p>
            <a:r>
              <a:rPr lang="en-AU" sz="3600" dirty="0"/>
              <a:t>Tested Predictions</a:t>
            </a:r>
          </a:p>
          <a:p>
            <a:pPr>
              <a:spcAft>
                <a:spcPts val="800"/>
              </a:spcAft>
            </a:pPr>
            <a:r>
              <a:rPr lang="en-AU" sz="3600" dirty="0"/>
              <a:t>Plotted the data between testing and training</a:t>
            </a:r>
          </a:p>
          <a:p>
            <a:pPr>
              <a:spcAft>
                <a:spcPts val="800"/>
              </a:spcAft>
            </a:pPr>
            <a:r>
              <a:rPr lang="en-AU" sz="3600" dirty="0"/>
              <a:t>Saved the Model </a:t>
            </a:r>
          </a:p>
          <a:p>
            <a:pPr marL="0" indent="0">
              <a:buNone/>
            </a:pP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1755441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23C2A"/>
      </a:dk2>
      <a:lt2>
        <a:srgbClr val="E8E5E2"/>
      </a:lt2>
      <a:accent1>
        <a:srgbClr val="8FA5C2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1"/>
      </a:accent5>
      <a:accent6>
        <a:srgbClr val="90AA74"/>
      </a:accent6>
      <a:hlink>
        <a:srgbClr val="997E5C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Nova</vt:lpstr>
      <vt:lpstr>ConfettiVTI</vt:lpstr>
      <vt:lpstr>MACHINE LEARNING</vt:lpstr>
      <vt:lpstr>PROJECT 3 DEMYSTIFYING ML </vt:lpstr>
      <vt:lpstr>Which Model?</vt:lpstr>
      <vt:lpstr>Data</vt:lpstr>
      <vt:lpstr>Model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Antoinette Boyle</dc:creator>
  <cp:lastModifiedBy>Antoinette Boyle</cp:lastModifiedBy>
  <cp:revision>1</cp:revision>
  <dcterms:created xsi:type="dcterms:W3CDTF">2022-05-03T00:20:05Z</dcterms:created>
  <dcterms:modified xsi:type="dcterms:W3CDTF">2022-05-03T01:41:18Z</dcterms:modified>
</cp:coreProperties>
</file>