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64" r:id="rId3"/>
    <p:sldId id="265" r:id="rId4"/>
    <p:sldId id="272" r:id="rId5"/>
    <p:sldId id="268" r:id="rId6"/>
    <p:sldId id="260" r:id="rId7"/>
    <p:sldId id="273" r:id="rId8"/>
    <p:sldId id="274" r:id="rId9"/>
    <p:sldId id="275" r:id="rId10"/>
    <p:sldId id="258" r:id="rId11"/>
    <p:sldId id="266" r:id="rId12"/>
    <p:sldId id="259" r:id="rId13"/>
    <p:sldId id="271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868"/>
    <a:srgbClr val="EAA316"/>
    <a:srgbClr val="ED0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97" autoAdjust="0"/>
  </p:normalViewPr>
  <p:slideViewPr>
    <p:cSldViewPr snapToGrid="0">
      <p:cViewPr varScale="1">
        <p:scale>
          <a:sx n="64" d="100"/>
          <a:sy n="64" d="100"/>
        </p:scale>
        <p:origin x="114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은 정" userId="5e86bee973a8ec88" providerId="LiveId" clId="{770D6D8C-6841-431F-A337-C1FF2D783E42}"/>
    <pc:docChg chg="undo custSel addSld delSld modSld sldOrd modMainMaster">
      <pc:chgData name="지은 정" userId="5e86bee973a8ec88" providerId="LiveId" clId="{770D6D8C-6841-431F-A337-C1FF2D783E42}" dt="2018-11-26T10:54:18.183" v="3137" actId="478"/>
      <pc:docMkLst>
        <pc:docMk/>
      </pc:docMkLst>
      <pc:sldChg chg="addSp modSp">
        <pc:chgData name="지은 정" userId="5e86bee973a8ec88" providerId="LiveId" clId="{770D6D8C-6841-431F-A337-C1FF2D783E42}" dt="2018-11-26T10:49:43.995" v="1930" actId="6549"/>
        <pc:sldMkLst>
          <pc:docMk/>
          <pc:sldMk cId="1282238904" sldId="256"/>
        </pc:sldMkLst>
        <pc:spChg chg="add mod">
          <ac:chgData name="지은 정" userId="5e86bee973a8ec88" providerId="LiveId" clId="{770D6D8C-6841-431F-A337-C1FF2D783E42}" dt="2018-11-26T06:53:14.432" v="385"/>
          <ac:spMkLst>
            <pc:docMk/>
            <pc:sldMk cId="1282238904" sldId="256"/>
            <ac:spMk id="2" creationId="{AB0E710D-5156-4A45-8333-5909620DAD10}"/>
          </ac:spMkLst>
        </pc:spChg>
        <pc:spChg chg="add mod">
          <ac:chgData name="지은 정" userId="5e86bee973a8ec88" providerId="LiveId" clId="{770D6D8C-6841-431F-A337-C1FF2D783E42}" dt="2018-11-26T10:28:50.278" v="1005" actId="12788"/>
          <ac:spMkLst>
            <pc:docMk/>
            <pc:sldMk cId="1282238904" sldId="256"/>
            <ac:spMk id="3" creationId="{00B5553D-AD9B-4775-ACFA-4842E7368F11}"/>
          </ac:spMkLst>
        </pc:spChg>
        <pc:spChg chg="mod">
          <ac:chgData name="지은 정" userId="5e86bee973a8ec88" providerId="LiveId" clId="{770D6D8C-6841-431F-A337-C1FF2D783E42}" dt="2018-11-26T10:49:43.995" v="1930" actId="6549"/>
          <ac:spMkLst>
            <pc:docMk/>
            <pc:sldMk cId="1282238904" sldId="256"/>
            <ac:spMk id="5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02.150" v="1023" actId="1038"/>
          <ac:spMkLst>
            <pc:docMk/>
            <pc:sldMk cId="1282238904" sldId="256"/>
            <ac:spMk id="6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15.956" v="1028" actId="14100"/>
          <ac:spMkLst>
            <pc:docMk/>
            <pc:sldMk cId="1282238904" sldId="256"/>
            <ac:spMk id="13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02.150" v="1023" actId="1038"/>
          <ac:spMkLst>
            <pc:docMk/>
            <pc:sldMk cId="1282238904" sldId="256"/>
            <ac:spMk id="14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19.445" v="1031" actId="1076"/>
          <ac:spMkLst>
            <pc:docMk/>
            <pc:sldMk cId="1282238904" sldId="256"/>
            <ac:spMk id="15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02.150" v="1023" actId="1038"/>
          <ac:spMkLst>
            <pc:docMk/>
            <pc:sldMk cId="1282238904" sldId="256"/>
            <ac:spMk id="16" creationId="{00000000-0000-0000-0000-000000000000}"/>
          </ac:spMkLst>
        </pc:spChg>
        <pc:graphicFrameChg chg="modGraphic">
          <ac:chgData name="지은 정" userId="5e86bee973a8ec88" providerId="LiveId" clId="{770D6D8C-6841-431F-A337-C1FF2D783E42}" dt="2018-11-26T10:49:34.580" v="1926" actId="207"/>
          <ac:graphicFrameMkLst>
            <pc:docMk/>
            <pc:sldMk cId="1282238904" sldId="256"/>
            <ac:graphicFrameMk id="8" creationId="{00000000-0000-0000-0000-000000000000}"/>
          </ac:graphicFrameMkLst>
        </pc:graphicFrameChg>
      </pc:sldChg>
      <pc:sldChg chg="addSp modSp">
        <pc:chgData name="지은 정" userId="5e86bee973a8ec88" providerId="LiveId" clId="{770D6D8C-6841-431F-A337-C1FF2D783E42}" dt="2018-11-26T10:53:52.449" v="3135" actId="20577"/>
        <pc:sldMkLst>
          <pc:docMk/>
          <pc:sldMk cId="567095243" sldId="258"/>
        </pc:sldMkLst>
        <pc:spChg chg="mod">
          <ac:chgData name="지은 정" userId="5e86bee973a8ec88" providerId="LiveId" clId="{770D6D8C-6841-431F-A337-C1FF2D783E42}" dt="2018-11-26T10:42:21.112" v="1711" actId="207"/>
          <ac:spMkLst>
            <pc:docMk/>
            <pc:sldMk cId="567095243" sldId="258"/>
            <ac:spMk id="2" creationId="{00000000-0000-0000-0000-000000000000}"/>
          </ac:spMkLst>
        </pc:spChg>
        <pc:spChg chg="mod">
          <ac:chgData name="지은 정" userId="5e86bee973a8ec88" providerId="LiveId" clId="{770D6D8C-6841-431F-A337-C1FF2D783E42}" dt="2018-11-26T10:41:51.304" v="1709" actId="113"/>
          <ac:spMkLst>
            <pc:docMk/>
            <pc:sldMk cId="567095243" sldId="258"/>
            <ac:spMk id="3" creationId="{00000000-0000-0000-0000-000000000000}"/>
          </ac:spMkLst>
        </pc:spChg>
        <pc:spChg chg="add mod">
          <ac:chgData name="지은 정" userId="5e86bee973a8ec88" providerId="LiveId" clId="{770D6D8C-6841-431F-A337-C1FF2D783E42}" dt="2018-11-26T06:52:57.384" v="305" actId="20577"/>
          <ac:spMkLst>
            <pc:docMk/>
            <pc:sldMk cId="567095243" sldId="258"/>
            <ac:spMk id="4" creationId="{3EE35571-128E-4532-88AD-79C91B000184}"/>
          </ac:spMkLst>
        </pc:spChg>
        <pc:spChg chg="mod">
          <ac:chgData name="지은 정" userId="5e86bee973a8ec88" providerId="LiveId" clId="{770D6D8C-6841-431F-A337-C1FF2D783E42}" dt="2018-11-26T10:53:52.449" v="3135" actId="20577"/>
          <ac:spMkLst>
            <pc:docMk/>
            <pc:sldMk cId="567095243" sldId="258"/>
            <ac:spMk id="5" creationId="{00000000-0000-0000-0000-000000000000}"/>
          </ac:spMkLst>
        </pc:spChg>
        <pc:spChg chg="mod">
          <ac:chgData name="지은 정" userId="5e86bee973a8ec88" providerId="LiveId" clId="{770D6D8C-6841-431F-A337-C1FF2D783E42}" dt="2018-11-26T10:42:14.079" v="1710" actId="207"/>
          <ac:spMkLst>
            <pc:docMk/>
            <pc:sldMk cId="567095243" sldId="258"/>
            <ac:spMk id="6" creationId="{00000000-0000-0000-0000-000000000000}"/>
          </ac:spMkLst>
        </pc:spChg>
        <pc:spChg chg="mod">
          <ac:chgData name="지은 정" userId="5e86bee973a8ec88" providerId="LiveId" clId="{770D6D8C-6841-431F-A337-C1FF2D783E42}" dt="2018-11-26T10:42:14.079" v="1710" actId="207"/>
          <ac:spMkLst>
            <pc:docMk/>
            <pc:sldMk cId="567095243" sldId="258"/>
            <ac:spMk id="7" creationId="{00000000-0000-0000-0000-000000000000}"/>
          </ac:spMkLst>
        </pc:spChg>
      </pc:sldChg>
      <pc:sldChg chg="addSp modSp">
        <pc:chgData name="지은 정" userId="5e86bee973a8ec88" providerId="LiveId" clId="{770D6D8C-6841-431F-A337-C1FF2D783E42}" dt="2018-11-26T06:52:33.791" v="278"/>
        <pc:sldMkLst>
          <pc:docMk/>
          <pc:sldMk cId="2359199765" sldId="259"/>
        </pc:sldMkLst>
        <pc:spChg chg="add mod">
          <ac:chgData name="지은 정" userId="5e86bee973a8ec88" providerId="LiveId" clId="{770D6D8C-6841-431F-A337-C1FF2D783E42}" dt="2018-11-26T06:52:08.759" v="255" actId="20577"/>
          <ac:spMkLst>
            <pc:docMk/>
            <pc:sldMk cId="2359199765" sldId="259"/>
            <ac:spMk id="2" creationId="{1D4B4D9C-627E-44FC-9265-621224625338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5" creationId="{F6E45B95-63AF-48E4-B505-7A861D4EDEF1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6" creationId="{D330C055-9CEA-457A-99C0-30E33E259294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9" creationId="{E0CECF23-8069-4B06-B4F6-870265095FD0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11" creationId="{F6E45B95-63AF-48E4-B505-7A861D4EDEF1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22" creationId="{00000000-0000-0000-0000-000000000000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23" creationId="{00000000-0000-0000-0000-000000000000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24" creationId="{F6E45B95-63AF-48E4-B505-7A861D4EDEF1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25" creationId="{F6E45B95-63AF-48E4-B505-7A861D4EDEF1}"/>
          </ac:spMkLst>
        </pc:spChg>
        <pc:graphicFrameChg chg="mod modGraphic">
          <ac:chgData name="지은 정" userId="5e86bee973a8ec88" providerId="LiveId" clId="{770D6D8C-6841-431F-A337-C1FF2D783E42}" dt="2018-11-26T06:52:33.791" v="278"/>
          <ac:graphicFrameMkLst>
            <pc:docMk/>
            <pc:sldMk cId="2359199765" sldId="259"/>
            <ac:graphicFrameMk id="4" creationId="{00000000-0000-0000-0000-000000000000}"/>
          </ac:graphicFrameMkLst>
        </pc:graphicFrameChg>
      </pc:sldChg>
      <pc:sldChg chg="addSp delSp modSp ord modAnim modNotesTx">
        <pc:chgData name="지은 정" userId="5e86bee973a8ec88" providerId="LiveId" clId="{770D6D8C-6841-431F-A337-C1FF2D783E42}" dt="2018-11-26T10:53:27.716" v="3113" actId="20577"/>
        <pc:sldMkLst>
          <pc:docMk/>
          <pc:sldMk cId="858198368" sldId="260"/>
        </pc:sldMkLst>
        <pc:spChg chg="add mod">
          <ac:chgData name="지은 정" userId="5e86bee973a8ec88" providerId="LiveId" clId="{770D6D8C-6841-431F-A337-C1FF2D783E42}" dt="2018-11-26T10:31:37.901" v="1090"/>
          <ac:spMkLst>
            <pc:docMk/>
            <pc:sldMk cId="858198368" sldId="260"/>
            <ac:spMk id="3" creationId="{09DC65E4-E51C-4F40-A647-6B3364B1B61E}"/>
          </ac:spMkLst>
        </pc:spChg>
        <pc:spChg chg="add del">
          <ac:chgData name="지은 정" userId="5e86bee973a8ec88" providerId="LiveId" clId="{770D6D8C-6841-431F-A337-C1FF2D783E42}" dt="2018-11-26T10:41:17.381" v="1696"/>
          <ac:spMkLst>
            <pc:docMk/>
            <pc:sldMk cId="858198368" sldId="260"/>
            <ac:spMk id="8" creationId="{D1673BB6-19DE-4088-8BFD-DBBC95A19A4D}"/>
          </ac:spMkLst>
        </pc:spChg>
        <pc:spChg chg="add del">
          <ac:chgData name="지은 정" userId="5e86bee973a8ec88" providerId="LiveId" clId="{770D6D8C-6841-431F-A337-C1FF2D783E42}" dt="2018-11-26T10:41:17.381" v="1696"/>
          <ac:spMkLst>
            <pc:docMk/>
            <pc:sldMk cId="858198368" sldId="260"/>
            <ac:spMk id="9" creationId="{1124C7AB-52A8-43B3-9438-DBFEE2CEEB13}"/>
          </ac:spMkLst>
        </pc:spChg>
        <pc:spChg chg="add del">
          <ac:chgData name="지은 정" userId="5e86bee973a8ec88" providerId="LiveId" clId="{770D6D8C-6841-431F-A337-C1FF2D783E42}" dt="2018-11-26T10:41:17.381" v="1696"/>
          <ac:spMkLst>
            <pc:docMk/>
            <pc:sldMk cId="858198368" sldId="260"/>
            <ac:spMk id="10" creationId="{76136610-6311-40AE-A628-2BCE928C6648}"/>
          </ac:spMkLst>
        </pc:spChg>
        <pc:spChg chg="add del">
          <ac:chgData name="지은 정" userId="5e86bee973a8ec88" providerId="LiveId" clId="{770D6D8C-6841-431F-A337-C1FF2D783E42}" dt="2018-11-26T10:41:23.503" v="1700"/>
          <ac:spMkLst>
            <pc:docMk/>
            <pc:sldMk cId="858198368" sldId="260"/>
            <ac:spMk id="12" creationId="{1D4FD39E-4E73-4BBA-B634-4A9E42B56CF4}"/>
          </ac:spMkLst>
        </pc:spChg>
        <pc:spChg chg="add mod topLvl">
          <ac:chgData name="지은 정" userId="5e86bee973a8ec88" providerId="LiveId" clId="{770D6D8C-6841-431F-A337-C1FF2D783E42}" dt="2018-11-26T10:48:04.230" v="1912" actId="404"/>
          <ac:spMkLst>
            <pc:docMk/>
            <pc:sldMk cId="858198368" sldId="260"/>
            <ac:spMk id="13" creationId="{A4D06E2D-BD7F-4AA7-B98D-52847D98B8D1}"/>
          </ac:spMkLst>
        </pc:spChg>
        <pc:spChg chg="add del">
          <ac:chgData name="지은 정" userId="5e86bee973a8ec88" providerId="LiveId" clId="{770D6D8C-6841-431F-A337-C1FF2D783E42}" dt="2018-11-26T10:41:23.503" v="1700"/>
          <ac:spMkLst>
            <pc:docMk/>
            <pc:sldMk cId="858198368" sldId="260"/>
            <ac:spMk id="14" creationId="{02B3D680-1739-470A-9AB5-BE1A06F6F6F3}"/>
          </ac:spMkLst>
        </pc:spChg>
        <pc:spChg chg="add del">
          <ac:chgData name="지은 정" userId="5e86bee973a8ec88" providerId="LiveId" clId="{770D6D8C-6841-431F-A337-C1FF2D783E42}" dt="2018-11-26T10:41:23.503" v="1700"/>
          <ac:spMkLst>
            <pc:docMk/>
            <pc:sldMk cId="858198368" sldId="260"/>
            <ac:spMk id="15" creationId="{BD1E1191-6724-40D6-9001-57B0D762451B}"/>
          </ac:spMkLst>
        </pc:spChg>
        <pc:spChg chg="add mod">
          <ac:chgData name="지은 정" userId="5e86bee973a8ec88" providerId="LiveId" clId="{770D6D8C-6841-431F-A337-C1FF2D783E42}" dt="2018-11-26T10:48:08.418" v="1914" actId="404"/>
          <ac:spMkLst>
            <pc:docMk/>
            <pc:sldMk cId="858198368" sldId="260"/>
            <ac:spMk id="17" creationId="{57BDF7C8-FD53-420E-835A-E514BE64AE31}"/>
          </ac:spMkLst>
        </pc:spChg>
        <pc:spChg chg="mod">
          <ac:chgData name="지은 정" userId="5e86bee973a8ec88" providerId="LiveId" clId="{770D6D8C-6841-431F-A337-C1FF2D783E42}" dt="2018-11-26T10:39:29.069" v="1579" actId="552"/>
          <ac:spMkLst>
            <pc:docMk/>
            <pc:sldMk cId="858198368" sldId="260"/>
            <ac:spMk id="20" creationId="{062FCD7D-9DD4-4D91-8ED1-D037F3273DB9}"/>
          </ac:spMkLst>
        </pc:spChg>
        <pc:spChg chg="mod">
          <ac:chgData name="지은 정" userId="5e86bee973a8ec88" providerId="LiveId" clId="{770D6D8C-6841-431F-A337-C1FF2D783E42}" dt="2018-11-26T10:39:29.069" v="1579" actId="552"/>
          <ac:spMkLst>
            <pc:docMk/>
            <pc:sldMk cId="858198368" sldId="260"/>
            <ac:spMk id="21" creationId="{3BCFA575-FBA8-4E20-B689-0A3DFDC17EA6}"/>
          </ac:spMkLst>
        </pc:spChg>
        <pc:spChg chg="mod">
          <ac:chgData name="지은 정" userId="5e86bee973a8ec88" providerId="LiveId" clId="{770D6D8C-6841-431F-A337-C1FF2D783E42}" dt="2018-11-26T10:39:29.069" v="1579" actId="552"/>
          <ac:spMkLst>
            <pc:docMk/>
            <pc:sldMk cId="858198368" sldId="260"/>
            <ac:spMk id="22" creationId="{8F9AD927-C992-4DC9-8F56-D379AC1C86C1}"/>
          </ac:spMkLst>
        </pc:spChg>
        <pc:spChg chg="mod">
          <ac:chgData name="지은 정" userId="5e86bee973a8ec88" providerId="LiveId" clId="{770D6D8C-6841-431F-A337-C1FF2D783E42}" dt="2018-11-26T10:48:06.213" v="1913" actId="404"/>
          <ac:spMkLst>
            <pc:docMk/>
            <pc:sldMk cId="858198368" sldId="260"/>
            <ac:spMk id="23" creationId="{79FF3490-E54E-436E-8DDF-2A7C64BD79CC}"/>
          </ac:spMkLst>
        </pc:spChg>
        <pc:spChg chg="add mod">
          <ac:chgData name="지은 정" userId="5e86bee973a8ec88" providerId="LiveId" clId="{770D6D8C-6841-431F-A337-C1FF2D783E42}" dt="2018-11-26T10:46:20.099" v="1860" actId="1076"/>
          <ac:spMkLst>
            <pc:docMk/>
            <pc:sldMk cId="858198368" sldId="260"/>
            <ac:spMk id="24" creationId="{F6DA8963-7569-4262-BB4F-A37A8D72311A}"/>
          </ac:spMkLst>
        </pc:spChg>
        <pc:spChg chg="add mod">
          <ac:chgData name="지은 정" userId="5e86bee973a8ec88" providerId="LiveId" clId="{770D6D8C-6841-431F-A337-C1FF2D783E42}" dt="2018-11-26T10:46:30.911" v="1865" actId="571"/>
          <ac:spMkLst>
            <pc:docMk/>
            <pc:sldMk cId="858198368" sldId="260"/>
            <ac:spMk id="25" creationId="{F8E189CB-4AD8-413F-906A-59BAF9D28599}"/>
          </ac:spMkLst>
        </pc:spChg>
        <pc:spChg chg="add mod">
          <ac:chgData name="지은 정" userId="5e86bee973a8ec88" providerId="LiveId" clId="{770D6D8C-6841-431F-A337-C1FF2D783E42}" dt="2018-11-26T10:46:30.911" v="1865" actId="571"/>
          <ac:spMkLst>
            <pc:docMk/>
            <pc:sldMk cId="858198368" sldId="260"/>
            <ac:spMk id="26" creationId="{8EF4A174-070E-4498-94A9-CA39D0E029D2}"/>
          </ac:spMkLst>
        </pc:spChg>
        <pc:grpChg chg="add del mod">
          <ac:chgData name="지은 정" userId="5e86bee973a8ec88" providerId="LiveId" clId="{770D6D8C-6841-431F-A337-C1FF2D783E42}" dt="2018-11-26T10:45:05.030" v="1812" actId="165"/>
          <ac:grpSpMkLst>
            <pc:docMk/>
            <pc:sldMk cId="858198368" sldId="260"/>
            <ac:grpSpMk id="18" creationId="{C8127F8D-7F78-4E43-AF91-C1ADB47EFF82}"/>
          </ac:grpSpMkLst>
        </pc:grpChg>
        <pc:picChg chg="mod">
          <ac:chgData name="지은 정" userId="5e86bee973a8ec88" providerId="LiveId" clId="{770D6D8C-6841-431F-A337-C1FF2D783E42}" dt="2018-11-26T10:30:46.219" v="1069" actId="465"/>
          <ac:picMkLst>
            <pc:docMk/>
            <pc:sldMk cId="858198368" sldId="260"/>
            <ac:picMk id="4" creationId="{D78FF9E0-8444-4689-A2A9-091CD45809E1}"/>
          </ac:picMkLst>
        </pc:picChg>
        <pc:picChg chg="mod">
          <ac:chgData name="지은 정" userId="5e86bee973a8ec88" providerId="LiveId" clId="{770D6D8C-6841-431F-A337-C1FF2D783E42}" dt="2018-11-26T10:39:04.283" v="1569" actId="14100"/>
          <ac:picMkLst>
            <pc:docMk/>
            <pc:sldMk cId="858198368" sldId="260"/>
            <ac:picMk id="6" creationId="{2A9BC27B-B819-4B8F-AECD-6B4886552777}"/>
          </ac:picMkLst>
        </pc:picChg>
        <pc:picChg chg="mod">
          <ac:chgData name="지은 정" userId="5e86bee973a8ec88" providerId="LiveId" clId="{770D6D8C-6841-431F-A337-C1FF2D783E42}" dt="2018-11-26T10:30:46.219" v="1069" actId="465"/>
          <ac:picMkLst>
            <pc:docMk/>
            <pc:sldMk cId="858198368" sldId="260"/>
            <ac:picMk id="7" creationId="{40252D29-BAE2-4F71-A7AF-240CFECF74A5}"/>
          </ac:picMkLst>
        </pc:picChg>
        <pc:picChg chg="add mod topLvl">
          <ac:chgData name="지은 정" userId="5e86bee973a8ec88" providerId="LiveId" clId="{770D6D8C-6841-431F-A337-C1FF2D783E42}" dt="2018-11-26T10:48:21.231" v="1917" actId="2085"/>
          <ac:picMkLst>
            <pc:docMk/>
            <pc:sldMk cId="858198368" sldId="260"/>
            <ac:picMk id="16" creationId="{E249BD16-4893-4C49-B78D-D27168A328A9}"/>
          </ac:picMkLst>
        </pc:picChg>
        <pc:cxnChg chg="add mod">
          <ac:chgData name="지은 정" userId="5e86bee973a8ec88" providerId="LiveId" clId="{770D6D8C-6841-431F-A337-C1FF2D783E42}" dt="2018-11-26T10:38:19.956" v="1553" actId="1076"/>
          <ac:cxnSpMkLst>
            <pc:docMk/>
            <pc:sldMk cId="858198368" sldId="260"/>
            <ac:cxnSpMk id="11" creationId="{6177598A-0F0C-4F2B-9B68-DE50AF0CCAF5}"/>
          </ac:cxnSpMkLst>
        </pc:cxnChg>
      </pc:sldChg>
      <pc:sldChg chg="addSp delSp modSp delAnim modAnim">
        <pc:chgData name="지은 정" userId="5e86bee973a8ec88" providerId="LiveId" clId="{770D6D8C-6841-431F-A337-C1FF2D783E42}" dt="2018-11-26T10:30:04.369" v="1060" actId="1036"/>
        <pc:sldMkLst>
          <pc:docMk/>
          <pc:sldMk cId="3575258173" sldId="261"/>
        </pc:sldMkLst>
        <pc:spChg chg="add mod">
          <ac:chgData name="지은 정" userId="5e86bee973a8ec88" providerId="LiveId" clId="{770D6D8C-6841-431F-A337-C1FF2D783E42}" dt="2018-11-26T06:53:17.428" v="388" actId="20577"/>
          <ac:spMkLst>
            <pc:docMk/>
            <pc:sldMk cId="3575258173" sldId="261"/>
            <ac:spMk id="3" creationId="{08F4C19D-25D0-490E-AA76-0D9618407564}"/>
          </ac:spMkLst>
        </pc:spChg>
        <pc:spChg chg="add del mod">
          <ac:chgData name="지은 정" userId="5e86bee973a8ec88" providerId="LiveId" clId="{770D6D8C-6841-431F-A337-C1FF2D783E42}" dt="2018-11-26T10:29:24.544" v="1033" actId="478"/>
          <ac:spMkLst>
            <pc:docMk/>
            <pc:sldMk cId="3575258173" sldId="261"/>
            <ac:spMk id="13" creationId="{39935E54-7FAE-4D59-BF75-F703797D99D2}"/>
          </ac:spMkLst>
        </pc:spChg>
        <pc:spChg chg="del mod">
          <ac:chgData name="지은 정" userId="5e86bee973a8ec88" providerId="LiveId" clId="{770D6D8C-6841-431F-A337-C1FF2D783E42}" dt="2018-11-26T10:26:34.596" v="970" actId="478"/>
          <ac:spMkLst>
            <pc:docMk/>
            <pc:sldMk cId="3575258173" sldId="261"/>
            <ac:spMk id="14" creationId="{1A48AD12-13B0-4299-934C-9DE3E9206AEE}"/>
          </ac:spMkLst>
        </pc:spChg>
        <pc:spChg chg="add del mod">
          <ac:chgData name="지은 정" userId="5e86bee973a8ec88" providerId="LiveId" clId="{770D6D8C-6841-431F-A337-C1FF2D783E42}" dt="2018-11-26T10:29:22.839" v="1032" actId="478"/>
          <ac:spMkLst>
            <pc:docMk/>
            <pc:sldMk cId="3575258173" sldId="261"/>
            <ac:spMk id="15" creationId="{7DE2CD0A-4897-42DB-9B77-3970E148D10F}"/>
          </ac:spMkLst>
        </pc:spChg>
        <pc:spChg chg="add mod">
          <ac:chgData name="지은 정" userId="5e86bee973a8ec88" providerId="LiveId" clId="{770D6D8C-6841-431F-A337-C1FF2D783E42}" dt="2018-11-26T10:30:00.966" v="1058" actId="12788"/>
          <ac:spMkLst>
            <pc:docMk/>
            <pc:sldMk cId="3575258173" sldId="261"/>
            <ac:spMk id="16" creationId="{A6D8CF41-69A5-4270-BB66-C15B18ED6A26}"/>
          </ac:spMkLst>
        </pc:spChg>
        <pc:spChg chg="add mod">
          <ac:chgData name="지은 정" userId="5e86bee973a8ec88" providerId="LiveId" clId="{770D6D8C-6841-431F-A337-C1FF2D783E42}" dt="2018-11-26T10:30:04.369" v="1060" actId="1036"/>
          <ac:spMkLst>
            <pc:docMk/>
            <pc:sldMk cId="3575258173" sldId="261"/>
            <ac:spMk id="17" creationId="{8E85E55D-BADE-4034-9460-7CA33DB84ED2}"/>
          </ac:spMkLst>
        </pc:spChg>
        <pc:graphicFrameChg chg="mod">
          <ac:chgData name="지은 정" userId="5e86bee973a8ec88" providerId="LiveId" clId="{770D6D8C-6841-431F-A337-C1FF2D783E42}" dt="2018-11-26T10:29:38.294" v="1050" actId="1035"/>
          <ac:graphicFrameMkLst>
            <pc:docMk/>
            <pc:sldMk cId="3575258173" sldId="261"/>
            <ac:graphicFrameMk id="6" creationId="{46F03F79-9C17-40E7-800B-151C9411FE06}"/>
          </ac:graphicFrameMkLst>
        </pc:graphicFrameChg>
        <pc:graphicFrameChg chg="mod">
          <ac:chgData name="지은 정" userId="5e86bee973a8ec88" providerId="LiveId" clId="{770D6D8C-6841-431F-A337-C1FF2D783E42}" dt="2018-11-26T10:29:55.734" v="1057" actId="12788"/>
          <ac:graphicFrameMkLst>
            <pc:docMk/>
            <pc:sldMk cId="3575258173" sldId="261"/>
            <ac:graphicFrameMk id="7" creationId="{00000000-0000-0000-0000-000000000000}"/>
          </ac:graphicFrameMkLst>
        </pc:graphicFrameChg>
        <pc:graphicFrameChg chg="mod">
          <ac:chgData name="지은 정" userId="5e86bee973a8ec88" providerId="LiveId" clId="{770D6D8C-6841-431F-A337-C1FF2D783E42}" dt="2018-11-26T10:29:38.294" v="1050" actId="1035"/>
          <ac:graphicFrameMkLst>
            <pc:docMk/>
            <pc:sldMk cId="3575258173" sldId="261"/>
            <ac:graphicFrameMk id="9" creationId="{DD3E78D7-DD70-47E9-B43B-25012B587DEB}"/>
          </ac:graphicFrameMkLst>
        </pc:graphicFrameChg>
        <pc:graphicFrameChg chg="mod">
          <ac:chgData name="지은 정" userId="5e86bee973a8ec88" providerId="LiveId" clId="{770D6D8C-6841-431F-A337-C1FF2D783E42}" dt="2018-11-26T10:29:38.294" v="1050" actId="1035"/>
          <ac:graphicFrameMkLst>
            <pc:docMk/>
            <pc:sldMk cId="3575258173" sldId="261"/>
            <ac:graphicFrameMk id="12" creationId="{B618AEE6-4938-4A4D-AAFE-30069E0E70C6}"/>
          </ac:graphicFrameMkLst>
        </pc:graphicFrameChg>
        <pc:cxnChg chg="add mod">
          <ac:chgData name="지은 정" userId="5e86bee973a8ec88" providerId="LiveId" clId="{770D6D8C-6841-431F-A337-C1FF2D783E42}" dt="2018-11-26T10:29:47.229" v="1054" actId="14100"/>
          <ac:cxnSpMkLst>
            <pc:docMk/>
            <pc:sldMk cId="3575258173" sldId="261"/>
            <ac:cxnSpMk id="10" creationId="{9B2A5235-A750-4507-BD03-B8222A6E95E2}"/>
          </ac:cxnSpMkLst>
        </pc:cxnChg>
      </pc:sldChg>
      <pc:sldChg chg="addSp modSp">
        <pc:chgData name="지은 정" userId="5e86bee973a8ec88" providerId="LiveId" clId="{770D6D8C-6841-431F-A337-C1FF2D783E42}" dt="2018-11-26T10:50:05.827" v="1933" actId="1076"/>
        <pc:sldMkLst>
          <pc:docMk/>
          <pc:sldMk cId="2972527343" sldId="262"/>
        </pc:sldMkLst>
        <pc:spChg chg="add mod">
          <ac:chgData name="지은 정" userId="5e86bee973a8ec88" providerId="LiveId" clId="{770D6D8C-6841-431F-A337-C1FF2D783E42}" dt="2018-11-26T06:53:26.777" v="412"/>
          <ac:spMkLst>
            <pc:docMk/>
            <pc:sldMk cId="2972527343" sldId="262"/>
            <ac:spMk id="2" creationId="{BF1577BC-0E7B-4E00-908A-4FDE6E4FDF4F}"/>
          </ac:spMkLst>
        </pc:spChg>
        <pc:spChg chg="mod">
          <ac:chgData name="지은 정" userId="5e86bee973a8ec88" providerId="LiveId" clId="{770D6D8C-6841-431F-A337-C1FF2D783E42}" dt="2018-11-26T10:50:05.827" v="1933" actId="1076"/>
          <ac:spMkLst>
            <pc:docMk/>
            <pc:sldMk cId="2972527343" sldId="262"/>
            <ac:spMk id="13" creationId="{00000000-0000-0000-0000-000000000000}"/>
          </ac:spMkLst>
        </pc:spChg>
        <pc:spChg chg="mod">
          <ac:chgData name="지은 정" userId="5e86bee973a8ec88" providerId="LiveId" clId="{770D6D8C-6841-431F-A337-C1FF2D783E42}" dt="2018-11-26T10:50:05.827" v="1933" actId="1076"/>
          <ac:spMkLst>
            <pc:docMk/>
            <pc:sldMk cId="2972527343" sldId="262"/>
            <ac:spMk id="14" creationId="{00000000-0000-0000-0000-000000000000}"/>
          </ac:spMkLst>
        </pc:spChg>
        <pc:spChg chg="mod">
          <ac:chgData name="지은 정" userId="5e86bee973a8ec88" providerId="LiveId" clId="{770D6D8C-6841-431F-A337-C1FF2D783E42}" dt="2018-11-26T10:50:05.827" v="1933" actId="1076"/>
          <ac:spMkLst>
            <pc:docMk/>
            <pc:sldMk cId="2972527343" sldId="262"/>
            <ac:spMk id="15" creationId="{00000000-0000-0000-0000-000000000000}"/>
          </ac:spMkLst>
        </pc:spChg>
        <pc:grpChg chg="mod">
          <ac:chgData name="지은 정" userId="5e86bee973a8ec88" providerId="LiveId" clId="{770D6D8C-6841-431F-A337-C1FF2D783E42}" dt="2018-11-26T10:49:58.260" v="1931" actId="1076"/>
          <ac:grpSpMkLst>
            <pc:docMk/>
            <pc:sldMk cId="2972527343" sldId="262"/>
            <ac:grpSpMk id="10" creationId="{00000000-0000-0000-0000-000000000000}"/>
          </ac:grpSpMkLst>
        </pc:grp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4" creationId="{00000000-0000-0000-0000-000000000000}"/>
          </ac:picMkLst>
        </pc:pic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7" creationId="{42211A9B-A200-48B4-BD75-C7C5CA31006F}"/>
          </ac:picMkLst>
        </pc:pic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8" creationId="{F45C78A4-2D0C-4929-BEB2-576574707BEF}"/>
          </ac:picMkLst>
        </pc:pic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11" creationId="{00000000-0000-0000-0000-000000000000}"/>
          </ac:picMkLst>
        </pc:pic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12" creationId="{00000000-0000-0000-0000-000000000000}"/>
          </ac:picMkLst>
        </pc:picChg>
        <pc:cxnChg chg="mod">
          <ac:chgData name="지은 정" userId="5e86bee973a8ec88" providerId="LiveId" clId="{770D6D8C-6841-431F-A337-C1FF2D783E42}" dt="2018-11-26T10:49:58.260" v="1931" actId="1076"/>
          <ac:cxnSpMkLst>
            <pc:docMk/>
            <pc:sldMk cId="2972527343" sldId="262"/>
            <ac:cxnSpMk id="18" creationId="{00000000-0000-0000-0000-000000000000}"/>
          </ac:cxnSpMkLst>
        </pc:cxnChg>
        <pc:cxnChg chg="mod">
          <ac:chgData name="지은 정" userId="5e86bee973a8ec88" providerId="LiveId" clId="{770D6D8C-6841-431F-A337-C1FF2D783E42}" dt="2018-11-26T10:49:58.260" v="1931" actId="1076"/>
          <ac:cxnSpMkLst>
            <pc:docMk/>
            <pc:sldMk cId="2972527343" sldId="262"/>
            <ac:cxnSpMk id="20" creationId="{00000000-0000-0000-0000-000000000000}"/>
          </ac:cxnSpMkLst>
        </pc:cxnChg>
      </pc:sldChg>
      <pc:sldChg chg="addSp delSp modSp add ord">
        <pc:chgData name="지은 정" userId="5e86bee973a8ec88" providerId="LiveId" clId="{770D6D8C-6841-431F-A337-C1FF2D783E42}" dt="2018-11-26T10:54:14.147" v="3136" actId="478"/>
        <pc:sldMkLst>
          <pc:docMk/>
          <pc:sldMk cId="1647508834" sldId="263"/>
        </pc:sldMkLst>
        <pc:spChg chg="del">
          <ac:chgData name="지은 정" userId="5e86bee973a8ec88" providerId="LiveId" clId="{770D6D8C-6841-431F-A337-C1FF2D783E42}" dt="2018-11-26T10:54:14.147" v="3136" actId="478"/>
          <ac:spMkLst>
            <pc:docMk/>
            <pc:sldMk cId="1647508834" sldId="263"/>
            <ac:spMk id="2" creationId="{3580FDC6-4D48-495F-9E26-E7D5C3142AD6}"/>
          </ac:spMkLst>
        </pc:spChg>
        <pc:spChg chg="add mod">
          <ac:chgData name="지은 정" userId="5e86bee973a8ec88" providerId="LiveId" clId="{770D6D8C-6841-431F-A337-C1FF2D783E42}" dt="2018-11-26T06:54:05.887" v="474" actId="113"/>
          <ac:spMkLst>
            <pc:docMk/>
            <pc:sldMk cId="1647508834" sldId="263"/>
            <ac:spMk id="3" creationId="{831917CB-9D4B-44AF-9E80-648C338C16B4}"/>
          </ac:spMkLst>
        </pc:spChg>
        <pc:spChg chg="add mod">
          <ac:chgData name="지은 정" userId="5e86bee973a8ec88" providerId="LiveId" clId="{770D6D8C-6841-431F-A337-C1FF2D783E42}" dt="2018-11-26T06:50:15.178" v="171" actId="121"/>
          <ac:spMkLst>
            <pc:docMk/>
            <pc:sldMk cId="1647508834" sldId="263"/>
            <ac:spMk id="4" creationId="{7E845D2B-308F-46B2-89F7-438055935816}"/>
          </ac:spMkLst>
        </pc:spChg>
      </pc:sldChg>
      <pc:sldChg chg="addSp delSp modSp add">
        <pc:chgData name="지은 정" userId="5e86bee973a8ec88" providerId="LiveId" clId="{770D6D8C-6841-431F-A337-C1FF2D783E42}" dt="2018-11-26T10:54:18.183" v="3137" actId="478"/>
        <pc:sldMkLst>
          <pc:docMk/>
          <pc:sldMk cId="2211715940" sldId="264"/>
        </pc:sldMkLst>
        <pc:spChg chg="del">
          <ac:chgData name="지은 정" userId="5e86bee973a8ec88" providerId="LiveId" clId="{770D6D8C-6841-431F-A337-C1FF2D783E42}" dt="2018-11-26T10:54:18.183" v="3137" actId="478"/>
          <ac:spMkLst>
            <pc:docMk/>
            <pc:sldMk cId="2211715940" sldId="264"/>
            <ac:spMk id="2" creationId="{3580FDC6-4D48-495F-9E26-E7D5C3142AD6}"/>
          </ac:spMkLst>
        </pc:spChg>
        <pc:spChg chg="add del mod">
          <ac:chgData name="지은 정" userId="5e86bee973a8ec88" providerId="LiveId" clId="{770D6D8C-6841-431F-A337-C1FF2D783E42}" dt="2018-11-26T09:50:40.331" v="623"/>
          <ac:spMkLst>
            <pc:docMk/>
            <pc:sldMk cId="2211715940" sldId="264"/>
            <ac:spMk id="3" creationId="{9BA2260A-6448-42A6-A28B-033EA16D705E}"/>
          </ac:spMkLst>
        </pc:spChg>
        <pc:spChg chg="add del mod">
          <ac:chgData name="지은 정" userId="5e86bee973a8ec88" providerId="LiveId" clId="{770D6D8C-6841-431F-A337-C1FF2D783E42}" dt="2018-11-26T09:50:40.331" v="623"/>
          <ac:spMkLst>
            <pc:docMk/>
            <pc:sldMk cId="2211715940" sldId="264"/>
            <ac:spMk id="4" creationId="{F4D0BB9B-262B-48EB-A83F-4722273110D7}"/>
          </ac:spMkLst>
        </pc:spChg>
      </pc:sldChg>
      <pc:sldChg chg="addSp modSp add ord">
        <pc:chgData name="지은 정" userId="5e86bee973a8ec88" providerId="LiveId" clId="{770D6D8C-6841-431F-A337-C1FF2D783E42}" dt="2018-11-26T10:09:47.483" v="643"/>
        <pc:sldMkLst>
          <pc:docMk/>
          <pc:sldMk cId="373910291" sldId="265"/>
        </pc:sldMkLst>
        <pc:spChg chg="add mod">
          <ac:chgData name="지은 정" userId="5e86bee973a8ec88" providerId="LiveId" clId="{770D6D8C-6841-431F-A337-C1FF2D783E42}" dt="2018-11-26T10:09:47.483" v="643"/>
          <ac:spMkLst>
            <pc:docMk/>
            <pc:sldMk cId="373910291" sldId="265"/>
            <ac:spMk id="3" creationId="{ACC626EB-37F1-41D5-BC13-ED1F8DDE87E5}"/>
          </ac:spMkLst>
        </pc:spChg>
        <pc:spChg chg="add mod">
          <ac:chgData name="지은 정" userId="5e86bee973a8ec88" providerId="LiveId" clId="{770D6D8C-6841-431F-A337-C1FF2D783E42}" dt="2018-11-26T10:09:44.521" v="629" actId="20577"/>
          <ac:spMkLst>
            <pc:docMk/>
            <pc:sldMk cId="373910291" sldId="265"/>
            <ac:spMk id="4" creationId="{C825CFDB-4A83-462E-9C3C-409905D81D8A}"/>
          </ac:spMkLst>
        </pc:spChg>
      </pc:sldChg>
      <pc:sldChg chg="addSp modSp add ord">
        <pc:chgData name="지은 정" userId="5e86bee973a8ec88" providerId="LiveId" clId="{770D6D8C-6841-431F-A337-C1FF2D783E42}" dt="2018-11-26T10:10:36.520" v="703"/>
        <pc:sldMkLst>
          <pc:docMk/>
          <pc:sldMk cId="1121291885" sldId="266"/>
        </pc:sldMkLst>
        <pc:spChg chg="add mod">
          <ac:chgData name="지은 정" userId="5e86bee973a8ec88" providerId="LiveId" clId="{770D6D8C-6841-431F-A337-C1FF2D783E42}" dt="2018-11-26T10:10:36.520" v="703"/>
          <ac:spMkLst>
            <pc:docMk/>
            <pc:sldMk cId="1121291885" sldId="266"/>
            <ac:spMk id="3" creationId="{81D9516E-1961-473C-9511-BD65972C7E74}"/>
          </ac:spMkLst>
        </pc:spChg>
        <pc:spChg chg="add mod">
          <ac:chgData name="지은 정" userId="5e86bee973a8ec88" providerId="LiveId" clId="{770D6D8C-6841-431F-A337-C1FF2D783E42}" dt="2018-11-26T10:10:32.906" v="689" actId="20577"/>
          <ac:spMkLst>
            <pc:docMk/>
            <pc:sldMk cId="1121291885" sldId="266"/>
            <ac:spMk id="4" creationId="{9313ECD7-4339-4ACB-A849-DE78F4C240D3}"/>
          </ac:spMkLst>
        </pc:spChg>
      </pc:sldChg>
      <pc:sldChg chg="addSp delSp modSp add ord">
        <pc:chgData name="지은 정" userId="5e86bee973a8ec88" providerId="LiveId" clId="{770D6D8C-6841-431F-A337-C1FF2D783E42}" dt="2018-11-26T10:10:50.071" v="706" actId="478"/>
        <pc:sldMkLst>
          <pc:docMk/>
          <pc:sldMk cId="2848264875" sldId="267"/>
        </pc:sldMkLst>
        <pc:spChg chg="add del mod">
          <ac:chgData name="지은 정" userId="5e86bee973a8ec88" providerId="LiveId" clId="{770D6D8C-6841-431F-A337-C1FF2D783E42}" dt="2018-11-26T10:10:42.732" v="704"/>
          <ac:spMkLst>
            <pc:docMk/>
            <pc:sldMk cId="2848264875" sldId="267"/>
            <ac:spMk id="3" creationId="{6276B697-B1F5-4221-89A9-6F18FB168E45}"/>
          </ac:spMkLst>
        </pc:spChg>
        <pc:spChg chg="add del mod">
          <ac:chgData name="지은 정" userId="5e86bee973a8ec88" providerId="LiveId" clId="{770D6D8C-6841-431F-A337-C1FF2D783E42}" dt="2018-11-26T10:10:50.071" v="706" actId="478"/>
          <ac:spMkLst>
            <pc:docMk/>
            <pc:sldMk cId="2848264875" sldId="267"/>
            <ac:spMk id="4" creationId="{0C0A8A99-6225-46E8-8372-FB0A7192B0B3}"/>
          </ac:spMkLst>
        </pc:spChg>
      </pc:sldChg>
      <pc:sldChg chg="modSp add ord">
        <pc:chgData name="지은 정" userId="5e86bee973a8ec88" providerId="LiveId" clId="{770D6D8C-6841-431F-A337-C1FF2D783E42}" dt="2018-11-26T10:10:01.520" v="665"/>
        <pc:sldMkLst>
          <pc:docMk/>
          <pc:sldMk cId="237103343" sldId="268"/>
        </pc:sldMkLst>
        <pc:spChg chg="mod">
          <ac:chgData name="지은 정" userId="5e86bee973a8ec88" providerId="LiveId" clId="{770D6D8C-6841-431F-A337-C1FF2D783E42}" dt="2018-11-26T10:09:56.559" v="664"/>
          <ac:spMkLst>
            <pc:docMk/>
            <pc:sldMk cId="237103343" sldId="268"/>
            <ac:spMk id="3" creationId="{ACC626EB-37F1-41D5-BC13-ED1F8DDE87E5}"/>
          </ac:spMkLst>
        </pc:spChg>
        <pc:spChg chg="mod">
          <ac:chgData name="지은 정" userId="5e86bee973a8ec88" providerId="LiveId" clId="{770D6D8C-6841-431F-A337-C1FF2D783E42}" dt="2018-11-26T10:09:52.264" v="644" actId="20577"/>
          <ac:spMkLst>
            <pc:docMk/>
            <pc:sldMk cId="237103343" sldId="268"/>
            <ac:spMk id="4" creationId="{C825CFDB-4A83-462E-9C3C-409905D81D8A}"/>
          </ac:spMkLst>
        </pc:spChg>
      </pc:sldChg>
      <pc:sldChg chg="modSp add">
        <pc:chgData name="지은 정" userId="5e86bee973a8ec88" providerId="LiveId" clId="{770D6D8C-6841-431F-A337-C1FF2D783E42}" dt="2018-11-26T10:10:21.866" v="688" actId="20577"/>
        <pc:sldMkLst>
          <pc:docMk/>
          <pc:sldMk cId="1264131755" sldId="269"/>
        </pc:sldMkLst>
        <pc:spChg chg="mod">
          <ac:chgData name="지은 정" userId="5e86bee973a8ec88" providerId="LiveId" clId="{770D6D8C-6841-431F-A337-C1FF2D783E42}" dt="2018-11-26T10:10:21.866" v="688" actId="20577"/>
          <ac:spMkLst>
            <pc:docMk/>
            <pc:sldMk cId="1264131755" sldId="269"/>
            <ac:spMk id="3" creationId="{ACC626EB-37F1-41D5-BC13-ED1F8DDE87E5}"/>
          </ac:spMkLst>
        </pc:spChg>
        <pc:spChg chg="mod">
          <ac:chgData name="지은 정" userId="5e86bee973a8ec88" providerId="LiveId" clId="{770D6D8C-6841-431F-A337-C1FF2D783E42}" dt="2018-11-26T10:10:06.866" v="668" actId="20577"/>
          <ac:spMkLst>
            <pc:docMk/>
            <pc:sldMk cId="1264131755" sldId="269"/>
            <ac:spMk id="4" creationId="{C825CFDB-4A83-462E-9C3C-409905D81D8A}"/>
          </ac:spMkLst>
        </pc:spChg>
      </pc:sldChg>
      <pc:sldChg chg="add del ord">
        <pc:chgData name="지은 정" userId="5e86bee973a8ec88" providerId="LiveId" clId="{770D6D8C-6841-431F-A337-C1FF2D783E42}" dt="2018-11-26T10:11:08.270" v="710" actId="2696"/>
        <pc:sldMkLst>
          <pc:docMk/>
          <pc:sldMk cId="1684405692" sldId="270"/>
        </pc:sldMkLst>
      </pc:sldChg>
      <pc:sldChg chg="modSp add">
        <pc:chgData name="지은 정" userId="5e86bee973a8ec88" providerId="LiveId" clId="{770D6D8C-6841-431F-A337-C1FF2D783E42}" dt="2018-11-26T10:11:15.895" v="717" actId="20577"/>
        <pc:sldMkLst>
          <pc:docMk/>
          <pc:sldMk cId="4117895614" sldId="271"/>
        </pc:sldMkLst>
        <pc:spChg chg="mod">
          <ac:chgData name="지은 정" userId="5e86bee973a8ec88" providerId="LiveId" clId="{770D6D8C-6841-431F-A337-C1FF2D783E42}" dt="2018-11-26T10:11:15.895" v="717" actId="20577"/>
          <ac:spMkLst>
            <pc:docMk/>
            <pc:sldMk cId="4117895614" sldId="271"/>
            <ac:spMk id="3" creationId="{81D9516E-1961-473C-9511-BD65972C7E74}"/>
          </ac:spMkLst>
        </pc:spChg>
        <pc:spChg chg="mod">
          <ac:chgData name="지은 정" userId="5e86bee973a8ec88" providerId="LiveId" clId="{770D6D8C-6841-431F-A337-C1FF2D783E42}" dt="2018-11-26T10:11:11.346" v="712" actId="20577"/>
          <ac:spMkLst>
            <pc:docMk/>
            <pc:sldMk cId="4117895614" sldId="271"/>
            <ac:spMk id="4" creationId="{9313ECD7-4339-4ACB-A849-DE78F4C240D3}"/>
          </ac:spMkLst>
        </pc:spChg>
      </pc:sldChg>
      <pc:sldChg chg="addSp delSp modSp add modNotesTx">
        <pc:chgData name="지은 정" userId="5e86bee973a8ec88" providerId="LiveId" clId="{770D6D8C-6841-431F-A337-C1FF2D783E42}" dt="2018-11-26T10:51:34.747" v="2316" actId="20577"/>
        <pc:sldMkLst>
          <pc:docMk/>
          <pc:sldMk cId="1002301648" sldId="272"/>
        </pc:sldMkLst>
        <pc:spChg chg="del">
          <ac:chgData name="지은 정" userId="5e86bee973a8ec88" providerId="LiveId" clId="{770D6D8C-6841-431F-A337-C1FF2D783E42}" dt="2018-11-26T10:15:00.284" v="721"/>
          <ac:spMkLst>
            <pc:docMk/>
            <pc:sldMk cId="1002301648" sldId="272"/>
            <ac:spMk id="3" creationId="{C088C9AD-97AA-40CB-A805-7D129CA8F3CE}"/>
          </ac:spMkLst>
        </pc:spChg>
        <pc:spChg chg="del">
          <ac:chgData name="지은 정" userId="5e86bee973a8ec88" providerId="LiveId" clId="{770D6D8C-6841-431F-A337-C1FF2D783E42}" dt="2018-11-26T10:15:00.284" v="721"/>
          <ac:spMkLst>
            <pc:docMk/>
            <pc:sldMk cId="1002301648" sldId="272"/>
            <ac:spMk id="4" creationId="{EFC4687F-72F9-4CB6-8ECE-FC73E10AC095}"/>
          </ac:spMkLst>
        </pc:spChg>
        <pc:spChg chg="add mod">
          <ac:chgData name="지은 정" userId="5e86bee973a8ec88" providerId="LiveId" clId="{770D6D8C-6841-431F-A337-C1FF2D783E42}" dt="2018-11-26T10:15:08.426" v="751"/>
          <ac:spMkLst>
            <pc:docMk/>
            <pc:sldMk cId="1002301648" sldId="272"/>
            <ac:spMk id="5" creationId="{7673F4F8-A237-4525-AA51-A4266CC2261D}"/>
          </ac:spMkLst>
        </pc:spChg>
        <pc:spChg chg="add mod">
          <ac:chgData name="지은 정" userId="5e86bee973a8ec88" providerId="LiveId" clId="{770D6D8C-6841-431F-A337-C1FF2D783E42}" dt="2018-11-26T10:35:16.985" v="1489" actId="164"/>
          <ac:spMkLst>
            <pc:docMk/>
            <pc:sldMk cId="1002301648" sldId="272"/>
            <ac:spMk id="10" creationId="{17A85BF2-CAB1-4DD7-951E-58A385242314}"/>
          </ac:spMkLst>
        </pc:spChg>
        <pc:spChg chg="add mod">
          <ac:chgData name="지은 정" userId="5e86bee973a8ec88" providerId="LiveId" clId="{770D6D8C-6841-431F-A337-C1FF2D783E42}" dt="2018-11-26T10:35:24.056" v="1493" actId="164"/>
          <ac:spMkLst>
            <pc:docMk/>
            <pc:sldMk cId="1002301648" sldId="272"/>
            <ac:spMk id="11" creationId="{83F4EF64-F5C6-4A2A-A32C-79EE1D846812}"/>
          </ac:spMkLst>
        </pc:spChg>
        <pc:spChg chg="add del mod">
          <ac:chgData name="지은 정" userId="5e86bee973a8ec88" providerId="LiveId" clId="{770D6D8C-6841-431F-A337-C1FF2D783E42}" dt="2018-11-26T10:35:54.534" v="1507" actId="478"/>
          <ac:spMkLst>
            <pc:docMk/>
            <pc:sldMk cId="1002301648" sldId="272"/>
            <ac:spMk id="15" creationId="{66D96F95-658F-4419-AF31-1F7497FAFF92}"/>
          </ac:spMkLst>
        </pc:spChg>
        <pc:spChg chg="add mod">
          <ac:chgData name="지은 정" userId="5e86bee973a8ec88" providerId="LiveId" clId="{770D6D8C-6841-431F-A337-C1FF2D783E42}" dt="2018-11-26T10:37:17.029" v="1535" actId="20577"/>
          <ac:spMkLst>
            <pc:docMk/>
            <pc:sldMk cId="1002301648" sldId="272"/>
            <ac:spMk id="16" creationId="{2DA73CB3-4FE7-4DAB-B729-59C586331F97}"/>
          </ac:spMkLst>
        </pc:spChg>
        <pc:grpChg chg="add mod">
          <ac:chgData name="지은 정" userId="5e86bee973a8ec88" providerId="LiveId" clId="{770D6D8C-6841-431F-A337-C1FF2D783E42}" dt="2018-11-26T10:35:29.717" v="1498" actId="554"/>
          <ac:grpSpMkLst>
            <pc:docMk/>
            <pc:sldMk cId="1002301648" sldId="272"/>
            <ac:grpSpMk id="17" creationId="{775CE9EF-21A7-4551-B5C6-C41B0A5B5E21}"/>
          </ac:grpSpMkLst>
        </pc:grpChg>
        <pc:grpChg chg="add mod">
          <ac:chgData name="지은 정" userId="5e86bee973a8ec88" providerId="LiveId" clId="{770D6D8C-6841-431F-A337-C1FF2D783E42}" dt="2018-11-26T10:35:19.681" v="1491" actId="164"/>
          <ac:grpSpMkLst>
            <pc:docMk/>
            <pc:sldMk cId="1002301648" sldId="272"/>
            <ac:grpSpMk id="18" creationId="{858F77EB-7116-447E-B814-8DBE7EE72D75}"/>
          </ac:grpSpMkLst>
        </pc:grpChg>
        <pc:grpChg chg="add mod">
          <ac:chgData name="지은 정" userId="5e86bee973a8ec88" providerId="LiveId" clId="{770D6D8C-6841-431F-A337-C1FF2D783E42}" dt="2018-11-26T10:37:09.421" v="1529" actId="554"/>
          <ac:grpSpMkLst>
            <pc:docMk/>
            <pc:sldMk cId="1002301648" sldId="272"/>
            <ac:grpSpMk id="19" creationId="{EE77AAF5-3C39-441B-B90B-3BF221FD96C3}"/>
          </ac:grpSpMkLst>
        </pc:grpChg>
        <pc:grpChg chg="add mod">
          <ac:chgData name="지은 정" userId="5e86bee973a8ec88" providerId="LiveId" clId="{770D6D8C-6841-431F-A337-C1FF2D783E42}" dt="2018-11-26T10:37:09.421" v="1529" actId="554"/>
          <ac:grpSpMkLst>
            <pc:docMk/>
            <pc:sldMk cId="1002301648" sldId="272"/>
            <ac:grpSpMk id="20" creationId="{7794AEFC-DF1D-40D2-8F53-EA2BACE17682}"/>
          </ac:grpSpMkLst>
        </pc:grpChg>
        <pc:picChg chg="add mod">
          <ac:chgData name="지은 정" userId="5e86bee973a8ec88" providerId="LiveId" clId="{770D6D8C-6841-431F-A337-C1FF2D783E42}" dt="2018-11-26T10:35:16.985" v="1489" actId="164"/>
          <ac:picMkLst>
            <pc:docMk/>
            <pc:sldMk cId="1002301648" sldId="272"/>
            <ac:picMk id="7" creationId="{3EB1D73D-124B-47D0-B792-FBF9D78D88EC}"/>
          </ac:picMkLst>
        </pc:picChg>
        <pc:picChg chg="add del mod">
          <ac:chgData name="지은 정" userId="5e86bee973a8ec88" providerId="LiveId" clId="{770D6D8C-6841-431F-A337-C1FF2D783E42}" dt="2018-11-26T10:20:23" v="758" actId="478"/>
          <ac:picMkLst>
            <pc:docMk/>
            <pc:sldMk cId="1002301648" sldId="272"/>
            <ac:picMk id="8" creationId="{702A7277-0013-4856-A040-6B9E6170284D}"/>
          </ac:picMkLst>
        </pc:picChg>
        <pc:picChg chg="add mod">
          <ac:chgData name="지은 정" userId="5e86bee973a8ec88" providerId="LiveId" clId="{770D6D8C-6841-431F-A337-C1FF2D783E42}" dt="2018-11-26T10:35:24.056" v="1493" actId="164"/>
          <ac:picMkLst>
            <pc:docMk/>
            <pc:sldMk cId="1002301648" sldId="272"/>
            <ac:picMk id="9" creationId="{3162ADA0-9FB8-4F36-9502-D4719893A516}"/>
          </ac:picMkLst>
        </pc:picChg>
        <pc:picChg chg="add mod">
          <ac:chgData name="지은 정" userId="5e86bee973a8ec88" providerId="LiveId" clId="{770D6D8C-6841-431F-A337-C1FF2D783E42}" dt="2018-11-26T10:35:23.094" v="1492" actId="164"/>
          <ac:picMkLst>
            <pc:docMk/>
            <pc:sldMk cId="1002301648" sldId="272"/>
            <ac:picMk id="13" creationId="{B70FD607-A49B-4203-A6C5-8D8D36A2A426}"/>
          </ac:picMkLst>
        </pc:picChg>
        <pc:picChg chg="add del">
          <ac:chgData name="지은 정" userId="5e86bee973a8ec88" providerId="LiveId" clId="{770D6D8C-6841-431F-A337-C1FF2D783E42}" dt="2018-11-26T10:35:08.421" v="1485" actId="478"/>
          <ac:picMkLst>
            <pc:docMk/>
            <pc:sldMk cId="1002301648" sldId="272"/>
            <ac:picMk id="14" creationId="{81FB6EE4-CFDA-44F4-982C-C22C6048BF3E}"/>
          </ac:picMkLst>
        </pc:picChg>
      </pc:sldChg>
      <pc:sldChg chg="addSp delSp modSp add modAnim modNotesTx">
        <pc:chgData name="지은 정" userId="5e86bee973a8ec88" providerId="LiveId" clId="{770D6D8C-6841-431F-A337-C1FF2D783E42}" dt="2018-11-26T10:51:48.172" v="2422" actId="20577"/>
        <pc:sldMkLst>
          <pc:docMk/>
          <pc:sldMk cId="2155386322" sldId="273"/>
        </pc:sldMkLst>
        <pc:spChg chg="del">
          <ac:chgData name="지은 정" userId="5e86bee973a8ec88" providerId="LiveId" clId="{770D6D8C-6841-431F-A337-C1FF2D783E42}" dt="2018-11-26T10:31:52.609" v="1092"/>
          <ac:spMkLst>
            <pc:docMk/>
            <pc:sldMk cId="2155386322" sldId="273"/>
            <ac:spMk id="3" creationId="{184B3244-958E-4FC7-B5F5-ABFC7953A41E}"/>
          </ac:spMkLst>
        </pc:spChg>
        <pc:spChg chg="del">
          <ac:chgData name="지은 정" userId="5e86bee973a8ec88" providerId="LiveId" clId="{770D6D8C-6841-431F-A337-C1FF2D783E42}" dt="2018-11-26T10:31:52.609" v="1092"/>
          <ac:spMkLst>
            <pc:docMk/>
            <pc:sldMk cId="2155386322" sldId="273"/>
            <ac:spMk id="4" creationId="{6AC56D87-E32B-400A-AD94-B0D3998094E4}"/>
          </ac:spMkLst>
        </pc:spChg>
        <pc:spChg chg="add mod">
          <ac:chgData name="지은 정" userId="5e86bee973a8ec88" providerId="LiveId" clId="{770D6D8C-6841-431F-A337-C1FF2D783E42}" dt="2018-11-26T10:32:00.937" v="1114"/>
          <ac:spMkLst>
            <pc:docMk/>
            <pc:sldMk cId="2155386322" sldId="273"/>
            <ac:spMk id="5" creationId="{B1A23867-9806-43DF-A4D0-447EA7AD60B2}"/>
          </ac:spMkLst>
        </pc:spChg>
        <pc:spChg chg="add mod">
          <ac:chgData name="지은 정" userId="5e86bee973a8ec88" providerId="LiveId" clId="{770D6D8C-6841-431F-A337-C1FF2D783E42}" dt="2018-11-26T10:47:08.768" v="1897"/>
          <ac:spMkLst>
            <pc:docMk/>
            <pc:sldMk cId="2155386322" sldId="273"/>
            <ac:spMk id="6" creationId="{C8F3F30F-53F3-4A6C-B84F-055CC34C95C7}"/>
          </ac:spMkLst>
        </pc:spChg>
        <pc:spChg chg="add mod">
          <ac:chgData name="지은 정" userId="5e86bee973a8ec88" providerId="LiveId" clId="{770D6D8C-6841-431F-A337-C1FF2D783E42}" dt="2018-11-26T10:47:28.931" v="1908" actId="1076"/>
          <ac:spMkLst>
            <pc:docMk/>
            <pc:sldMk cId="2155386322" sldId="273"/>
            <ac:spMk id="7" creationId="{9C871153-1419-44EE-9562-F009A76BD55A}"/>
          </ac:spMkLst>
        </pc:spChg>
        <pc:spChg chg="add mod">
          <ac:chgData name="지은 정" userId="5e86bee973a8ec88" providerId="LiveId" clId="{770D6D8C-6841-431F-A337-C1FF2D783E42}" dt="2018-11-26T10:47:45.270" v="1911" actId="113"/>
          <ac:spMkLst>
            <pc:docMk/>
            <pc:sldMk cId="2155386322" sldId="273"/>
            <ac:spMk id="8" creationId="{A535C8B9-BB74-4975-A476-3126D7A0F13A}"/>
          </ac:spMkLst>
        </pc:spChg>
      </pc:sldChg>
      <pc:sldMasterChg chg="modSldLayout">
        <pc:chgData name="지은 정" userId="5e86bee973a8ec88" providerId="LiveId" clId="{770D6D8C-6841-431F-A337-C1FF2D783E42}" dt="2018-11-26T10:11:29.271" v="719" actId="12788"/>
        <pc:sldMasterMkLst>
          <pc:docMk/>
          <pc:sldMasterMk cId="2480965910" sldId="2147483648"/>
        </pc:sldMasterMkLst>
        <pc:sldLayoutChg chg="addSp delSp modSp">
          <pc:chgData name="지은 정" userId="5e86bee973a8ec88" providerId="LiveId" clId="{770D6D8C-6841-431F-A337-C1FF2D783E42}" dt="2018-11-26T06:51:48.721" v="238" actId="1037"/>
          <pc:sldLayoutMkLst>
            <pc:docMk/>
            <pc:sldMasterMk cId="2480965910" sldId="2147483648"/>
            <pc:sldLayoutMk cId="3989362987" sldId="2147483649"/>
          </pc:sldLayoutMkLst>
          <pc:spChg chg="add del">
            <ac:chgData name="지은 정" userId="5e86bee973a8ec88" providerId="LiveId" clId="{770D6D8C-6841-431F-A337-C1FF2D783E42}" dt="2018-11-26T06:50:33.114" v="172" actId="11529"/>
            <ac:spMkLst>
              <pc:docMk/>
              <pc:sldMasterMk cId="2480965910" sldId="2147483648"/>
              <pc:sldLayoutMk cId="3989362987" sldId="2147483649"/>
              <ac:spMk id="3" creationId="{602BF7F6-F361-47C4-9FDC-0AC7881BC555}"/>
            </ac:spMkLst>
          </pc:spChg>
          <pc:spChg chg="add mod">
            <ac:chgData name="지은 정" userId="5e86bee973a8ec88" providerId="LiveId" clId="{770D6D8C-6841-431F-A337-C1FF2D783E42}" dt="2018-11-26T06:51:48.721" v="238" actId="1037"/>
            <ac:spMkLst>
              <pc:docMk/>
              <pc:sldMasterMk cId="2480965910" sldId="2147483648"/>
              <pc:sldLayoutMk cId="3989362987" sldId="2147483649"/>
              <ac:spMk id="7" creationId="{8F6DF289-51D3-4F23-83D1-8F90639136FD}"/>
            </ac:spMkLst>
          </pc:spChg>
          <pc:spChg chg="mod">
            <ac:chgData name="지은 정" userId="5e86bee973a8ec88" providerId="LiveId" clId="{770D6D8C-6841-431F-A337-C1FF2D783E42}" dt="2018-11-26T06:45:33.160" v="9" actId="1076"/>
            <ac:spMkLst>
              <pc:docMk/>
              <pc:sldMasterMk cId="2480965910" sldId="2147483648"/>
              <pc:sldLayoutMk cId="3989362987" sldId="2147483649"/>
              <ac:spMk id="9" creationId="{00000000-0000-0000-0000-000000000000}"/>
            </ac:spMkLst>
          </pc:spChg>
          <pc:grpChg chg="del">
            <ac:chgData name="지은 정" userId="5e86bee973a8ec88" providerId="LiveId" clId="{770D6D8C-6841-431F-A337-C1FF2D783E42}" dt="2018-11-26T06:45:03.086" v="0" actId="165"/>
            <ac:grpSpMkLst>
              <pc:docMk/>
              <pc:sldMasterMk cId="2480965910" sldId="2147483648"/>
              <pc:sldLayoutMk cId="3989362987" sldId="2147483649"/>
              <ac:grpSpMk id="21" creationId="{00000000-0000-0000-0000-000000000000}"/>
            </ac:grpSpMkLst>
          </pc:grpChg>
          <pc:cxnChg chg="mod topLvl">
            <ac:chgData name="지은 정" userId="5e86bee973a8ec88" providerId="LiveId" clId="{770D6D8C-6841-431F-A337-C1FF2D783E42}" dt="2018-11-26T06:45:14.504" v="5" actId="1035"/>
            <ac:cxnSpMkLst>
              <pc:docMk/>
              <pc:sldMasterMk cId="2480965910" sldId="2147483648"/>
              <pc:sldLayoutMk cId="3989362987" sldId="2147483649"/>
              <ac:cxnSpMk id="11" creationId="{00000000-0000-0000-0000-000000000000}"/>
            </ac:cxnSpMkLst>
          </pc:cxnChg>
          <pc:cxnChg chg="mod topLvl">
            <ac:chgData name="지은 정" userId="5e86bee973a8ec88" providerId="LiveId" clId="{770D6D8C-6841-431F-A337-C1FF2D783E42}" dt="2018-11-26T06:45:35.336" v="10" actId="14100"/>
            <ac:cxnSpMkLst>
              <pc:docMk/>
              <pc:sldMasterMk cId="2480965910" sldId="2147483648"/>
              <pc:sldLayoutMk cId="3989362987" sldId="2147483649"/>
              <ac:cxnSpMk id="17" creationId="{00000000-0000-0000-0000-000000000000}"/>
            </ac:cxnSpMkLst>
          </pc:cxnChg>
        </pc:sldLayoutChg>
        <pc:sldLayoutChg chg="addSp delSp modSp">
          <pc:chgData name="지은 정" userId="5e86bee973a8ec88" providerId="LiveId" clId="{770D6D8C-6841-431F-A337-C1FF2D783E42}" dt="2018-11-26T06:49:23.512" v="158" actId="12789"/>
          <pc:sldLayoutMkLst>
            <pc:docMk/>
            <pc:sldMasterMk cId="2480965910" sldId="2147483648"/>
            <pc:sldLayoutMk cId="2986309440" sldId="2147483650"/>
          </pc:sldLayoutMkLst>
          <pc:spChg chg="add del">
            <ac:chgData name="지은 정" userId="5e86bee973a8ec88" providerId="LiveId" clId="{770D6D8C-6841-431F-A337-C1FF2D783E42}" dt="2018-11-26T06:47:27.379" v="19" actId="11529"/>
            <ac:spMkLst>
              <pc:docMk/>
              <pc:sldMasterMk cId="2480965910" sldId="2147483648"/>
              <pc:sldLayoutMk cId="2986309440" sldId="2147483650"/>
              <ac:spMk id="2" creationId="{8527FE50-713A-4546-B83B-7DE57B6CE36F}"/>
            </ac:spMkLst>
          </pc:spChg>
          <pc:spChg chg="add del mod">
            <ac:chgData name="지은 정" userId="5e86bee973a8ec88" providerId="LiveId" clId="{770D6D8C-6841-431F-A337-C1FF2D783E42}" dt="2018-11-26T06:47:47.777" v="25" actId="478"/>
            <ac:spMkLst>
              <pc:docMk/>
              <pc:sldMasterMk cId="2480965910" sldId="2147483648"/>
              <pc:sldLayoutMk cId="2986309440" sldId="2147483650"/>
              <ac:spMk id="3" creationId="{F93DE856-5464-4E6F-9648-7FD1CED238F2}"/>
            </ac:spMkLst>
          </pc:spChg>
          <pc:grpChg chg="mod">
            <ac:chgData name="지은 정" userId="5e86bee973a8ec88" providerId="LiveId" clId="{770D6D8C-6841-431F-A337-C1FF2D783E42}" dt="2018-11-26T06:49:23.512" v="158" actId="12789"/>
            <ac:grpSpMkLst>
              <pc:docMk/>
              <pc:sldMasterMk cId="2480965910" sldId="2147483648"/>
              <pc:sldLayoutMk cId="2986309440" sldId="2147483650"/>
              <ac:grpSpMk id="14" creationId="{00000000-0000-0000-0000-000000000000}"/>
            </ac:grpSpMkLst>
          </pc:grpChg>
        </pc:sldLayoutChg>
        <pc:sldLayoutChg chg="addSp delSp modSp">
          <pc:chgData name="지은 정" userId="5e86bee973a8ec88" providerId="LiveId" clId="{770D6D8C-6841-431F-A337-C1FF2D783E42}" dt="2018-11-26T10:09:36.121" v="628" actId="113"/>
          <pc:sldLayoutMkLst>
            <pc:docMk/>
            <pc:sldMasterMk cId="2480965910" sldId="2147483648"/>
            <pc:sldLayoutMk cId="1814462235" sldId="2147483651"/>
          </pc:sldLayoutMkLst>
          <pc:spChg chg="del">
            <ac:chgData name="지은 정" userId="5e86bee973a8ec88" providerId="LiveId" clId="{770D6D8C-6841-431F-A337-C1FF2D783E42}" dt="2018-11-26T09:45:32.954" v="478" actId="478"/>
            <ac:spMkLst>
              <pc:docMk/>
              <pc:sldMasterMk cId="2480965910" sldId="2147483648"/>
              <pc:sldLayoutMk cId="1814462235" sldId="2147483651"/>
              <ac:spMk id="2" creationId="{C4AF0DE1-7321-4CF8-8AA2-E5B26803AB09}"/>
            </ac:spMkLst>
          </pc:spChg>
          <pc:spChg chg="add mod">
            <ac:chgData name="지은 정" userId="5e86bee973a8ec88" providerId="LiveId" clId="{770D6D8C-6841-431F-A337-C1FF2D783E42}" dt="2018-11-26T10:09:36.121" v="628" actId="113"/>
            <ac:spMkLst>
              <pc:docMk/>
              <pc:sldMasterMk cId="2480965910" sldId="2147483648"/>
              <pc:sldLayoutMk cId="1814462235" sldId="2147483651"/>
              <ac:spMk id="6" creationId="{A3A172B8-0CDC-4FB5-AF8D-D11CDE9530AB}"/>
            </ac:spMkLst>
          </pc:spChg>
          <pc:spChg chg="add mod">
            <ac:chgData name="지은 정" userId="5e86bee973a8ec88" providerId="LiveId" clId="{770D6D8C-6841-431F-A337-C1FF2D783E42}" dt="2018-11-26T09:50:33.299" v="622" actId="113"/>
            <ac:spMkLst>
              <pc:docMk/>
              <pc:sldMasterMk cId="2480965910" sldId="2147483648"/>
              <pc:sldLayoutMk cId="1814462235" sldId="2147483651"/>
              <ac:spMk id="11" creationId="{F2D19BAC-1121-437C-9F6F-976C9419E5DC}"/>
            </ac:spMkLst>
          </pc:spChg>
          <pc:spChg chg="add mod">
            <ac:chgData name="지은 정" userId="5e86bee973a8ec88" providerId="LiveId" clId="{770D6D8C-6841-431F-A337-C1FF2D783E42}" dt="2018-11-26T09:49:58.267" v="577" actId="1036"/>
            <ac:spMkLst>
              <pc:docMk/>
              <pc:sldMasterMk cId="2480965910" sldId="2147483648"/>
              <pc:sldLayoutMk cId="1814462235" sldId="2147483651"/>
              <ac:spMk id="12" creationId="{EB804159-792A-461E-B3E3-42F54EE964F6}"/>
            </ac:spMkLst>
          </pc:spChg>
          <pc:spChg chg="add mod">
            <ac:chgData name="지은 정" userId="5e86bee973a8ec88" providerId="LiveId" clId="{770D6D8C-6841-431F-A337-C1FF2D783E42}" dt="2018-11-26T09:49:58.267" v="577" actId="1036"/>
            <ac:spMkLst>
              <pc:docMk/>
              <pc:sldMasterMk cId="2480965910" sldId="2147483648"/>
              <pc:sldLayoutMk cId="1814462235" sldId="2147483651"/>
              <ac:spMk id="13" creationId="{C9A96155-6D04-49E7-ABF4-283CAB8DF482}"/>
            </ac:spMkLst>
          </pc:spChg>
          <pc:spChg chg="add mod">
            <ac:chgData name="지은 정" userId="5e86bee973a8ec88" providerId="LiveId" clId="{770D6D8C-6841-431F-A337-C1FF2D783E42}" dt="2018-11-26T09:49:58.267" v="577" actId="1036"/>
            <ac:spMkLst>
              <pc:docMk/>
              <pc:sldMasterMk cId="2480965910" sldId="2147483648"/>
              <pc:sldLayoutMk cId="1814462235" sldId="2147483651"/>
              <ac:spMk id="14" creationId="{AA4600E1-E61E-468A-84D7-192A8CB729B0}"/>
            </ac:spMkLst>
          </pc:spChg>
          <pc:spChg chg="add mod">
            <ac:chgData name="지은 정" userId="5e86bee973a8ec88" providerId="LiveId" clId="{770D6D8C-6841-431F-A337-C1FF2D783E42}" dt="2018-11-26T09:50:06.392" v="587" actId="20577"/>
            <ac:spMkLst>
              <pc:docMk/>
              <pc:sldMasterMk cId="2480965910" sldId="2147483648"/>
              <pc:sldLayoutMk cId="1814462235" sldId="2147483651"/>
              <ac:spMk id="17" creationId="{9C2AD278-A128-43FC-B56E-0950B57315E2}"/>
            </ac:spMkLst>
          </pc:spChg>
          <pc:spChg chg="add mod">
            <ac:chgData name="지은 정" userId="5e86bee973a8ec88" providerId="LiveId" clId="{770D6D8C-6841-431F-A337-C1FF2D783E42}" dt="2018-11-26T09:50:19.288" v="599"/>
            <ac:spMkLst>
              <pc:docMk/>
              <pc:sldMasterMk cId="2480965910" sldId="2147483648"/>
              <pc:sldLayoutMk cId="1814462235" sldId="2147483651"/>
              <ac:spMk id="18" creationId="{094E8D5D-F724-40EF-B07E-9DBF3C4F8273}"/>
            </ac:spMkLst>
          </pc:spChg>
          <pc:spChg chg="add mod">
            <ac:chgData name="지은 정" userId="5e86bee973a8ec88" providerId="LiveId" clId="{770D6D8C-6841-431F-A337-C1FF2D783E42}" dt="2018-11-26T09:50:24.016" v="615" actId="20577"/>
            <ac:spMkLst>
              <pc:docMk/>
              <pc:sldMasterMk cId="2480965910" sldId="2147483648"/>
              <pc:sldLayoutMk cId="1814462235" sldId="2147483651"/>
              <ac:spMk id="19" creationId="{6DD7009D-9B59-483D-8B1E-041C9BEB50A0}"/>
            </ac:spMkLst>
          </pc:spChg>
          <pc:spChg chg="add mod">
            <ac:chgData name="지은 정" userId="5e86bee973a8ec88" providerId="LiveId" clId="{770D6D8C-6841-431F-A337-C1FF2D783E42}" dt="2018-11-26T09:49:58.267" v="577" actId="1036"/>
            <ac:spMkLst>
              <pc:docMk/>
              <pc:sldMasterMk cId="2480965910" sldId="2147483648"/>
              <pc:sldLayoutMk cId="1814462235" sldId="2147483651"/>
              <ac:spMk id="23" creationId="{5FFC2E65-3071-4D9E-AB51-C05F3D2234A9}"/>
            </ac:spMkLst>
          </pc:spChg>
          <pc:spChg chg="add mod">
            <ac:chgData name="지은 정" userId="5e86bee973a8ec88" providerId="LiveId" clId="{770D6D8C-6841-431F-A337-C1FF2D783E42}" dt="2018-11-26T09:50:27.755" v="620" actId="20577"/>
            <ac:spMkLst>
              <pc:docMk/>
              <pc:sldMasterMk cId="2480965910" sldId="2147483648"/>
              <pc:sldLayoutMk cId="1814462235" sldId="2147483651"/>
              <ac:spMk id="25" creationId="{BB4C5181-8EAB-4B35-A34F-3AA5E4414716}"/>
            </ac:spMkLst>
          </pc:spChg>
          <pc:cxnChg chg="add mod">
            <ac:chgData name="지은 정" userId="5e86bee973a8ec88" providerId="LiveId" clId="{770D6D8C-6841-431F-A337-C1FF2D783E42}" dt="2018-11-26T09:45:28.105" v="477" actId="1076"/>
            <ac:cxnSpMkLst>
              <pc:docMk/>
              <pc:sldMasterMk cId="2480965910" sldId="2147483648"/>
              <pc:sldLayoutMk cId="1814462235" sldId="2147483651"/>
              <ac:cxnSpMk id="7" creationId="{471A9E01-E719-4EFA-98EF-6333F25E49DB}"/>
            </ac:cxnSpMkLst>
          </pc:cxnChg>
          <pc:cxnChg chg="add mod">
            <ac:chgData name="지은 정" userId="5e86bee973a8ec88" providerId="LiveId" clId="{770D6D8C-6841-431F-A337-C1FF2D783E42}" dt="2018-11-26T09:45:28.105" v="477" actId="1076"/>
            <ac:cxnSpMkLst>
              <pc:docMk/>
              <pc:sldMasterMk cId="2480965910" sldId="2147483648"/>
              <pc:sldLayoutMk cId="1814462235" sldId="2147483651"/>
              <ac:cxnSpMk id="8" creationId="{245A976C-5F11-422B-9AB5-48160993974C}"/>
            </ac:cxnSpMkLst>
          </pc:cxnChg>
          <pc:cxnChg chg="add mod">
            <ac:chgData name="지은 정" userId="5e86bee973a8ec88" providerId="LiveId" clId="{770D6D8C-6841-431F-A337-C1FF2D783E42}" dt="2018-11-26T09:45:28.105" v="477" actId="1076"/>
            <ac:cxnSpMkLst>
              <pc:docMk/>
              <pc:sldMasterMk cId="2480965910" sldId="2147483648"/>
              <pc:sldLayoutMk cId="1814462235" sldId="2147483651"/>
              <ac:cxnSpMk id="9" creationId="{46F6D09A-FF32-4113-9C55-2A269DF35636}"/>
            </ac:cxnSpMkLst>
          </pc:cxnChg>
          <pc:cxnChg chg="add mod">
            <ac:chgData name="지은 정" userId="5e86bee973a8ec88" providerId="LiveId" clId="{770D6D8C-6841-431F-A337-C1FF2D783E42}" dt="2018-11-26T09:45:28.105" v="477" actId="1076"/>
            <ac:cxnSpMkLst>
              <pc:docMk/>
              <pc:sldMasterMk cId="2480965910" sldId="2147483648"/>
              <pc:sldLayoutMk cId="1814462235" sldId="2147483651"/>
              <ac:cxnSpMk id="10" creationId="{44DAEA4C-0F6F-4543-8BFC-FA987FAAE498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15" creationId="{048B6358-33FF-49BD-A241-847B3487886B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16" creationId="{D62D811D-91F3-4C83-A2A6-CB08106C845E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0" creationId="{F7C7703F-1E6A-4C16-839D-018261CB0D77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1" creationId="{A002A8F9-32D3-4F27-B1F0-23ECFDB5BD7D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2" creationId="{3D9B15D2-14F4-498F-8E8F-89DA93ED99AC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4" creationId="{B24254EE-F203-4879-9430-C121F045A7F1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6" creationId="{BDA9707E-CBA2-49C9-A5C9-B439EFD7737C}"/>
            </ac:cxnSpMkLst>
          </pc:cxnChg>
        </pc:sldLayoutChg>
        <pc:sldLayoutChg chg="addSp delSp modSp">
          <pc:chgData name="지은 정" userId="5e86bee973a8ec88" providerId="LiveId" clId="{770D6D8C-6841-431F-A337-C1FF2D783E42}" dt="2018-11-26T09:49:48.738" v="575" actId="1038"/>
          <pc:sldLayoutMkLst>
            <pc:docMk/>
            <pc:sldMasterMk cId="2480965910" sldId="2147483648"/>
            <pc:sldLayoutMk cId="1220593802" sldId="2147483652"/>
          </pc:sldLayoutMkLst>
          <pc:spChg chg="del">
            <ac:chgData name="지은 정" userId="5e86bee973a8ec88" providerId="LiveId" clId="{770D6D8C-6841-431F-A337-C1FF2D783E42}" dt="2018-11-26T09:46:41.732" v="508" actId="478"/>
            <ac:spMkLst>
              <pc:docMk/>
              <pc:sldMasterMk cId="2480965910" sldId="2147483648"/>
              <pc:sldLayoutMk cId="1220593802" sldId="2147483652"/>
              <ac:spMk id="2" creationId="{EDEB8A92-CBC7-4612-B6A8-86C37AF7A217}"/>
            </ac:spMkLst>
          </pc:spChg>
          <pc:spChg chg="add del mod">
            <ac:chgData name="지은 정" userId="5e86bee973a8ec88" providerId="LiveId" clId="{770D6D8C-6841-431F-A337-C1FF2D783E42}" dt="2018-11-26T09:48:25.096" v="555" actId="478"/>
            <ac:spMkLst>
              <pc:docMk/>
              <pc:sldMasterMk cId="2480965910" sldId="2147483648"/>
              <pc:sldLayoutMk cId="1220593802" sldId="2147483652"/>
              <ac:spMk id="7" creationId="{D166AADC-A57F-464D-BD13-C82EAA5617C0}"/>
            </ac:spMkLst>
          </pc:spChg>
          <pc:spChg chg="add mod">
            <ac:chgData name="지은 정" userId="5e86bee973a8ec88" providerId="LiveId" clId="{770D6D8C-6841-431F-A337-C1FF2D783E42}" dt="2018-11-26T09:49:41.784" v="573" actId="14100"/>
            <ac:spMkLst>
              <pc:docMk/>
              <pc:sldMasterMk cId="2480965910" sldId="2147483648"/>
              <pc:sldLayoutMk cId="1220593802" sldId="2147483652"/>
              <ac:spMk id="8" creationId="{5E680D36-D0BD-4B51-AEAB-B339B9FE35BA}"/>
            </ac:spMkLst>
          </pc:spChg>
          <pc:spChg chg="add del mod">
            <ac:chgData name="지은 정" userId="5e86bee973a8ec88" providerId="LiveId" clId="{770D6D8C-6841-431F-A337-C1FF2D783E42}" dt="2018-11-26T09:48:11.141" v="547" actId="478"/>
            <ac:spMkLst>
              <pc:docMk/>
              <pc:sldMasterMk cId="2480965910" sldId="2147483648"/>
              <pc:sldLayoutMk cId="1220593802" sldId="2147483652"/>
              <ac:spMk id="9" creationId="{FC0C2ED9-F6D5-4FAD-9E9F-664003FEBD30}"/>
            </ac:spMkLst>
          </pc:spChg>
          <pc:spChg chg="add del">
            <ac:chgData name="지은 정" userId="5e86bee973a8ec88" providerId="LiveId" clId="{770D6D8C-6841-431F-A337-C1FF2D783E42}" dt="2018-11-26T09:47:30.762" v="530" actId="11529"/>
            <ac:spMkLst>
              <pc:docMk/>
              <pc:sldMasterMk cId="2480965910" sldId="2147483648"/>
              <pc:sldLayoutMk cId="1220593802" sldId="2147483652"/>
              <ac:spMk id="11" creationId="{25A2FCC5-D5E7-4B8D-9712-4F4A55A5DAC0}"/>
            </ac:spMkLst>
          </pc:spChg>
          <pc:spChg chg="add mod">
            <ac:chgData name="지은 정" userId="5e86bee973a8ec88" providerId="LiveId" clId="{770D6D8C-6841-431F-A337-C1FF2D783E42}" dt="2018-11-26T09:48:01.088" v="543" actId="1076"/>
            <ac:spMkLst>
              <pc:docMk/>
              <pc:sldMasterMk cId="2480965910" sldId="2147483648"/>
              <pc:sldLayoutMk cId="1220593802" sldId="2147483652"/>
              <ac:spMk id="12" creationId="{F3C7E64D-E30F-4DD0-B8E7-F702348D8133}"/>
            </ac:spMkLst>
          </pc:spChg>
          <pc:spChg chg="add mod">
            <ac:chgData name="지은 정" userId="5e86bee973a8ec88" providerId="LiveId" clId="{770D6D8C-6841-431F-A337-C1FF2D783E42}" dt="2018-11-26T09:49:48.738" v="575" actId="1038"/>
            <ac:spMkLst>
              <pc:docMk/>
              <pc:sldMasterMk cId="2480965910" sldId="2147483648"/>
              <pc:sldLayoutMk cId="1220593802" sldId="2147483652"/>
              <ac:spMk id="13" creationId="{C7916165-9D11-4297-941D-792036BD870E}"/>
            </ac:spMkLst>
          </pc:spChg>
          <pc:cxnChg chg="add mod">
            <ac:chgData name="지은 정" userId="5e86bee973a8ec88" providerId="LiveId" clId="{770D6D8C-6841-431F-A337-C1FF2D783E42}" dt="2018-11-26T09:47:17.297" v="528" actId="1076"/>
            <ac:cxnSpMkLst>
              <pc:docMk/>
              <pc:sldMasterMk cId="2480965910" sldId="2147483648"/>
              <pc:sldLayoutMk cId="1220593802" sldId="2147483652"/>
              <ac:cxnSpMk id="6" creationId="{04DDC4EC-E7E1-43A4-A8F9-B9A618EA552B}"/>
            </ac:cxnSpMkLst>
          </pc:cxnChg>
        </pc:sldLayoutChg>
        <pc:sldLayoutChg chg="addSp delSp modSp">
          <pc:chgData name="지은 정" userId="5e86bee973a8ec88" providerId="LiveId" clId="{770D6D8C-6841-431F-A337-C1FF2D783E42}" dt="2018-11-26T10:11:29.271" v="719" actId="12788"/>
          <pc:sldLayoutMkLst>
            <pc:docMk/>
            <pc:sldMasterMk cId="2480965910" sldId="2147483648"/>
            <pc:sldLayoutMk cId="299737527" sldId="2147483653"/>
          </pc:sldLayoutMkLst>
          <pc:spChg chg="del">
            <ac:chgData name="지은 정" userId="5e86bee973a8ec88" providerId="LiveId" clId="{770D6D8C-6841-431F-A337-C1FF2D783E42}" dt="2018-11-26T09:48:43.148" v="556" actId="478"/>
            <ac:spMkLst>
              <pc:docMk/>
              <pc:sldMasterMk cId="2480965910" sldId="2147483648"/>
              <pc:sldLayoutMk cId="299737527" sldId="2147483653"/>
              <ac:spMk id="2" creationId="{B47977F8-9C11-4BBA-9513-29448E8080A6}"/>
            </ac:spMkLst>
          </pc:spChg>
          <pc:spChg chg="add mod">
            <ac:chgData name="지은 정" userId="5e86bee973a8ec88" providerId="LiveId" clId="{770D6D8C-6841-431F-A337-C1FF2D783E42}" dt="2018-11-26T10:11:29.271" v="719" actId="12788"/>
            <ac:spMkLst>
              <pc:docMk/>
              <pc:sldMasterMk cId="2480965910" sldId="2147483648"/>
              <pc:sldLayoutMk cId="299737527" sldId="2147483653"/>
              <ac:spMk id="6" creationId="{EFACEAEE-7006-406F-98F8-5053BD00849C}"/>
            </ac:spMkLst>
          </pc:spChg>
          <pc:spChg chg="add mod">
            <ac:chgData name="지은 정" userId="5e86bee973a8ec88" providerId="LiveId" clId="{770D6D8C-6841-431F-A337-C1FF2D783E42}" dt="2018-11-26T10:11:29.271" v="719" actId="12788"/>
            <ac:spMkLst>
              <pc:docMk/>
              <pc:sldMasterMk cId="2480965910" sldId="2147483648"/>
              <pc:sldLayoutMk cId="299737527" sldId="2147483653"/>
              <ac:spMk id="7" creationId="{CF4DA272-E008-4740-8B4F-B27DD7067FA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9752AB6-48C0-40C3-BCBD-B7422F5527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256578-54CC-4779-9DB0-E948E347F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F962D-EA47-4E51-9554-F68BBC1E12D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189B7-0E5B-434C-9A68-DF3D1AFA4F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A3463D-1CCF-4A08-AEE4-060DE5D295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F003-3557-496A-AD7D-26E00B57F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49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A1984-7620-4362-8D5A-4EF65CC4373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5A5B8-820E-4778-815A-701FE5CB0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7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0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50" dirty="0"/>
              <a:t>저희 팀은 저와 재상오빠로 </a:t>
            </a:r>
            <a:r>
              <a:rPr lang="ko-KR" altLang="en-US" sz="1050" dirty="0" err="1"/>
              <a:t>구성되어있으며</a:t>
            </a:r>
            <a:r>
              <a:rPr lang="ko-KR" altLang="en-US" sz="1050" dirty="0"/>
              <a:t> 평등하게 역할을 잘 나누어 진행하고 있습니다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저희가 선택한 주제는 웹 </a:t>
            </a:r>
            <a:r>
              <a:rPr lang="ko-KR" altLang="en-US" sz="1050" dirty="0" err="1"/>
              <a:t>크롤링을</a:t>
            </a:r>
            <a:r>
              <a:rPr lang="ko-KR" altLang="en-US" sz="1050" dirty="0"/>
              <a:t> 이용해서 통신사별로 공시지원금을 비교하여 사용자에게 현명한 선택을 제공하는 사이트 입니다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3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크롤링</a:t>
            </a:r>
            <a:r>
              <a:rPr lang="ko-KR" altLang="en-US" dirty="0"/>
              <a:t> 타겟 사이트를 조사해 봤더니</a:t>
            </a:r>
            <a:r>
              <a:rPr lang="en-US" altLang="ko-KR" dirty="0"/>
              <a:t>, </a:t>
            </a:r>
            <a:r>
              <a:rPr lang="ko-KR" altLang="en-US" dirty="0"/>
              <a:t>통신사별로 사이트에 잘 정리가 되어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핸드폰이 정말 여러 종류로 많아서 이 테이블도 페이징이 되어있는데요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구현된 동적 웹사이트라서 페이지를 바꿔도 </a:t>
            </a:r>
            <a:r>
              <a:rPr lang="en-US" altLang="ko-KR" dirty="0" err="1"/>
              <a:t>url</a:t>
            </a:r>
            <a:r>
              <a:rPr lang="ko-KR" altLang="en-US" dirty="0"/>
              <a:t>이 바뀌지않았습니다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대한 </a:t>
            </a:r>
            <a:r>
              <a:rPr lang="en-US" altLang="ko-KR" dirty="0"/>
              <a:t>html</a:t>
            </a:r>
            <a:r>
              <a:rPr lang="ko-KR" altLang="en-US" dirty="0"/>
              <a:t>을 따와서 정보를 긁어 </a:t>
            </a:r>
            <a:r>
              <a:rPr lang="ko-KR" altLang="en-US" dirty="0" err="1"/>
              <a:t>오려고했는데</a:t>
            </a:r>
            <a:endParaRPr lang="en-US" altLang="ko-KR" dirty="0"/>
          </a:p>
          <a:p>
            <a:r>
              <a:rPr lang="ko-KR" altLang="en-US" dirty="0"/>
              <a:t>이렇게 되면 </a:t>
            </a:r>
            <a:r>
              <a:rPr lang="en-US" altLang="ko-KR" dirty="0"/>
              <a:t>1</a:t>
            </a:r>
            <a:r>
              <a:rPr lang="ko-KR" altLang="en-US" dirty="0"/>
              <a:t>페이지 밖에 접근을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저희는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셀레니움이라는</a:t>
            </a:r>
            <a:r>
              <a:rPr lang="ko-KR" altLang="en-US" dirty="0"/>
              <a:t> 패키지를 </a:t>
            </a:r>
            <a:r>
              <a:rPr lang="ko-KR" altLang="en-US" dirty="0" err="1"/>
              <a:t>이용할것인데요</a:t>
            </a:r>
            <a:r>
              <a:rPr lang="ko-KR" altLang="en-US" dirty="0"/>
              <a:t> 이는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&lt;td.*?&gt;(.*?)&lt;/td&gt;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3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7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1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FBF4-4831-4953-A92E-7A51E76B22B0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9240" y="6311900"/>
            <a:ext cx="2743200" cy="365125"/>
          </a:xfrm>
        </p:spPr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76207" y="390729"/>
            <a:ext cx="134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10X10 Bold" panose="020D0604000000000000" pitchFamily="50" charset="-127"/>
              </a:rPr>
              <a:t>IT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10X10 Bold" panose="020D0604000000000000" pitchFamily="50" charset="-127"/>
              </a:rPr>
              <a:t>정보 특강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10876207" y="270851"/>
            <a:ext cx="162694" cy="522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cxnSpLocks/>
            <a:endCxn id="14" idx="1"/>
          </p:cNvCxnSpPr>
          <p:nvPr userDrawn="1"/>
        </p:nvCxnSpPr>
        <p:spPr>
          <a:xfrm flipV="1">
            <a:off x="1494816" y="532033"/>
            <a:ext cx="9381391" cy="12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524885" y="544618"/>
            <a:ext cx="1663547" cy="0"/>
          </a:xfrm>
          <a:prstGeom prst="line">
            <a:avLst/>
          </a:prstGeom>
          <a:ln w="28575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0" y="330691"/>
            <a:ext cx="1608463" cy="435683"/>
            <a:chOff x="0" y="330691"/>
            <a:chExt cx="1608463" cy="435683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333033"/>
              <a:ext cx="1332122" cy="433339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5400000">
              <a:off x="1248534" y="406446"/>
              <a:ext cx="435683" cy="284174"/>
            </a:xfrm>
            <a:prstGeom prst="triangle">
              <a:avLst/>
            </a:prstGeom>
            <a:solidFill>
              <a:srgbClr val="E00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F6DF289-51D3-4F23-83D1-8F9063913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4751" y="259752"/>
            <a:ext cx="4966133" cy="54410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893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0485-0444-43F9-B747-05899CD2A9AB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2684018" y="2946362"/>
            <a:ext cx="6823965" cy="965277"/>
            <a:chOff x="3719394" y="2756933"/>
            <a:chExt cx="4677112" cy="53817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165499" y="2756933"/>
              <a:ext cx="3216118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19394" y="2756933"/>
              <a:ext cx="1446106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36054" y="3295105"/>
              <a:ext cx="3216118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50400" y="3295105"/>
              <a:ext cx="1446106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3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39764-5859-4B71-8625-7417A047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649D-8A0E-45B8-9251-52ED76DC7481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57C54C-54C1-4240-A995-D20A5C64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D21D1-41AC-443E-964C-B6CB3871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172B8-0CDC-4FB5-AF8D-D11CDE9530AB}"/>
              </a:ext>
            </a:extLst>
          </p:cNvPr>
          <p:cNvSpPr txBox="1"/>
          <p:nvPr userDrawn="1"/>
        </p:nvSpPr>
        <p:spPr>
          <a:xfrm>
            <a:off x="8969203" y="4346286"/>
            <a:ext cx="1693545" cy="24622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IT </a:t>
            </a:r>
            <a:r>
              <a:rPr lang="ko-KR" altLang="en-US" sz="10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정보 특강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1A9E01-E719-4EFA-98EF-6333F25E49DB}"/>
              </a:ext>
            </a:extLst>
          </p:cNvPr>
          <p:cNvCxnSpPr/>
          <p:nvPr userDrawn="1"/>
        </p:nvCxnSpPr>
        <p:spPr>
          <a:xfrm>
            <a:off x="3102893" y="25824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5A976C-5F11-422B-9AB5-48160993974C}"/>
              </a:ext>
            </a:extLst>
          </p:cNvPr>
          <p:cNvCxnSpPr/>
          <p:nvPr userDrawn="1"/>
        </p:nvCxnSpPr>
        <p:spPr>
          <a:xfrm>
            <a:off x="2177675" y="258244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F6D09A-FF32-4113-9C55-2A269DF35636}"/>
              </a:ext>
            </a:extLst>
          </p:cNvPr>
          <p:cNvCxnSpPr/>
          <p:nvPr userDrawn="1"/>
        </p:nvCxnSpPr>
        <p:spPr>
          <a:xfrm>
            <a:off x="2177675" y="4299748"/>
            <a:ext cx="6672251" cy="14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DAEA4C-0F6F-4543-8BFC-FA987FAAE498}"/>
              </a:ext>
            </a:extLst>
          </p:cNvPr>
          <p:cNvCxnSpPr/>
          <p:nvPr userDrawn="1"/>
        </p:nvCxnSpPr>
        <p:spPr>
          <a:xfrm>
            <a:off x="7984697" y="4299748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D19BAC-1121-437C-9F6F-976C9419E5DC}"/>
              </a:ext>
            </a:extLst>
          </p:cNvPr>
          <p:cNvSpPr txBox="1"/>
          <p:nvPr userDrawn="1"/>
        </p:nvSpPr>
        <p:spPr>
          <a:xfrm>
            <a:off x="2099451" y="2305634"/>
            <a:ext cx="169354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목차</a:t>
            </a:r>
            <a:endParaRPr lang="ko-KR" altLang="en-US" sz="11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04159-792A-461E-B3E3-42F54EE964F6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2837008" y="2893695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01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96155-6D04-49E7-ABF4-283CAB8DF482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4723593" y="2893695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02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600E1-E61E-468A-84D7-192A8CB729B0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6653358" y="2893695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03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8B6358-33FF-49BD-A241-847B3487886B}"/>
              </a:ext>
            </a:extLst>
          </p:cNvPr>
          <p:cNvCxnSpPr/>
          <p:nvPr userDrawn="1"/>
        </p:nvCxnSpPr>
        <p:spPr>
          <a:xfrm>
            <a:off x="4044143" y="2893695"/>
            <a:ext cx="635" cy="988059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2D811D-91F3-4C83-A2A6-CB08106C845E}"/>
              </a:ext>
            </a:extLst>
          </p:cNvPr>
          <p:cNvCxnSpPr/>
          <p:nvPr userDrawn="1"/>
        </p:nvCxnSpPr>
        <p:spPr>
          <a:xfrm>
            <a:off x="5942158" y="2893695"/>
            <a:ext cx="635" cy="988059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2AD278-A128-43FC-B56E-0950B57315E2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2356313" y="3317240"/>
            <a:ext cx="1384935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300" b="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팀 소개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E8D5D-F724-40EF-B07E-9DBF3C4F8273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4307033" y="3329940"/>
            <a:ext cx="1287145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err="1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프로젝</a:t>
            </a:r>
            <a:r>
              <a:rPr lang="ko-KR" altLang="en-US" sz="1300" b="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트 진행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7009D-9B59-483D-8B1E-041C9BEB50A0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6266008" y="3314065"/>
            <a:ext cx="1291590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Q&amp;A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C7703F-1E6A-4C16-839D-018261CB0D77}"/>
              </a:ext>
            </a:extLst>
          </p:cNvPr>
          <p:cNvCxnSpPr/>
          <p:nvPr userDrawn="1"/>
        </p:nvCxnSpPr>
        <p:spPr>
          <a:xfrm>
            <a:off x="2920193" y="3237865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02A8F9-32D3-4F27-B1F0-23ECFDB5BD7D}"/>
              </a:ext>
            </a:extLst>
          </p:cNvPr>
          <p:cNvCxnSpPr/>
          <p:nvPr userDrawn="1"/>
        </p:nvCxnSpPr>
        <p:spPr>
          <a:xfrm>
            <a:off x="4822018" y="3237865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9B15D2-14F4-498F-8E8F-89DA93ED99AC}"/>
              </a:ext>
            </a:extLst>
          </p:cNvPr>
          <p:cNvCxnSpPr/>
          <p:nvPr userDrawn="1"/>
        </p:nvCxnSpPr>
        <p:spPr>
          <a:xfrm>
            <a:off x="6762578" y="3237865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23" name="TextBox 49">
            <a:extLst>
              <a:ext uri="{FF2B5EF4-FFF2-40B4-BE49-F238E27FC236}">
                <a16:creationId xmlns:a16="http://schemas.microsoft.com/office/drawing/2014/main" id="{5FFC2E65-3071-4D9E-AB51-C05F3D2234A9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8494858" y="2903220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04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cxnSp>
        <p:nvCxnSpPr>
          <p:cNvPr id="24" name="직선 연결선 50">
            <a:extLst>
              <a:ext uri="{FF2B5EF4-FFF2-40B4-BE49-F238E27FC236}">
                <a16:creationId xmlns:a16="http://schemas.microsoft.com/office/drawing/2014/main" id="{B24254EE-F203-4879-9430-C121F045A7F1}"/>
              </a:ext>
            </a:extLst>
          </p:cNvPr>
          <p:cNvCxnSpPr/>
          <p:nvPr userDrawn="1"/>
        </p:nvCxnSpPr>
        <p:spPr>
          <a:xfrm>
            <a:off x="7852238" y="2903220"/>
            <a:ext cx="635" cy="988059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25" name="TextBox 51">
            <a:extLst>
              <a:ext uri="{FF2B5EF4-FFF2-40B4-BE49-F238E27FC236}">
                <a16:creationId xmlns:a16="http://schemas.microsoft.com/office/drawing/2014/main" id="{BB4C5181-8EAB-4B35-A34F-3AA5E4414716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8288483" y="3305810"/>
            <a:ext cx="901065" cy="32448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Q&amp;A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26" name="직선 연결선 52">
            <a:extLst>
              <a:ext uri="{FF2B5EF4-FFF2-40B4-BE49-F238E27FC236}">
                <a16:creationId xmlns:a16="http://schemas.microsoft.com/office/drawing/2014/main" id="{BDA9707E-CBA2-49C9-A5C9-B439EFD7737C}"/>
              </a:ext>
            </a:extLst>
          </p:cNvPr>
          <p:cNvCxnSpPr/>
          <p:nvPr userDrawn="1"/>
        </p:nvCxnSpPr>
        <p:spPr>
          <a:xfrm>
            <a:off x="8604078" y="3241040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6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39764-5859-4B71-8625-7417A047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649D-8A0E-45B8-9251-52ED76DC7481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57C54C-54C1-4240-A995-D20A5C64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D21D1-41AC-443E-964C-B6CB3871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172B8-0CDC-4FB5-AF8D-D11CDE9530AB}"/>
              </a:ext>
            </a:extLst>
          </p:cNvPr>
          <p:cNvSpPr txBox="1"/>
          <p:nvPr userDrawn="1"/>
        </p:nvSpPr>
        <p:spPr>
          <a:xfrm>
            <a:off x="8969203" y="4346286"/>
            <a:ext cx="1693545" cy="24622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IT </a:t>
            </a:r>
            <a:r>
              <a:rPr lang="ko-KR" altLang="en-US" sz="10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정보 특강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1A9E01-E719-4EFA-98EF-6333F25E49DB}"/>
              </a:ext>
            </a:extLst>
          </p:cNvPr>
          <p:cNvCxnSpPr/>
          <p:nvPr userDrawn="1"/>
        </p:nvCxnSpPr>
        <p:spPr>
          <a:xfrm>
            <a:off x="3102893" y="25824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5A976C-5F11-422B-9AB5-48160993974C}"/>
              </a:ext>
            </a:extLst>
          </p:cNvPr>
          <p:cNvCxnSpPr/>
          <p:nvPr userDrawn="1"/>
        </p:nvCxnSpPr>
        <p:spPr>
          <a:xfrm>
            <a:off x="2177675" y="258244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F6D09A-FF32-4113-9C55-2A269DF35636}"/>
              </a:ext>
            </a:extLst>
          </p:cNvPr>
          <p:cNvCxnSpPr/>
          <p:nvPr userDrawn="1"/>
        </p:nvCxnSpPr>
        <p:spPr>
          <a:xfrm>
            <a:off x="2177675" y="4299748"/>
            <a:ext cx="6672251" cy="14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DAEA4C-0F6F-4543-8BFC-FA987FAAE498}"/>
              </a:ext>
            </a:extLst>
          </p:cNvPr>
          <p:cNvCxnSpPr/>
          <p:nvPr userDrawn="1"/>
        </p:nvCxnSpPr>
        <p:spPr>
          <a:xfrm>
            <a:off x="7984697" y="4299748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D19BAC-1121-437C-9F6F-976C9419E5DC}"/>
              </a:ext>
            </a:extLst>
          </p:cNvPr>
          <p:cNvSpPr txBox="1"/>
          <p:nvPr userDrawn="1"/>
        </p:nvSpPr>
        <p:spPr>
          <a:xfrm>
            <a:off x="2099451" y="2305634"/>
            <a:ext cx="169354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목차</a:t>
            </a:r>
            <a:endParaRPr lang="ko-KR" altLang="en-US" sz="11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04159-792A-461E-B3E3-42F54EE964F6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4062095" y="3058391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01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96155-6D04-49E7-ABF4-283CAB8DF482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5948680" y="3058391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02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600E1-E61E-468A-84D7-192A8CB729B0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7878445" y="3058391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03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8B6358-33FF-49BD-A241-847B3487886B}"/>
              </a:ext>
            </a:extLst>
          </p:cNvPr>
          <p:cNvCxnSpPr/>
          <p:nvPr userDrawn="1"/>
        </p:nvCxnSpPr>
        <p:spPr>
          <a:xfrm>
            <a:off x="5269230" y="3058391"/>
            <a:ext cx="635" cy="988059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2D811D-91F3-4C83-A2A6-CB08106C845E}"/>
              </a:ext>
            </a:extLst>
          </p:cNvPr>
          <p:cNvCxnSpPr/>
          <p:nvPr userDrawn="1"/>
        </p:nvCxnSpPr>
        <p:spPr>
          <a:xfrm>
            <a:off x="7167245" y="3058391"/>
            <a:ext cx="635" cy="988059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2AD278-A128-43FC-B56E-0950B57315E2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3581400" y="3481936"/>
            <a:ext cx="1384935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300" b="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팀 소개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E8D5D-F724-40EF-B07E-9DBF3C4F8273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5532120" y="3494636"/>
            <a:ext cx="1287145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err="1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프로젝</a:t>
            </a:r>
            <a:r>
              <a:rPr lang="ko-KR" altLang="en-US" sz="1300" b="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트 진행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7009D-9B59-483D-8B1E-041C9BEB50A0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7491095" y="3478761"/>
            <a:ext cx="1291590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Q&amp;A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C7703F-1E6A-4C16-839D-018261CB0D77}"/>
              </a:ext>
            </a:extLst>
          </p:cNvPr>
          <p:cNvCxnSpPr/>
          <p:nvPr userDrawn="1"/>
        </p:nvCxnSpPr>
        <p:spPr>
          <a:xfrm>
            <a:off x="4145280" y="3402561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02A8F9-32D3-4F27-B1F0-23ECFDB5BD7D}"/>
              </a:ext>
            </a:extLst>
          </p:cNvPr>
          <p:cNvCxnSpPr/>
          <p:nvPr userDrawn="1"/>
        </p:nvCxnSpPr>
        <p:spPr>
          <a:xfrm>
            <a:off x="6047105" y="3402561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9B15D2-14F4-498F-8E8F-89DA93ED99AC}"/>
              </a:ext>
            </a:extLst>
          </p:cNvPr>
          <p:cNvCxnSpPr/>
          <p:nvPr userDrawn="1"/>
        </p:nvCxnSpPr>
        <p:spPr>
          <a:xfrm>
            <a:off x="7987665" y="3402561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6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4B058-C93D-4FEC-A49B-0FB198C3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649D-8A0E-45B8-9251-52ED76DC7481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137DF6-45FC-44A1-BA11-5F1B5148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9893D-DE37-4E63-9041-3F760EA7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DDC4EC-E7E1-43A4-A8F9-B9A618EA552B}"/>
              </a:ext>
            </a:extLst>
          </p:cNvPr>
          <p:cNvCxnSpPr>
            <a:cxnSpLocks/>
          </p:cNvCxnSpPr>
          <p:nvPr userDrawn="1"/>
        </p:nvCxnSpPr>
        <p:spPr>
          <a:xfrm>
            <a:off x="5351603" y="3021904"/>
            <a:ext cx="325899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680D36-D0BD-4B51-AEAB-B339B9FE35BA}"/>
              </a:ext>
            </a:extLst>
          </p:cNvPr>
          <p:cNvSpPr/>
          <p:nvPr userDrawn="1"/>
        </p:nvSpPr>
        <p:spPr>
          <a:xfrm>
            <a:off x="4291445" y="2732808"/>
            <a:ext cx="1115576" cy="820861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3C7E64D-E30F-4DD0-B8E7-F702348D8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601" y="3073838"/>
            <a:ext cx="3311525" cy="395806"/>
          </a:xfrm>
        </p:spPr>
        <p:txBody>
          <a:bodyPr>
            <a:noAutofit/>
          </a:bodyPr>
          <a:lstStyle>
            <a:lvl1pPr mar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1800" b="0" kern="120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제주고딕" charset="0"/>
                <a:ea typeface="제주고딕" charset="0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C7916165-9D11-4297-941D-792036BD87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7146" y="2908525"/>
            <a:ext cx="1302612" cy="395806"/>
          </a:xfrm>
        </p:spPr>
        <p:txBody>
          <a:bodyPr>
            <a:noAutofit/>
          </a:bodyPr>
          <a:lstStyle>
            <a:lvl1pPr mar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2800" b="1" kern="120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서울남산체 B" charset="0"/>
                <a:ea typeface="서울남산체 B" charset="0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2059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630C7E-94D4-4DB5-A8AA-D900CCC9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649D-8A0E-45B8-9251-52ED76DC7481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54683C-792B-4754-AC71-E8310B69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DC0370-54C4-4739-89F0-B8A11124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ACEAEE-7006-406F-98F8-5053BD00849C}"/>
              </a:ext>
            </a:extLst>
          </p:cNvPr>
          <p:cNvSpPr/>
          <p:nvPr userDrawn="1"/>
        </p:nvSpPr>
        <p:spPr>
          <a:xfrm>
            <a:off x="4686752" y="3615227"/>
            <a:ext cx="3231121" cy="468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DA272-E008-4740-8B4F-B27DD7067FA3}"/>
              </a:ext>
            </a:extLst>
          </p:cNvPr>
          <p:cNvSpPr txBox="1"/>
          <p:nvPr userDrawn="1"/>
        </p:nvSpPr>
        <p:spPr>
          <a:xfrm>
            <a:off x="4775071" y="3664874"/>
            <a:ext cx="3054483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제주고딕" charset="0"/>
                <a:ea typeface="제주고딕" charset="0"/>
              </a:rPr>
              <a:t>감사합니다</a:t>
            </a:r>
            <a:endParaRPr lang="ko-KR" altLang="en-US" sz="18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649D-8A0E-45B8-9251-52ED76DC7481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1917CB-9D4B-44AF-9E80-648C338C16B4}"/>
              </a:ext>
            </a:extLst>
          </p:cNvPr>
          <p:cNvSpPr txBox="1"/>
          <p:nvPr/>
        </p:nvSpPr>
        <p:spPr>
          <a:xfrm>
            <a:off x="2899929" y="3154509"/>
            <a:ext cx="639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PROJECT PRESENTATION</a:t>
            </a:r>
            <a:r>
              <a:rPr lang="ko-KR" altLang="en-US" sz="3200" b="1" dirty="0"/>
              <a:t> </a:t>
            </a:r>
            <a:r>
              <a:rPr lang="en-US" altLang="ko-KR" b="1" dirty="0"/>
              <a:t>(2</a:t>
            </a:r>
            <a:r>
              <a:rPr lang="ko-KR" altLang="en-US" b="1" dirty="0"/>
              <a:t>차</a:t>
            </a:r>
            <a:r>
              <a:rPr lang="en-US" altLang="ko-KR" b="1" dirty="0"/>
              <a:t>)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45D2B-308F-46B2-89F7-438055935816}"/>
              </a:ext>
            </a:extLst>
          </p:cNvPr>
          <p:cNvSpPr txBox="1"/>
          <p:nvPr/>
        </p:nvSpPr>
        <p:spPr>
          <a:xfrm>
            <a:off x="7579301" y="3970994"/>
            <a:ext cx="206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latin typeface="+mj-lt"/>
              </a:rPr>
              <a:t>2018.12.04(</a:t>
            </a:r>
            <a:r>
              <a:rPr lang="ko-KR" altLang="en-US" sz="1200" dirty="0">
                <a:latin typeface="+mj-lt"/>
              </a:rPr>
              <a:t>화</a:t>
            </a:r>
            <a:r>
              <a:rPr lang="en-US" altLang="ko-KR" sz="1200" dirty="0">
                <a:latin typeface="+mj-lt"/>
              </a:rPr>
              <a:t>) </a:t>
            </a:r>
          </a:p>
          <a:p>
            <a:pPr algn="r"/>
            <a:r>
              <a:rPr lang="ko-KR" altLang="en-US" sz="1200" dirty="0">
                <a:latin typeface="+mj-lt"/>
              </a:rPr>
              <a:t>정지은</a:t>
            </a:r>
            <a:endParaRPr lang="en-US" altLang="ko-KR" sz="1200" dirty="0">
              <a:latin typeface="+mj-lt"/>
            </a:endParaRPr>
          </a:p>
          <a:p>
            <a:pPr algn="r"/>
            <a:r>
              <a:rPr lang="ko-KR" altLang="en-US" sz="1200" dirty="0">
                <a:latin typeface="+mj-lt"/>
              </a:rPr>
              <a:t>윤재상</a:t>
            </a:r>
          </a:p>
        </p:txBody>
      </p:sp>
    </p:spTree>
    <p:extLst>
      <p:ext uri="{BB962C8B-B14F-4D97-AF65-F5344CB8AC3E}">
        <p14:creationId xmlns:p14="http://schemas.microsoft.com/office/powerpoint/2010/main" val="164750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89404" y="4352446"/>
            <a:ext cx="2528284" cy="1171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탐색된 페이지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algn="ctr"/>
            <a:r>
              <a:rPr lang="en-US" altLang="ko-KR" dirty="0"/>
              <a:t>(3</a:t>
            </a:r>
            <a:r>
              <a:rPr lang="ko-KR" altLang="en-US" dirty="0"/>
              <a:t>사 다른 </a:t>
            </a:r>
            <a:r>
              <a:rPr lang="ko-KR" altLang="en-US" dirty="0" err="1"/>
              <a:t>크롤러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19366" y="2856289"/>
            <a:ext cx="2408044" cy="12192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페이지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601496" y="4572752"/>
            <a:ext cx="2408043" cy="988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89404" y="2837971"/>
            <a:ext cx="2528284" cy="12192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Selenium</a:t>
            </a:r>
            <a:r>
              <a:rPr lang="ko-KR" altLang="en-US" dirty="0"/>
              <a:t> 통한</a:t>
            </a:r>
            <a:endParaRPr lang="en-US" altLang="ko-KR" dirty="0"/>
          </a:p>
          <a:p>
            <a:pPr algn="ctr"/>
            <a:r>
              <a:rPr lang="ko-KR" altLang="en-US" dirty="0"/>
              <a:t>웹 페이지 탐색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463133" y="1763053"/>
            <a:ext cx="9239249" cy="4276725"/>
            <a:chOff x="8434391" y="2305050"/>
            <a:chExt cx="3452810" cy="3276600"/>
          </a:xfrm>
        </p:grpSpPr>
        <p:sp>
          <p:nvSpPr>
            <p:cNvPr id="8" name="직사각형 7"/>
            <p:cNvSpPr/>
            <p:nvPr/>
          </p:nvSpPr>
          <p:spPr>
            <a:xfrm>
              <a:off x="8434391" y="2305050"/>
              <a:ext cx="3452810" cy="3276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9694790" y="2398260"/>
              <a:ext cx="932011" cy="282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리눅스 서버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622458" y="3124163"/>
              <a:ext cx="211453" cy="35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1.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628380" y="4270892"/>
              <a:ext cx="211453" cy="35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714524" y="4462209"/>
              <a:ext cx="211453" cy="35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3.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705452" y="3121792"/>
              <a:ext cx="211453" cy="35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4.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아래쪽 화살표 9"/>
          <p:cNvSpPr/>
          <p:nvPr/>
        </p:nvSpPr>
        <p:spPr>
          <a:xfrm>
            <a:off x="3129708" y="3885722"/>
            <a:ext cx="447675" cy="63817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591422" y="2476019"/>
            <a:ext cx="8720436" cy="3163710"/>
            <a:chOff x="7988993" y="2140830"/>
            <a:chExt cx="10358801" cy="3440820"/>
          </a:xfrm>
        </p:grpSpPr>
        <p:sp>
          <p:nvSpPr>
            <p:cNvPr id="18" name="직사각형 17"/>
            <p:cNvSpPr/>
            <p:nvPr/>
          </p:nvSpPr>
          <p:spPr>
            <a:xfrm>
              <a:off x="14769102" y="2140830"/>
              <a:ext cx="3578692" cy="18581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76460" y="2163082"/>
              <a:ext cx="3452810" cy="34185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88993" y="2140830"/>
              <a:ext cx="2093186" cy="401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Python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680919" y="2163082"/>
              <a:ext cx="2093186" cy="401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HTML,CSS,PHP</a:t>
              </a:r>
              <a:endParaRPr lang="ko-KR" altLang="en-US" dirty="0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35571-128E-4532-88AD-79C91B000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시스템 개요도</a:t>
            </a:r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5930896" y="3489031"/>
            <a:ext cx="457908" cy="3084322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8602121" y="3956811"/>
            <a:ext cx="447675" cy="63817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73AA0E-70B4-42E5-B9F0-56A75B927BE3}"/>
              </a:ext>
            </a:extLst>
          </p:cNvPr>
          <p:cNvSpPr/>
          <p:nvPr/>
        </p:nvSpPr>
        <p:spPr>
          <a:xfrm>
            <a:off x="2089404" y="2827257"/>
            <a:ext cx="2528284" cy="2694931"/>
          </a:xfrm>
          <a:prstGeom prst="rect">
            <a:avLst/>
          </a:prstGeom>
          <a:solidFill>
            <a:srgbClr val="E00868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9516E-1961-473C-9511-BD65972C7E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3ECD7-4339-4ACB-A849-DE78F4C24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29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27737"/>
              </p:ext>
            </p:extLst>
          </p:nvPr>
        </p:nvGraphicFramePr>
        <p:xfrm>
          <a:off x="764640" y="2517944"/>
          <a:ext cx="10425327" cy="2733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3462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11.20~11.27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11.27~12.4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12.4~12.11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7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Selenium</a:t>
                      </a:r>
                      <a:r>
                        <a:rPr lang="ko-KR" altLang="en-US" sz="1400" dirty="0"/>
                        <a:t>를 이용한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웹 페이지 탐색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7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크롤러</a:t>
                      </a:r>
                      <a:r>
                        <a:rPr lang="ko-KR" altLang="en-US" sz="1400" dirty="0"/>
                        <a:t> 제작</a:t>
                      </a:r>
                      <a:r>
                        <a:rPr lang="en-US" altLang="ko-KR" sz="1400" dirty="0"/>
                        <a:t>(3</a:t>
                      </a:r>
                      <a:r>
                        <a:rPr lang="ko-KR" altLang="en-US" sz="1400" dirty="0"/>
                        <a:t>사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0680"/>
                  </a:ext>
                </a:extLst>
              </a:tr>
              <a:tr h="6997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구현 및 </a:t>
                      </a:r>
                      <a:r>
                        <a:rPr lang="ko-KR" altLang="en-US" sz="1400" dirty="0" err="1"/>
                        <a:t>웹페이지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295460"/>
                  </a:ext>
                </a:extLst>
              </a:tr>
            </a:tbl>
          </a:graphicData>
        </a:graphic>
      </p:graphicFrame>
      <p:sp>
        <p:nvSpPr>
          <p:cNvPr id="5" name="화살표: 오른쪽 14">
            <a:extLst>
              <a:ext uri="{FF2B5EF4-FFF2-40B4-BE49-F238E27FC236}">
                <a16:creationId xmlns:a16="http://schemas.microsoft.com/office/drawing/2014/main" id="{F6E45B95-63AF-48E4-B505-7A861D4EDEF1}"/>
              </a:ext>
            </a:extLst>
          </p:cNvPr>
          <p:cNvSpPr/>
          <p:nvPr/>
        </p:nvSpPr>
        <p:spPr>
          <a:xfrm>
            <a:off x="9477132" y="1924623"/>
            <a:ext cx="955179" cy="19352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15">
            <a:extLst>
              <a:ext uri="{FF2B5EF4-FFF2-40B4-BE49-F238E27FC236}">
                <a16:creationId xmlns:a16="http://schemas.microsoft.com/office/drawing/2014/main" id="{D330C055-9CEA-457A-99C0-30E33E259294}"/>
              </a:ext>
            </a:extLst>
          </p:cNvPr>
          <p:cNvSpPr/>
          <p:nvPr/>
        </p:nvSpPr>
        <p:spPr>
          <a:xfrm>
            <a:off x="9477133" y="2180463"/>
            <a:ext cx="955179" cy="18243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14">
            <a:extLst>
              <a:ext uri="{FF2B5EF4-FFF2-40B4-BE49-F238E27FC236}">
                <a16:creationId xmlns:a16="http://schemas.microsoft.com/office/drawing/2014/main" id="{E0CECF23-8069-4B06-B4F6-870265095FD0}"/>
              </a:ext>
            </a:extLst>
          </p:cNvPr>
          <p:cNvSpPr/>
          <p:nvPr/>
        </p:nvSpPr>
        <p:spPr>
          <a:xfrm>
            <a:off x="3931087" y="3563009"/>
            <a:ext cx="2439898" cy="21222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4">
            <a:extLst>
              <a:ext uri="{FF2B5EF4-FFF2-40B4-BE49-F238E27FC236}">
                <a16:creationId xmlns:a16="http://schemas.microsoft.com/office/drawing/2014/main" id="{F6E45B95-63AF-48E4-B505-7A861D4EDEF1}"/>
              </a:ext>
            </a:extLst>
          </p:cNvPr>
          <p:cNvSpPr/>
          <p:nvPr/>
        </p:nvSpPr>
        <p:spPr>
          <a:xfrm>
            <a:off x="3931087" y="3323192"/>
            <a:ext cx="2439898" cy="1997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32311" y="2084150"/>
            <a:ext cx="76275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27213" y="1783634"/>
            <a:ext cx="76275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24" name="화살표: 오른쪽 14">
            <a:extLst>
              <a:ext uri="{FF2B5EF4-FFF2-40B4-BE49-F238E27FC236}">
                <a16:creationId xmlns:a16="http://schemas.microsoft.com/office/drawing/2014/main" id="{F6E45B95-63AF-48E4-B505-7A861D4EDEF1}"/>
              </a:ext>
            </a:extLst>
          </p:cNvPr>
          <p:cNvSpPr/>
          <p:nvPr/>
        </p:nvSpPr>
        <p:spPr>
          <a:xfrm>
            <a:off x="8759591" y="4649154"/>
            <a:ext cx="2439898" cy="1997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14">
            <a:extLst>
              <a:ext uri="{FF2B5EF4-FFF2-40B4-BE49-F238E27FC236}">
                <a16:creationId xmlns:a16="http://schemas.microsoft.com/office/drawing/2014/main" id="{F6E45B95-63AF-48E4-B505-7A861D4EDEF1}"/>
              </a:ext>
            </a:extLst>
          </p:cNvPr>
          <p:cNvSpPr/>
          <p:nvPr/>
        </p:nvSpPr>
        <p:spPr>
          <a:xfrm>
            <a:off x="6319693" y="3970329"/>
            <a:ext cx="2439898" cy="1997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4B4D9C-627E-44FC-9265-621224625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</a:t>
            </a:r>
          </a:p>
        </p:txBody>
      </p:sp>
      <p:sp>
        <p:nvSpPr>
          <p:cNvPr id="13" name="화살표: 오른쪽 14">
            <a:extLst>
              <a:ext uri="{FF2B5EF4-FFF2-40B4-BE49-F238E27FC236}">
                <a16:creationId xmlns:a16="http://schemas.microsoft.com/office/drawing/2014/main" id="{E0CECF23-8069-4B06-B4F6-870265095FD0}"/>
              </a:ext>
            </a:extLst>
          </p:cNvPr>
          <p:cNvSpPr/>
          <p:nvPr/>
        </p:nvSpPr>
        <p:spPr>
          <a:xfrm>
            <a:off x="6319693" y="4212780"/>
            <a:ext cx="2207363" cy="26006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9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9516E-1961-473C-9511-BD65972C7E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Q&amp;A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3ECD7-4339-4ACB-A849-DE78F4C24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9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7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26EB-37F1-41D5-BC13-ED1F8DDE8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팀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5CFDB-4A83-462E-9C3C-409905D81D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1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FE7D79-3296-4FD8-8FC2-C7BE9919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3F4F8-A237-4525-AA51-A4266CC226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팀소개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94AEFC-DF1D-40D2-8F53-EA2BACE17682}"/>
              </a:ext>
            </a:extLst>
          </p:cNvPr>
          <p:cNvGrpSpPr/>
          <p:nvPr/>
        </p:nvGrpSpPr>
        <p:grpSpPr>
          <a:xfrm>
            <a:off x="3979537" y="1901537"/>
            <a:ext cx="2521347" cy="3938152"/>
            <a:chOff x="9251093" y="1517074"/>
            <a:chExt cx="2521347" cy="39381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162ADA0-9FB8-4F36-9502-D4719893A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1894" y="1517074"/>
              <a:ext cx="2119744" cy="2119744"/>
            </a:xfrm>
            <a:prstGeom prst="rect">
              <a:avLst/>
            </a:prstGeom>
          </p:spPr>
        </p:pic>
        <p:sp>
          <p:nvSpPr>
            <p:cNvPr id="11" name="텍스트 개체 틀 4">
              <a:extLst>
                <a:ext uri="{FF2B5EF4-FFF2-40B4-BE49-F238E27FC236}">
                  <a16:creationId xmlns:a16="http://schemas.microsoft.com/office/drawing/2014/main" id="{83F4EF64-F5C6-4A2A-A32C-79EE1D846812}"/>
                </a:ext>
              </a:extLst>
            </p:cNvPr>
            <p:cNvSpPr txBox="1">
              <a:spLocks/>
            </p:cNvSpPr>
            <p:nvPr/>
          </p:nvSpPr>
          <p:spPr>
            <a:xfrm>
              <a:off x="9251093" y="3872323"/>
              <a:ext cx="2521347" cy="15829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윤재상</a:t>
              </a:r>
              <a:r>
                <a:rPr lang="en-US" altLang="ko-KR" dirty="0"/>
                <a:t>(IT</a:t>
              </a:r>
              <a:r>
                <a:rPr lang="ko-KR" altLang="en-US" dirty="0"/>
                <a:t>정보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en-US" altLang="ko-KR" b="0" dirty="0"/>
                <a:t>- </a:t>
              </a:r>
              <a:r>
                <a:rPr lang="ko-KR" altLang="en-US" b="0" dirty="0" err="1"/>
                <a:t>크롤러</a:t>
              </a:r>
              <a:r>
                <a:rPr lang="ko-KR" altLang="en-US" b="0" dirty="0"/>
                <a:t> 구현</a:t>
              </a:r>
              <a:r>
                <a:rPr lang="en-US" altLang="ko-KR" b="0" dirty="0"/>
                <a:t> (</a:t>
              </a:r>
              <a:r>
                <a:rPr lang="en-US" altLang="ko-KR" b="0" dirty="0" err="1"/>
                <a:t>skt,lg</a:t>
              </a:r>
              <a:r>
                <a:rPr lang="en-US" altLang="ko-KR" b="0" dirty="0"/>
                <a:t>)</a:t>
              </a:r>
              <a:endParaRPr lang="ko-KR" altLang="en-US" b="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77AAF5-3C39-441B-B90B-3BF221FD96C3}"/>
              </a:ext>
            </a:extLst>
          </p:cNvPr>
          <p:cNvGrpSpPr/>
          <p:nvPr/>
        </p:nvGrpSpPr>
        <p:grpSpPr>
          <a:xfrm>
            <a:off x="958616" y="1901537"/>
            <a:ext cx="2299675" cy="4119416"/>
            <a:chOff x="7460214" y="1517074"/>
            <a:chExt cx="2299675" cy="41194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75CE9EF-21A7-4551-B5C6-C41B0A5B5E21}"/>
                </a:ext>
              </a:extLst>
            </p:cNvPr>
            <p:cNvGrpSpPr/>
            <p:nvPr/>
          </p:nvGrpSpPr>
          <p:grpSpPr>
            <a:xfrm>
              <a:off x="7460214" y="1517074"/>
              <a:ext cx="2299675" cy="4119416"/>
              <a:chOff x="7460214" y="1517074"/>
              <a:chExt cx="2299675" cy="411941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EB1D73D-124B-47D0-B792-FBF9D78D8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0179" y="1517074"/>
                <a:ext cx="2119744" cy="2119744"/>
              </a:xfrm>
              <a:prstGeom prst="rect">
                <a:avLst/>
              </a:prstGeom>
            </p:spPr>
          </p:pic>
          <p:sp>
            <p:nvSpPr>
              <p:cNvPr id="10" name="텍스트 개체 틀 4">
                <a:extLst>
                  <a:ext uri="{FF2B5EF4-FFF2-40B4-BE49-F238E27FC236}">
                    <a16:creationId xmlns:a16="http://schemas.microsoft.com/office/drawing/2014/main" id="{17A85BF2-CAB1-4DD7-951E-58A385242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0214" y="3872323"/>
                <a:ext cx="2299675" cy="17641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정지은</a:t>
                </a:r>
                <a:r>
                  <a:rPr lang="en-US" altLang="ko-KR" dirty="0"/>
                  <a:t>(IT</a:t>
                </a:r>
                <a:r>
                  <a:rPr lang="ko-KR" altLang="en-US" dirty="0"/>
                  <a:t>정보</a:t>
                </a:r>
                <a:r>
                  <a:rPr lang="en-US" altLang="ko-KR" dirty="0"/>
                  <a:t>)</a:t>
                </a:r>
              </a:p>
              <a:p>
                <a:pPr algn="ctr"/>
                <a:r>
                  <a:rPr lang="en-US" altLang="ko-KR" b="0" dirty="0"/>
                  <a:t>-</a:t>
                </a:r>
                <a:r>
                  <a:rPr lang="ko-KR" altLang="en-US" b="0" dirty="0" err="1"/>
                  <a:t>크롤러</a:t>
                </a:r>
                <a:r>
                  <a:rPr lang="ko-KR" altLang="en-US" b="0" dirty="0"/>
                  <a:t> 구현</a:t>
                </a:r>
                <a:r>
                  <a:rPr lang="en-US" altLang="ko-KR" b="0" dirty="0"/>
                  <a:t>(</a:t>
                </a:r>
                <a:r>
                  <a:rPr lang="en-US" altLang="ko-KR" b="0" dirty="0" err="1"/>
                  <a:t>kt</a:t>
                </a:r>
                <a:r>
                  <a:rPr lang="en-US" altLang="ko-KR" b="0" dirty="0"/>
                  <a:t>)</a:t>
                </a:r>
              </a:p>
              <a:p>
                <a:pPr algn="ctr"/>
                <a:r>
                  <a:rPr lang="en-US" altLang="ko-KR" b="0" dirty="0"/>
                  <a:t>-</a:t>
                </a:r>
                <a:r>
                  <a:rPr lang="ko-KR" altLang="en-US" b="0" dirty="0"/>
                  <a:t>웹 서버 구현</a:t>
                </a:r>
                <a:endParaRPr lang="en-US" altLang="ko-KR" b="0" dirty="0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0FD607-A49B-4203-A6C5-8D8D36A2A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296" y="1593272"/>
              <a:ext cx="381000" cy="381000"/>
            </a:xfrm>
            <a:prstGeom prst="rect">
              <a:avLst/>
            </a:prstGeom>
          </p:spPr>
        </p:pic>
      </p:grpSp>
      <p:sp>
        <p:nvSpPr>
          <p:cNvPr id="16" name="모서리가 둥근 사각형 설명선 17">
            <a:extLst>
              <a:ext uri="{FF2B5EF4-FFF2-40B4-BE49-F238E27FC236}">
                <a16:creationId xmlns:a16="http://schemas.microsoft.com/office/drawing/2014/main" id="{2DA73CB3-4FE7-4DAB-B729-59C586331F97}"/>
              </a:ext>
            </a:extLst>
          </p:cNvPr>
          <p:cNvSpPr/>
          <p:nvPr/>
        </p:nvSpPr>
        <p:spPr>
          <a:xfrm>
            <a:off x="6881218" y="2168235"/>
            <a:ext cx="4787773" cy="2227140"/>
          </a:xfrm>
          <a:prstGeom prst="wedgeRoundRectCallout">
            <a:avLst>
              <a:gd name="adj1" fmla="val -57315"/>
              <a:gd name="adj2" fmla="val 36622"/>
              <a:gd name="adj3" fmla="val 16667"/>
            </a:avLst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선택 주제 </a:t>
            </a:r>
            <a:r>
              <a:rPr kumimoji="1" lang="en-US" altLang="ko-KR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kumimoji="1" lang="ko-KR" altLang="en-US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웹 </a:t>
            </a:r>
            <a:r>
              <a:rPr kumimoji="1" lang="ko-KR" altLang="en-US" sz="2000" b="1" dirty="0" err="1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크롤링을</a:t>
            </a:r>
            <a:r>
              <a:rPr kumimoji="1" lang="ko-KR" altLang="en-US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이용한</a:t>
            </a:r>
            <a:endParaRPr kumimoji="1" lang="en-US" altLang="ko-KR" sz="2000" b="1" dirty="0">
              <a:ln w="3175">
                <a:solidFill>
                  <a:prstClr val="white">
                    <a:lumMod val="65000"/>
                    <a:alpha val="5000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</a:t>
            </a:r>
            <a:r>
              <a:rPr kumimoji="1" lang="ko-KR" altLang="en-US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통신사별 공시지원금 비교 사이트</a:t>
            </a:r>
            <a:endParaRPr kumimoji="1" lang="en-US" altLang="ko-KR" sz="2000" b="1" dirty="0">
              <a:ln w="3175">
                <a:solidFill>
                  <a:prstClr val="white">
                    <a:lumMod val="65000"/>
                    <a:alpha val="5000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3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26EB-37F1-41D5-BC13-ED1F8DDE8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진행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5CFDB-4A83-462E-9C3C-409905D81D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0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8FF9E0-8444-4689-A2A9-091CD4580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116"/>
          <a:stretch/>
        </p:blipFill>
        <p:spPr>
          <a:xfrm>
            <a:off x="315154" y="978440"/>
            <a:ext cx="5273336" cy="1669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9BC27B-B819-4B8F-AECD-6B4886552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27" t="2511" r="8917"/>
          <a:stretch/>
        </p:blipFill>
        <p:spPr>
          <a:xfrm>
            <a:off x="315154" y="2821061"/>
            <a:ext cx="5273336" cy="1896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252D29-BAE2-4F71-A7AF-240CFECF74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9" r="22353"/>
          <a:stretch/>
        </p:blipFill>
        <p:spPr>
          <a:xfrm>
            <a:off x="315154" y="4905755"/>
            <a:ext cx="5273336" cy="1529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2FCD7D-9DD4-4D91-8ED1-D037F3273DB9}"/>
              </a:ext>
            </a:extLst>
          </p:cNvPr>
          <p:cNvSpPr txBox="1"/>
          <p:nvPr/>
        </p:nvSpPr>
        <p:spPr>
          <a:xfrm>
            <a:off x="5588490" y="1966553"/>
            <a:ext cx="91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EAA316"/>
                </a:solidFill>
              </a:rPr>
              <a:t>SKT</a:t>
            </a:r>
            <a:endParaRPr lang="ko-KR" altLang="en-US" sz="1600" b="1" dirty="0">
              <a:solidFill>
                <a:srgbClr val="EAA31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FA575-FBA8-4E20-B689-0A3DFDC17EA6}"/>
              </a:ext>
            </a:extLst>
          </p:cNvPr>
          <p:cNvSpPr txBox="1"/>
          <p:nvPr/>
        </p:nvSpPr>
        <p:spPr>
          <a:xfrm>
            <a:off x="5588490" y="3825783"/>
            <a:ext cx="91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KT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9AD927-C992-4DC9-8F56-D379AC1C86C1}"/>
              </a:ext>
            </a:extLst>
          </p:cNvPr>
          <p:cNvSpPr txBox="1"/>
          <p:nvPr/>
        </p:nvSpPr>
        <p:spPr>
          <a:xfrm>
            <a:off x="5588490" y="5516426"/>
            <a:ext cx="91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ED0F87"/>
                </a:solidFill>
              </a:rPr>
              <a:t>LG U+</a:t>
            </a:r>
            <a:endParaRPr lang="ko-KR" altLang="en-US" sz="1600" b="1" dirty="0">
              <a:solidFill>
                <a:srgbClr val="ED0F8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F3490-E54E-436E-8DDF-2A7C64BD79CC}"/>
              </a:ext>
            </a:extLst>
          </p:cNvPr>
          <p:cNvSpPr txBox="1"/>
          <p:nvPr/>
        </p:nvSpPr>
        <p:spPr>
          <a:xfrm>
            <a:off x="6605287" y="1320222"/>
            <a:ext cx="50257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 사이트마다 </a:t>
            </a:r>
            <a:endParaRPr lang="en-US" altLang="ko-KR" sz="1600" dirty="0"/>
          </a:p>
          <a:p>
            <a:r>
              <a:rPr lang="ko-KR" altLang="en-US" sz="1600" dirty="0"/>
              <a:t>출고가</a:t>
            </a:r>
            <a:r>
              <a:rPr lang="en-US" altLang="ko-KR" sz="1600" dirty="0"/>
              <a:t>, </a:t>
            </a:r>
            <a:r>
              <a:rPr lang="ko-KR" altLang="en-US" sz="1600" dirty="0"/>
              <a:t>총 지원금</a:t>
            </a:r>
            <a:r>
              <a:rPr lang="en-US" altLang="ko-KR" sz="1600" dirty="0"/>
              <a:t>, </a:t>
            </a:r>
            <a:r>
              <a:rPr lang="ko-KR" altLang="en-US" sz="1600" dirty="0"/>
              <a:t>실제 판매가등의 정보 게시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C65E4-E51C-4F40-A647-6B3364B1B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 err="1"/>
              <a:t>크롤링</a:t>
            </a:r>
            <a:r>
              <a:rPr lang="ko-KR" altLang="en-US" dirty="0"/>
              <a:t> 타겟 사이트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77598A-0F0C-4F2B-9B68-DE50AF0CCAF5}"/>
              </a:ext>
            </a:extLst>
          </p:cNvPr>
          <p:cNvCxnSpPr>
            <a:cxnSpLocks/>
          </p:cNvCxnSpPr>
          <p:nvPr/>
        </p:nvCxnSpPr>
        <p:spPr>
          <a:xfrm>
            <a:off x="6502533" y="1054731"/>
            <a:ext cx="0" cy="5380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BDF7C8-FD53-420E-835A-E514BE64AE31}"/>
              </a:ext>
            </a:extLst>
          </p:cNvPr>
          <p:cNvSpPr txBox="1"/>
          <p:nvPr/>
        </p:nvSpPr>
        <p:spPr>
          <a:xfrm>
            <a:off x="6605287" y="4289028"/>
            <a:ext cx="527155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Selenium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주로 웹 앱을 테스트하는데 이용하는 프레임워크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브라우저를 직접 동작 시킴으로써 </a:t>
            </a:r>
            <a:r>
              <a:rPr lang="en-US" altLang="ko-KR" sz="1600" dirty="0">
                <a:solidFill>
                  <a:srgbClr val="FF0000"/>
                </a:solidFill>
              </a:rPr>
              <a:t>JavaScript</a:t>
            </a:r>
            <a:r>
              <a:rPr lang="ko-KR" altLang="en-US" sz="1600" dirty="0">
                <a:solidFill>
                  <a:srgbClr val="FF0000"/>
                </a:solidFill>
              </a:rPr>
              <a:t>를 이용해 비동기적으로 혹은 뒤늦게 불러와지는 컨텐츠들을 가져올 수 있음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06E2D-BD7F-4AA7-B98D-52847D98B8D1}"/>
              </a:ext>
            </a:extLst>
          </p:cNvPr>
          <p:cNvSpPr txBox="1"/>
          <p:nvPr/>
        </p:nvSpPr>
        <p:spPr>
          <a:xfrm>
            <a:off x="6605287" y="2169138"/>
            <a:ext cx="502577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But </a:t>
            </a:r>
            <a:r>
              <a:rPr lang="ko-KR" altLang="en-US" sz="1600" dirty="0"/>
              <a:t>동적 웹 페이지이기 때문에</a:t>
            </a:r>
            <a:endParaRPr lang="en-US" altLang="ko-KR" sz="1600" dirty="0"/>
          </a:p>
          <a:p>
            <a:r>
              <a:rPr lang="ko-KR" altLang="en-US" sz="1600" dirty="0"/>
              <a:t>페이지버튼을 눌러도 </a:t>
            </a:r>
            <a:r>
              <a:rPr lang="en-US" altLang="ko-KR" sz="1600" dirty="0"/>
              <a:t>URL</a:t>
            </a:r>
            <a:r>
              <a:rPr lang="ko-KR" altLang="en-US" sz="1600" dirty="0"/>
              <a:t>이 바뀌지 않음</a:t>
            </a:r>
            <a:endParaRPr lang="en-US" altLang="ko-KR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49BD16-4893-4C49-B78D-D27168A32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1771" y="2748520"/>
            <a:ext cx="2112412" cy="532197"/>
          </a:xfrm>
          <a:prstGeom prst="rect">
            <a:avLst/>
          </a:prstGeom>
          <a:ln>
            <a:noFill/>
          </a:ln>
        </p:spPr>
      </p:pic>
      <p:sp>
        <p:nvSpPr>
          <p:cNvPr id="24" name="아래쪽 화살표 9">
            <a:extLst>
              <a:ext uri="{FF2B5EF4-FFF2-40B4-BE49-F238E27FC236}">
                <a16:creationId xmlns:a16="http://schemas.microsoft.com/office/drawing/2014/main" id="{F6DA8963-7569-4262-BB4F-A37A8D72311A}"/>
              </a:ext>
            </a:extLst>
          </p:cNvPr>
          <p:cNvSpPr/>
          <p:nvPr/>
        </p:nvSpPr>
        <p:spPr>
          <a:xfrm>
            <a:off x="9017228" y="3369467"/>
            <a:ext cx="447675" cy="93236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82CF81B-6062-4554-A238-AC61F6895DFD}"/>
              </a:ext>
            </a:extLst>
          </p:cNvPr>
          <p:cNvSpPr/>
          <p:nvPr/>
        </p:nvSpPr>
        <p:spPr>
          <a:xfrm>
            <a:off x="8904308" y="5797720"/>
            <a:ext cx="854439" cy="86942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8E4842-7014-4F48-9FED-3B039A60DA3F}"/>
              </a:ext>
            </a:extLst>
          </p:cNvPr>
          <p:cNvSpPr/>
          <p:nvPr/>
        </p:nvSpPr>
        <p:spPr>
          <a:xfrm>
            <a:off x="7261960" y="6047768"/>
            <a:ext cx="440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FF0000"/>
                </a:solidFill>
              </a:rPr>
              <a:t>셀레니움을</a:t>
            </a:r>
            <a:r>
              <a:rPr lang="ko-KR" altLang="en-US" b="1" dirty="0">
                <a:solidFill>
                  <a:srgbClr val="FF0000"/>
                </a:solidFill>
              </a:rPr>
              <a:t> 통한 </a:t>
            </a:r>
            <a:r>
              <a:rPr lang="en-US" altLang="ko-KR" b="1" dirty="0">
                <a:solidFill>
                  <a:srgbClr val="FF0000"/>
                </a:solidFill>
              </a:rPr>
              <a:t>page</a:t>
            </a:r>
            <a:r>
              <a:rPr lang="ko-KR" altLang="en-US" b="1" dirty="0">
                <a:solidFill>
                  <a:srgbClr val="FF0000"/>
                </a:solidFill>
              </a:rPr>
              <a:t>별 </a:t>
            </a:r>
            <a:r>
              <a:rPr lang="en-US" altLang="ko-KR" b="1" dirty="0">
                <a:solidFill>
                  <a:srgbClr val="FF0000"/>
                </a:solidFill>
              </a:rPr>
              <a:t>html </a:t>
            </a:r>
            <a:r>
              <a:rPr lang="ko-KR" altLang="en-US" b="1" dirty="0">
                <a:solidFill>
                  <a:srgbClr val="FF0000"/>
                </a:solidFill>
              </a:rPr>
              <a:t>소스 획득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9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F9FABB-7822-4CE4-97AD-57A663F9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6EDA1-7098-49CC-B33D-513D443E9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크롤러</a:t>
            </a:r>
            <a:r>
              <a:rPr lang="ko-KR" altLang="en-US" dirty="0"/>
              <a:t> 제작</a:t>
            </a:r>
            <a:r>
              <a:rPr lang="en-US" altLang="ko-KR" dirty="0"/>
              <a:t>(</a:t>
            </a:r>
            <a:r>
              <a:rPr lang="en-US" altLang="ko-KR" dirty="0" err="1"/>
              <a:t>kt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D69800-F5D5-4E38-9351-A873AD05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70821" r="10424"/>
          <a:stretch/>
        </p:blipFill>
        <p:spPr>
          <a:xfrm>
            <a:off x="1551627" y="786464"/>
            <a:ext cx="9203972" cy="1588957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C649ED9-1F34-4221-BDA0-8342B4523334}"/>
              </a:ext>
            </a:extLst>
          </p:cNvPr>
          <p:cNvSpPr/>
          <p:nvPr/>
        </p:nvSpPr>
        <p:spPr>
          <a:xfrm>
            <a:off x="5726393" y="2757285"/>
            <a:ext cx="854439" cy="86942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483A8-2E3F-42C4-85E4-E34DE3BA5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775" y="3708294"/>
            <a:ext cx="9910384" cy="15889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D5102D-143D-450F-9D2C-94F6BC62065E}"/>
              </a:ext>
            </a:extLst>
          </p:cNvPr>
          <p:cNvSpPr txBox="1"/>
          <p:nvPr/>
        </p:nvSpPr>
        <p:spPr>
          <a:xfrm>
            <a:off x="3881316" y="2339002"/>
            <a:ext cx="454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추출된 특정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html</a:t>
            </a:r>
            <a:r>
              <a:rPr lang="ko-KR" altLang="en-US" dirty="0"/>
              <a:t>중 일부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2D2571-FE91-4713-8DE5-A0E32C94DC95}"/>
              </a:ext>
            </a:extLst>
          </p:cNvPr>
          <p:cNvSpPr/>
          <p:nvPr/>
        </p:nvSpPr>
        <p:spPr>
          <a:xfrm>
            <a:off x="5091814" y="2902133"/>
            <a:ext cx="2123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&lt;td.*?&gt;(.*?)&lt;/td&gt;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86D879A-60D4-42D8-99AE-1D6F039EDDE3}"/>
              </a:ext>
            </a:extLst>
          </p:cNvPr>
          <p:cNvSpPr/>
          <p:nvPr/>
        </p:nvSpPr>
        <p:spPr>
          <a:xfrm>
            <a:off x="5726393" y="5719042"/>
            <a:ext cx="854439" cy="86942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8D1C18-F104-4AC9-9C12-76D857108400}"/>
              </a:ext>
            </a:extLst>
          </p:cNvPr>
          <p:cNvSpPr/>
          <p:nvPr/>
        </p:nvSpPr>
        <p:spPr>
          <a:xfrm>
            <a:off x="4017817" y="5865232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무의미한 태그 제거 후 </a:t>
            </a:r>
            <a:r>
              <a:rPr lang="en-US" altLang="ko-KR" b="1" dirty="0">
                <a:solidFill>
                  <a:srgbClr val="FF0000"/>
                </a:solidFill>
              </a:rPr>
              <a:t>class</a:t>
            </a:r>
            <a:r>
              <a:rPr lang="ko-KR" altLang="en-US" b="1" dirty="0">
                <a:solidFill>
                  <a:srgbClr val="FF0000"/>
                </a:solidFill>
              </a:rPr>
              <a:t>를 통해 저장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686BF-E6C1-4373-8FEE-9A0CC8DF8D42}"/>
              </a:ext>
            </a:extLst>
          </p:cNvPr>
          <p:cNvSpPr txBox="1"/>
          <p:nvPr/>
        </p:nvSpPr>
        <p:spPr>
          <a:xfrm>
            <a:off x="3881316" y="5234184"/>
            <a:ext cx="454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&lt;td</a:t>
            </a:r>
            <a:r>
              <a:rPr lang="ko-KR" altLang="en-US" dirty="0"/>
              <a:t>태그가 제거된 데이터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6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7" grpId="0"/>
      <p:bldP spid="18" grpId="0" animBg="1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D33560-69AE-4B92-85EF-4A46A2E0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C3615-219F-4A2C-B4A3-1A3D20BD4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크롤러</a:t>
            </a:r>
            <a:r>
              <a:rPr lang="ko-KR" altLang="en-US" dirty="0"/>
              <a:t> 제작</a:t>
            </a:r>
            <a:r>
              <a:rPr lang="en-US" altLang="ko-KR" dirty="0"/>
              <a:t>(</a:t>
            </a:r>
            <a:r>
              <a:rPr lang="en-US" altLang="ko-KR" dirty="0" err="1"/>
              <a:t>kt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79CB08-BCA3-4D8E-8D03-D729EDFF2E07}"/>
              </a:ext>
            </a:extLst>
          </p:cNvPr>
          <p:cNvSpPr/>
          <p:nvPr/>
        </p:nvSpPr>
        <p:spPr>
          <a:xfrm>
            <a:off x="1152502" y="2173574"/>
            <a:ext cx="1828799" cy="2548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class KT:</a:t>
            </a:r>
          </a:p>
          <a:p>
            <a:endParaRPr lang="en-US" altLang="ko-KR" dirty="0"/>
          </a:p>
          <a:p>
            <a:r>
              <a:rPr lang="ko-KR" altLang="en-US" dirty="0"/>
              <a:t>이미지링크</a:t>
            </a:r>
            <a:endParaRPr lang="en-US" altLang="ko-KR" dirty="0"/>
          </a:p>
          <a:p>
            <a:r>
              <a:rPr lang="ko-KR" altLang="en-US" dirty="0"/>
              <a:t>모델명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출고가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공시지원금</a:t>
            </a:r>
            <a:endParaRPr lang="en-US" altLang="ko-KR" dirty="0"/>
          </a:p>
          <a:p>
            <a:r>
              <a:rPr lang="ko-KR" altLang="en-US" dirty="0"/>
              <a:t>추가할인</a:t>
            </a:r>
            <a:endParaRPr lang="en-US" altLang="ko-KR" dirty="0"/>
          </a:p>
          <a:p>
            <a:r>
              <a:rPr lang="ko-KR" altLang="en-US" dirty="0"/>
              <a:t>단말대금</a:t>
            </a:r>
            <a:endParaRPr lang="en-US" altLang="ko-KR" dirty="0"/>
          </a:p>
          <a:p>
            <a:r>
              <a:rPr lang="ko-KR" altLang="en-US" dirty="0"/>
              <a:t>공시일자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429B00-9BB2-424C-9F58-12A67546D3B9}"/>
              </a:ext>
            </a:extLst>
          </p:cNvPr>
          <p:cNvSpPr/>
          <p:nvPr/>
        </p:nvSpPr>
        <p:spPr>
          <a:xfrm>
            <a:off x="1304902" y="2325974"/>
            <a:ext cx="1828799" cy="2548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class KT:</a:t>
            </a:r>
          </a:p>
          <a:p>
            <a:endParaRPr lang="en-US" altLang="ko-KR" dirty="0"/>
          </a:p>
          <a:p>
            <a:r>
              <a:rPr lang="ko-KR" altLang="en-US" dirty="0"/>
              <a:t>이미지링크</a:t>
            </a:r>
            <a:endParaRPr lang="en-US" altLang="ko-KR" dirty="0"/>
          </a:p>
          <a:p>
            <a:r>
              <a:rPr lang="ko-KR" altLang="en-US" dirty="0"/>
              <a:t>모델명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출고가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공시지원금</a:t>
            </a:r>
            <a:endParaRPr lang="en-US" altLang="ko-KR" dirty="0"/>
          </a:p>
          <a:p>
            <a:r>
              <a:rPr lang="ko-KR" altLang="en-US" dirty="0"/>
              <a:t>추가할인</a:t>
            </a:r>
            <a:endParaRPr lang="en-US" altLang="ko-KR" dirty="0"/>
          </a:p>
          <a:p>
            <a:r>
              <a:rPr lang="ko-KR" altLang="en-US" dirty="0"/>
              <a:t>단말대금</a:t>
            </a:r>
            <a:endParaRPr lang="en-US" altLang="ko-KR" dirty="0"/>
          </a:p>
          <a:p>
            <a:r>
              <a:rPr lang="ko-KR" altLang="en-US" dirty="0"/>
              <a:t>공시일자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A5D3FF-A781-4F0B-9265-FFDAF2CA47B2}"/>
              </a:ext>
            </a:extLst>
          </p:cNvPr>
          <p:cNvSpPr/>
          <p:nvPr/>
        </p:nvSpPr>
        <p:spPr>
          <a:xfrm>
            <a:off x="1457302" y="2478374"/>
            <a:ext cx="1828799" cy="2548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class KT:</a:t>
            </a:r>
          </a:p>
          <a:p>
            <a:endParaRPr lang="en-US" altLang="ko-KR" dirty="0"/>
          </a:p>
          <a:p>
            <a:r>
              <a:rPr lang="ko-KR" altLang="en-US" dirty="0"/>
              <a:t>이미지링크</a:t>
            </a:r>
            <a:endParaRPr lang="en-US" altLang="ko-KR" dirty="0"/>
          </a:p>
          <a:p>
            <a:r>
              <a:rPr lang="ko-KR" altLang="en-US" dirty="0"/>
              <a:t>모델명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출고가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공시지원금</a:t>
            </a:r>
            <a:endParaRPr lang="en-US" altLang="ko-KR" dirty="0"/>
          </a:p>
          <a:p>
            <a:r>
              <a:rPr lang="ko-KR" altLang="en-US" dirty="0"/>
              <a:t>추가할인</a:t>
            </a:r>
            <a:endParaRPr lang="en-US" altLang="ko-KR" dirty="0"/>
          </a:p>
          <a:p>
            <a:r>
              <a:rPr lang="ko-KR" altLang="en-US" dirty="0"/>
              <a:t>단말대금</a:t>
            </a:r>
            <a:endParaRPr lang="en-US" altLang="ko-KR" dirty="0"/>
          </a:p>
          <a:p>
            <a:r>
              <a:rPr lang="ko-KR" altLang="en-US" dirty="0"/>
              <a:t>공시일자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A950CC-79A2-476B-8BB5-01E2906095AF}"/>
              </a:ext>
            </a:extLst>
          </p:cNvPr>
          <p:cNvSpPr/>
          <p:nvPr/>
        </p:nvSpPr>
        <p:spPr>
          <a:xfrm>
            <a:off x="1657436" y="2760900"/>
            <a:ext cx="1828799" cy="2548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class KT:</a:t>
            </a:r>
          </a:p>
          <a:p>
            <a:endParaRPr lang="en-US" altLang="ko-KR" dirty="0"/>
          </a:p>
          <a:p>
            <a:r>
              <a:rPr lang="ko-KR" altLang="en-US" dirty="0"/>
              <a:t>이미지링크</a:t>
            </a:r>
            <a:endParaRPr lang="en-US" altLang="ko-KR" dirty="0"/>
          </a:p>
          <a:p>
            <a:r>
              <a:rPr lang="ko-KR" altLang="en-US" dirty="0"/>
              <a:t>모델명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출고가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공시지원금</a:t>
            </a:r>
            <a:endParaRPr lang="en-US" altLang="ko-KR" dirty="0"/>
          </a:p>
          <a:p>
            <a:r>
              <a:rPr lang="ko-KR" altLang="en-US" dirty="0"/>
              <a:t>추가할인</a:t>
            </a:r>
            <a:endParaRPr lang="en-US" altLang="ko-KR" dirty="0"/>
          </a:p>
          <a:p>
            <a:r>
              <a:rPr lang="ko-KR" altLang="en-US" dirty="0"/>
              <a:t>단말대금</a:t>
            </a:r>
            <a:endParaRPr lang="en-US" altLang="ko-KR" dirty="0"/>
          </a:p>
          <a:p>
            <a:r>
              <a:rPr lang="ko-KR" altLang="en-US" dirty="0"/>
              <a:t>공시일자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8F887EA-3887-4900-ABBA-57C5904B2879}"/>
              </a:ext>
            </a:extLst>
          </p:cNvPr>
          <p:cNvSpPr/>
          <p:nvPr/>
        </p:nvSpPr>
        <p:spPr>
          <a:xfrm rot="16200000">
            <a:off x="5775835" y="2530235"/>
            <a:ext cx="854439" cy="352889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C7AA48-63B6-4F54-A992-5FF51B7C11CF}"/>
              </a:ext>
            </a:extLst>
          </p:cNvPr>
          <p:cNvSpPr/>
          <p:nvPr/>
        </p:nvSpPr>
        <p:spPr>
          <a:xfrm>
            <a:off x="4236009" y="4110017"/>
            <a:ext cx="393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클래스를 하나의 </a:t>
            </a:r>
            <a:r>
              <a:rPr lang="en-US" altLang="ko-KR" b="1" dirty="0">
                <a:solidFill>
                  <a:srgbClr val="FF0000"/>
                </a:solidFill>
              </a:rPr>
              <a:t>tuple</a:t>
            </a:r>
            <a:r>
              <a:rPr lang="ko-KR" altLang="en-US" b="1" dirty="0">
                <a:solidFill>
                  <a:srgbClr val="FF0000"/>
                </a:solidFill>
              </a:rPr>
              <a:t>로써 </a:t>
            </a:r>
            <a:r>
              <a:rPr lang="en-US" altLang="ko-KR" b="1" dirty="0">
                <a:solidFill>
                  <a:srgbClr val="FF0000"/>
                </a:solidFill>
              </a:rPr>
              <a:t>DB </a:t>
            </a:r>
            <a:r>
              <a:rPr lang="ko-KR" altLang="en-US" b="1" dirty="0">
                <a:solidFill>
                  <a:srgbClr val="FF0000"/>
                </a:solidFill>
              </a:rPr>
              <a:t>저장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Bì ëí ì´ë¯¸ì§ ê²ìê²°ê³¼">
            <a:extLst>
              <a:ext uri="{FF2B5EF4-FFF2-40B4-BE49-F238E27FC236}">
                <a16:creationId xmlns:a16="http://schemas.microsoft.com/office/drawing/2014/main" id="{071872EC-15F1-4AAC-ABB4-A5C4CEA14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93" y="2525229"/>
            <a:ext cx="2137479" cy="284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0A4C89-5987-4CD2-BA7B-5B07950134C5}"/>
              </a:ext>
            </a:extLst>
          </p:cNvPr>
          <p:cNvSpPr txBox="1"/>
          <p:nvPr/>
        </p:nvSpPr>
        <p:spPr>
          <a:xfrm>
            <a:off x="299538" y="5446637"/>
            <a:ext cx="454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&lt;KT</a:t>
            </a:r>
            <a:r>
              <a:rPr lang="ko-KR" altLang="en-US" dirty="0"/>
              <a:t>클래스의 인스턴스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B7BC8-C950-4A09-ACD4-2E3E9E20BBF3}"/>
              </a:ext>
            </a:extLst>
          </p:cNvPr>
          <p:cNvSpPr txBox="1"/>
          <p:nvPr/>
        </p:nvSpPr>
        <p:spPr>
          <a:xfrm>
            <a:off x="7531435" y="5446637"/>
            <a:ext cx="454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&lt;DB&gt;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68AC44-3DD7-4D1C-A13E-98D089CAFFE7}"/>
              </a:ext>
            </a:extLst>
          </p:cNvPr>
          <p:cNvSpPr/>
          <p:nvPr/>
        </p:nvSpPr>
        <p:spPr>
          <a:xfrm>
            <a:off x="3654144" y="5446637"/>
            <a:ext cx="8082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집합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20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0" grpId="0" animBg="1"/>
      <p:bldP spid="22" grpId="0" animBg="1"/>
      <p:bldP spid="23" grpId="0"/>
      <p:bldP spid="1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D33560-69AE-4B92-85EF-4A46A2E0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C3615-219F-4A2C-B4A3-1A3D20BD4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웹 서버 구축</a:t>
            </a:r>
            <a:r>
              <a:rPr lang="en-US" altLang="ko-KR" dirty="0"/>
              <a:t>(by </a:t>
            </a:r>
            <a:r>
              <a:rPr lang="en-US" altLang="ko-KR" dirty="0" err="1"/>
              <a:t>bitnami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9C95DF-9057-4F57-95DB-CB5A74DF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95" y="803859"/>
            <a:ext cx="5976838" cy="4237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E79706-523C-41E4-A239-3CB8F8F8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65" y="1621834"/>
            <a:ext cx="5976838" cy="4076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40C487-9159-4B8B-ACAC-6CC75D9B6C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1"/>
          <a:stretch/>
        </p:blipFill>
        <p:spPr>
          <a:xfrm>
            <a:off x="5315093" y="3287072"/>
            <a:ext cx="5742934" cy="2506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D2F9B4-26F9-4155-9896-22AC168883DF}"/>
              </a:ext>
            </a:extLst>
          </p:cNvPr>
          <p:cNvSpPr txBox="1"/>
          <p:nvPr/>
        </p:nvSpPr>
        <p:spPr>
          <a:xfrm>
            <a:off x="3593248" y="5942568"/>
            <a:ext cx="500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가상머신 포트 포워딩을 통한 웹 서버 구축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61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420</Words>
  <Application>Microsoft Office PowerPoint</Application>
  <PresentationFormat>와이드스크린</PresentationFormat>
  <Paragraphs>131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10X10</vt:lpstr>
      <vt:lpstr>나눔스퀘어 Bold</vt:lpstr>
      <vt:lpstr>맑은 고딕</vt:lpstr>
      <vt:lpstr>서울남산체 B</vt:lpstr>
      <vt:lpstr>제주고딕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지은</dc:creator>
  <cp:lastModifiedBy>Jieun</cp:lastModifiedBy>
  <cp:revision>287</cp:revision>
  <dcterms:created xsi:type="dcterms:W3CDTF">2018-11-26T05:09:31Z</dcterms:created>
  <dcterms:modified xsi:type="dcterms:W3CDTF">2018-12-04T09:00:58Z</dcterms:modified>
</cp:coreProperties>
</file>