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7"/>
  </p:notesMasterIdLst>
  <p:sldIdLst>
    <p:sldId id="256" r:id="rId2"/>
    <p:sldId id="261" r:id="rId3"/>
    <p:sldId id="279" r:id="rId4"/>
    <p:sldId id="257" r:id="rId5"/>
    <p:sldId id="265" r:id="rId6"/>
    <p:sldId id="266" r:id="rId7"/>
    <p:sldId id="267" r:id="rId8"/>
    <p:sldId id="296" r:id="rId9"/>
    <p:sldId id="263" r:id="rId10"/>
    <p:sldId id="280" r:id="rId11"/>
    <p:sldId id="268" r:id="rId12"/>
    <p:sldId id="274" r:id="rId13"/>
    <p:sldId id="297" r:id="rId14"/>
    <p:sldId id="282" r:id="rId15"/>
    <p:sldId id="258" r:id="rId16"/>
    <p:sldId id="260" r:id="rId17"/>
    <p:sldId id="269" r:id="rId18"/>
    <p:sldId id="270" r:id="rId19"/>
    <p:sldId id="271" r:id="rId20"/>
    <p:sldId id="277" r:id="rId21"/>
    <p:sldId id="276" r:id="rId22"/>
    <p:sldId id="262" r:id="rId23"/>
    <p:sldId id="272" r:id="rId24"/>
    <p:sldId id="294" r:id="rId25"/>
    <p:sldId id="295" r:id="rId26"/>
    <p:sldId id="281" r:id="rId27"/>
    <p:sldId id="283" r:id="rId28"/>
    <p:sldId id="284" r:id="rId29"/>
    <p:sldId id="287" r:id="rId30"/>
    <p:sldId id="289" r:id="rId31"/>
    <p:sldId id="291" r:id="rId32"/>
    <p:sldId id="285" r:id="rId33"/>
    <p:sldId id="293" r:id="rId34"/>
    <p:sldId id="286" r:id="rId35"/>
    <p:sldId id="292" r:id="rId36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76575" cy="511175"/>
          </a:xfrm>
          <a:prstGeom prst="rect">
            <a:avLst/>
          </a:prstGeom>
        </p:spPr>
        <p:txBody>
          <a:bodyPr vert="horz" lIns="91427" tIns="45712" rIns="91427" bIns="4571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40" y="2"/>
            <a:ext cx="3076575" cy="511175"/>
          </a:xfrm>
          <a:prstGeom prst="rect">
            <a:avLst/>
          </a:prstGeom>
        </p:spPr>
        <p:txBody>
          <a:bodyPr vert="horz" lIns="91427" tIns="45712" rIns="91427" bIns="45712" rtlCol="0"/>
          <a:lstStyle>
            <a:lvl1pPr algn="r">
              <a:defRPr sz="1200"/>
            </a:lvl1pPr>
          </a:lstStyle>
          <a:p>
            <a:fld id="{BAE60AF5-B41F-4C46-B6C0-5E7F7082F78A}" type="datetimeFigureOut">
              <a:rPr lang="en-GB" smtClean="0"/>
              <a:pPr/>
              <a:t>09/05/2012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7" tIns="45712" rIns="91427" bIns="4571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5" y="4860925"/>
            <a:ext cx="5680075" cy="4605338"/>
          </a:xfrm>
          <a:prstGeom prst="rect">
            <a:avLst/>
          </a:prstGeom>
        </p:spPr>
        <p:txBody>
          <a:bodyPr vert="horz" lIns="91427" tIns="45712" rIns="91427" bIns="4571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2"/>
            <a:ext cx="3076575" cy="511175"/>
          </a:xfrm>
          <a:prstGeom prst="rect">
            <a:avLst/>
          </a:prstGeom>
        </p:spPr>
        <p:txBody>
          <a:bodyPr vert="horz" lIns="91427" tIns="45712" rIns="91427" bIns="4571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40" y="9721852"/>
            <a:ext cx="3076575" cy="511175"/>
          </a:xfrm>
          <a:prstGeom prst="rect">
            <a:avLst/>
          </a:prstGeom>
        </p:spPr>
        <p:txBody>
          <a:bodyPr vert="horz" lIns="91427" tIns="45712" rIns="91427" bIns="45712" rtlCol="0" anchor="b"/>
          <a:lstStyle>
            <a:lvl1pPr algn="r">
              <a:defRPr sz="1200"/>
            </a:lvl1pPr>
          </a:lstStyle>
          <a:p>
            <a:fld id="{9F1884CB-FA9B-470B-BB3A-116D1451554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A00F-7E22-4F99-AD91-73D9828EA641}" type="datetime1">
              <a:rPr lang="en-GB" smtClean="0"/>
              <a:pPr/>
              <a:t>09/05/2012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79E0-D6B7-4FE4-88F9-0EF612FF72A7}" type="datetime1">
              <a:rPr lang="en-GB" smtClean="0"/>
              <a:pPr/>
              <a:t>09/05/2012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6F538-BFFD-45E3-A70B-9FE2A5D9D55D}" type="datetime1">
              <a:rPr lang="en-GB" smtClean="0"/>
              <a:pPr/>
              <a:t>09/05/2012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283B5-3BAE-4D5A-89D1-72E27C0F8F90}" type="datetime1">
              <a:rPr lang="en-GB" smtClean="0"/>
              <a:pPr/>
              <a:t>09/05/2012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5407F-3BAF-4348-978D-70C8DBB9F3BC}" type="datetime1">
              <a:rPr lang="en-GB" smtClean="0"/>
              <a:pPr/>
              <a:t>09/05/2012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1A61E-C304-4D31-8BC3-669E56F458FC}" type="datetime1">
              <a:rPr lang="en-GB" smtClean="0"/>
              <a:pPr/>
              <a:t>09/05/2012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F1AF1-F689-4F52-A9B7-7E1A884DE690}" type="datetime1">
              <a:rPr lang="en-GB" smtClean="0"/>
              <a:pPr/>
              <a:t>09/05/2012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28847-993D-4C7C-8CB9-15A005F38ECD}" type="datetime1">
              <a:rPr lang="en-GB" smtClean="0"/>
              <a:pPr/>
              <a:t>09/05/2012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00F4-5011-469E-9F13-773D8C8B7796}" type="datetime1">
              <a:rPr lang="en-GB" smtClean="0"/>
              <a:pPr/>
              <a:t>09/05/2012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6CCED-4515-4F85-A995-AA802B51808D}" type="datetime1">
              <a:rPr lang="en-GB" smtClean="0"/>
              <a:pPr/>
              <a:t>09/05/2012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B24F-6587-42AA-B2BF-69D89533D2B9}" type="datetime1">
              <a:rPr lang="en-GB" smtClean="0"/>
              <a:pPr/>
              <a:t>09/05/2012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6B151-8E37-4B3A-B939-B7E18383D2E5}" type="datetime1">
              <a:rPr lang="en-GB" smtClean="0"/>
              <a:pPr/>
              <a:t>09/05/2012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9965E-5C6D-4178-B06E-A55BAB481E6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2.xml"/><Relationship Id="rId5" Type="http://schemas.openxmlformats.org/officeDocument/2006/relationships/slide" Target="slide26.xml"/><Relationship Id="rId4" Type="http://schemas.openxmlformats.org/officeDocument/2006/relationships/slide" Target="slide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BioSAXS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</a:p>
          <a:p>
            <a:r>
              <a:rPr lang="en-US" sz="1000" dirty="0" smtClean="0"/>
              <a:t>Alejandro de Maria </a:t>
            </a:r>
            <a:r>
              <a:rPr lang="en-US" sz="1000" dirty="0" err="1" smtClean="0"/>
              <a:t>Antolinos</a:t>
            </a:r>
            <a:endParaRPr lang="en-US" sz="1000" dirty="0" smtClean="0"/>
          </a:p>
          <a:p>
            <a:r>
              <a:rPr lang="en-US" sz="1000" smtClean="0"/>
              <a:t>28/03/2012</a:t>
            </a:r>
            <a:endParaRPr lang="en-GB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/>
          <a:lstStyle/>
          <a:p>
            <a:r>
              <a:rPr lang="en-US" dirty="0" smtClean="0"/>
              <a:t>Data Acquisition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List of terms related to data acquisition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71600" y="908720"/>
            <a:ext cx="734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   </a:t>
            </a:r>
            <a:r>
              <a:rPr lang="en-US" sz="1200" b="1" u="sng" dirty="0" smtClean="0"/>
              <a:t>Frame</a:t>
            </a:r>
            <a:r>
              <a:rPr lang="en-US" sz="1200" dirty="0" smtClean="0"/>
              <a:t>:  </a:t>
            </a:r>
            <a:r>
              <a:rPr lang="en-US" sz="1200" i="1" dirty="0" smtClean="0"/>
              <a:t>One individual exposure of the detector (.</a:t>
            </a:r>
            <a:r>
              <a:rPr lang="en-US" sz="1200" i="1" dirty="0" err="1" smtClean="0"/>
              <a:t>edf</a:t>
            </a:r>
            <a:r>
              <a:rPr lang="en-US" sz="1200" i="1" dirty="0" smtClean="0"/>
              <a:t> image and 1D curve .</a:t>
            </a:r>
            <a:r>
              <a:rPr lang="en-US" sz="1200" i="1" dirty="0" err="1" smtClean="0"/>
              <a:t>dat</a:t>
            </a:r>
            <a:r>
              <a:rPr lang="en-US" sz="1200" i="1" dirty="0" smtClean="0"/>
              <a:t>)</a:t>
            </a:r>
            <a:endParaRPr lang="en-GB" sz="1200" i="1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971600" y="1844824"/>
            <a:ext cx="6840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   </a:t>
            </a:r>
            <a:r>
              <a:rPr lang="en-US" sz="1200" b="1" u="sng" dirty="0" smtClean="0"/>
              <a:t>Measurement/Run</a:t>
            </a:r>
            <a:r>
              <a:rPr lang="en-US" sz="1200" b="1" dirty="0" smtClean="0"/>
              <a:t>:</a:t>
            </a:r>
            <a:r>
              <a:rPr lang="en-US" sz="1200" dirty="0" smtClean="0"/>
              <a:t> all frames for an individual acquisition </a:t>
            </a:r>
            <a:r>
              <a:rPr lang="en-US" sz="1200" u="sng" dirty="0" smtClean="0"/>
              <a:t>(buffer or </a:t>
            </a:r>
            <a:r>
              <a:rPr lang="en-US" sz="1200" u="sng" dirty="0" smtClean="0"/>
              <a:t>sample</a:t>
            </a:r>
            <a:r>
              <a:rPr lang="en-US" sz="1200" u="sng" dirty="0" smtClean="0"/>
              <a:t>)</a:t>
            </a:r>
            <a:endParaRPr lang="en-GB" sz="1200" i="1" u="sng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979712" y="2924944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   </a:t>
            </a:r>
            <a:r>
              <a:rPr lang="en-US" sz="1200" b="1" u="sng" dirty="0" err="1" smtClean="0"/>
              <a:t>DataCollection</a:t>
            </a:r>
            <a:r>
              <a:rPr lang="en-US" sz="1200" b="1" dirty="0" smtClean="0"/>
              <a:t>:</a:t>
            </a:r>
            <a:r>
              <a:rPr lang="en-US" sz="1200" dirty="0" smtClean="0"/>
              <a:t> </a:t>
            </a:r>
            <a:r>
              <a:rPr lang="en-US" sz="1200" dirty="0" smtClean="0"/>
              <a:t>combination of </a:t>
            </a:r>
            <a:r>
              <a:rPr lang="en-US" sz="1200" u="sng" dirty="0" smtClean="0"/>
              <a:t>runs</a:t>
            </a:r>
            <a:r>
              <a:rPr lang="en-US" sz="1200" dirty="0" smtClean="0"/>
              <a:t> (buffer, sample, buffer)</a:t>
            </a:r>
          </a:p>
          <a:p>
            <a:r>
              <a:rPr lang="en-US" sz="1200" dirty="0" smtClean="0"/>
              <a:t>                                    In rare cases it could be (buffer, n*(buffer OR sample), buffer)</a:t>
            </a:r>
            <a:endParaRPr lang="en-GB" sz="1200" i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547664" y="3933056"/>
            <a:ext cx="684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err="1" smtClean="0"/>
              <a:t>DataCollectionGroup</a:t>
            </a:r>
            <a:r>
              <a:rPr lang="en-US" sz="1200" b="1" u="sng" dirty="0" smtClean="0"/>
              <a:t> : </a:t>
            </a:r>
            <a:r>
              <a:rPr lang="en-US" sz="1200" dirty="0" smtClean="0"/>
              <a:t>combined </a:t>
            </a:r>
            <a:r>
              <a:rPr lang="en-US" sz="1200" dirty="0" err="1" smtClean="0"/>
              <a:t>DataCollection</a:t>
            </a:r>
            <a:r>
              <a:rPr lang="en-US" sz="1200" dirty="0" smtClean="0"/>
              <a:t> for one </a:t>
            </a:r>
            <a:r>
              <a:rPr lang="en-US" sz="1200" u="sng" dirty="0" smtClean="0"/>
              <a:t>macromolecule</a:t>
            </a:r>
            <a:r>
              <a:rPr lang="en-US" sz="1200" dirty="0" smtClean="0"/>
              <a:t>  (minimum 3 concentrations). </a:t>
            </a:r>
            <a:r>
              <a:rPr lang="en-US" sz="1200" i="1" dirty="0" smtClean="0"/>
              <a:t>In a collection, by definition all samples are in the same buffer there is only one buffer measurement between samples which is classed as both the </a:t>
            </a:r>
            <a:r>
              <a:rPr lang="en-US" sz="1200" i="1" dirty="0" err="1" smtClean="0"/>
              <a:t>buffer_after</a:t>
            </a:r>
            <a:r>
              <a:rPr lang="en-US" sz="1200" i="1" dirty="0" smtClean="0"/>
              <a:t> in the first DC and the </a:t>
            </a:r>
            <a:r>
              <a:rPr lang="en-US" sz="1200" i="1" dirty="0" err="1" smtClean="0"/>
              <a:t>buffer_before</a:t>
            </a:r>
            <a:r>
              <a:rPr lang="en-US" sz="1200" i="1" dirty="0" smtClean="0"/>
              <a:t> in the subsequent DC.</a:t>
            </a:r>
            <a:endParaRPr lang="en-GB" sz="1200" dirty="0" smtClean="0"/>
          </a:p>
          <a:p>
            <a:endParaRPr lang="en-GB" sz="1200" i="1" dirty="0" smtClean="0"/>
          </a:p>
        </p:txBody>
      </p:sp>
      <p:pic>
        <p:nvPicPr>
          <p:cNvPr id="24578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764704"/>
            <a:ext cx="525438" cy="540451"/>
          </a:xfrm>
          <a:prstGeom prst="rect">
            <a:avLst/>
          </a:prstGeom>
          <a:noFill/>
        </p:spPr>
      </p:pic>
      <p:grpSp>
        <p:nvGrpSpPr>
          <p:cNvPr id="18" name="Group 17"/>
          <p:cNvGrpSpPr/>
          <p:nvPr/>
        </p:nvGrpSpPr>
        <p:grpSpPr>
          <a:xfrm>
            <a:off x="251520" y="1628800"/>
            <a:ext cx="741462" cy="756475"/>
            <a:chOff x="251520" y="1628800"/>
            <a:chExt cx="741462" cy="756475"/>
          </a:xfrm>
        </p:grpSpPr>
        <p:pic>
          <p:nvPicPr>
            <p:cNvPr id="14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844824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5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1772816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6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700808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7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1628800"/>
              <a:ext cx="525438" cy="540451"/>
            </a:xfrm>
            <a:prstGeom prst="rect">
              <a:avLst/>
            </a:prstGeom>
            <a:noFill/>
          </p:spPr>
        </p:pic>
      </p:grpSp>
      <p:grpSp>
        <p:nvGrpSpPr>
          <p:cNvPr id="62" name="Group 18"/>
          <p:cNvGrpSpPr/>
          <p:nvPr/>
        </p:nvGrpSpPr>
        <p:grpSpPr>
          <a:xfrm>
            <a:off x="403920" y="3260356"/>
            <a:ext cx="438797" cy="429447"/>
            <a:chOff x="251520" y="1628800"/>
            <a:chExt cx="741462" cy="756475"/>
          </a:xfrm>
        </p:grpSpPr>
        <p:pic>
          <p:nvPicPr>
            <p:cNvPr id="76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844824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77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1772816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78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700808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79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1628800"/>
              <a:ext cx="525438" cy="540451"/>
            </a:xfrm>
            <a:prstGeom prst="rect">
              <a:avLst/>
            </a:prstGeom>
            <a:noFill/>
          </p:spPr>
        </p:pic>
      </p:grpSp>
      <p:grpSp>
        <p:nvGrpSpPr>
          <p:cNvPr id="63" name="Group 23"/>
          <p:cNvGrpSpPr/>
          <p:nvPr/>
        </p:nvGrpSpPr>
        <p:grpSpPr>
          <a:xfrm>
            <a:off x="915292" y="3260356"/>
            <a:ext cx="438797" cy="429447"/>
            <a:chOff x="251520" y="1628800"/>
            <a:chExt cx="741462" cy="756475"/>
          </a:xfrm>
        </p:grpSpPr>
        <p:pic>
          <p:nvPicPr>
            <p:cNvPr id="72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844824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73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1772816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74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700808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75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1628800"/>
              <a:ext cx="525438" cy="540451"/>
            </a:xfrm>
            <a:prstGeom prst="rect">
              <a:avLst/>
            </a:prstGeom>
            <a:noFill/>
          </p:spPr>
        </p:pic>
      </p:grpSp>
      <p:grpSp>
        <p:nvGrpSpPr>
          <p:cNvPr id="64" name="Group 28"/>
          <p:cNvGrpSpPr/>
          <p:nvPr/>
        </p:nvGrpSpPr>
        <p:grpSpPr>
          <a:xfrm>
            <a:off x="1426665" y="3260356"/>
            <a:ext cx="438797" cy="429447"/>
            <a:chOff x="251520" y="1628800"/>
            <a:chExt cx="741462" cy="756475"/>
          </a:xfrm>
        </p:grpSpPr>
        <p:pic>
          <p:nvPicPr>
            <p:cNvPr id="68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844824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69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1772816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70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700808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71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1628800"/>
              <a:ext cx="525438" cy="540451"/>
            </a:xfrm>
            <a:prstGeom prst="rect">
              <a:avLst/>
            </a:prstGeom>
            <a:noFill/>
          </p:spPr>
        </p:pic>
      </p:grpSp>
      <p:sp>
        <p:nvSpPr>
          <p:cNvPr id="66" name="Rounded Rectangle 65"/>
          <p:cNvSpPr/>
          <p:nvPr/>
        </p:nvSpPr>
        <p:spPr>
          <a:xfrm>
            <a:off x="489149" y="2933328"/>
            <a:ext cx="213072" cy="20439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67" name="Rounded Rectangle 66"/>
          <p:cNvSpPr/>
          <p:nvPr/>
        </p:nvSpPr>
        <p:spPr>
          <a:xfrm>
            <a:off x="1511893" y="2933328"/>
            <a:ext cx="213072" cy="20439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grpSp>
        <p:nvGrpSpPr>
          <p:cNvPr id="145" name="Group 144"/>
          <p:cNvGrpSpPr/>
          <p:nvPr/>
        </p:nvGrpSpPr>
        <p:grpSpPr>
          <a:xfrm>
            <a:off x="683568" y="4005064"/>
            <a:ext cx="648072" cy="504056"/>
            <a:chOff x="6948264" y="2924944"/>
            <a:chExt cx="720080" cy="648072"/>
          </a:xfrm>
        </p:grpSpPr>
        <p:grpSp>
          <p:nvGrpSpPr>
            <p:cNvPr id="95" name="Group 94"/>
            <p:cNvGrpSpPr/>
            <p:nvPr/>
          </p:nvGrpSpPr>
          <p:grpSpPr>
            <a:xfrm>
              <a:off x="7020272" y="2986951"/>
              <a:ext cx="165398" cy="226025"/>
              <a:chOff x="251520" y="1628800"/>
              <a:chExt cx="741462" cy="756475"/>
            </a:xfrm>
          </p:grpSpPr>
          <p:pic>
            <p:nvPicPr>
              <p:cNvPr id="9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9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9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04" name="Group 103"/>
            <p:cNvGrpSpPr/>
            <p:nvPr/>
          </p:nvGrpSpPr>
          <p:grpSpPr>
            <a:xfrm>
              <a:off x="7214914" y="2986951"/>
              <a:ext cx="165398" cy="226025"/>
              <a:chOff x="251520" y="1628800"/>
              <a:chExt cx="741462" cy="756475"/>
            </a:xfrm>
          </p:grpSpPr>
          <p:pic>
            <p:nvPicPr>
              <p:cNvPr id="10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09" name="Group 108"/>
            <p:cNvGrpSpPr/>
            <p:nvPr/>
          </p:nvGrpSpPr>
          <p:grpSpPr>
            <a:xfrm>
              <a:off x="7020272" y="3274983"/>
              <a:ext cx="165398" cy="226025"/>
              <a:chOff x="251520" y="1628800"/>
              <a:chExt cx="741462" cy="756475"/>
            </a:xfrm>
          </p:grpSpPr>
          <p:pic>
            <p:nvPicPr>
              <p:cNvPr id="11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14" name="Group 113"/>
            <p:cNvGrpSpPr/>
            <p:nvPr/>
          </p:nvGrpSpPr>
          <p:grpSpPr>
            <a:xfrm>
              <a:off x="7214914" y="3274983"/>
              <a:ext cx="165398" cy="226025"/>
              <a:chOff x="251520" y="1628800"/>
              <a:chExt cx="741462" cy="756475"/>
            </a:xfrm>
          </p:grpSpPr>
          <p:pic>
            <p:nvPicPr>
              <p:cNvPr id="11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cxnSp>
          <p:nvCxnSpPr>
            <p:cNvPr id="120" name="Straight Connector 119"/>
            <p:cNvCxnSpPr/>
            <p:nvPr/>
          </p:nvCxnSpPr>
          <p:spPr>
            <a:xfrm>
              <a:off x="694826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6948264" y="2924944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6948264" y="3573016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V="1">
              <a:off x="766834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5" name="Group 134"/>
            <p:cNvGrpSpPr/>
            <p:nvPr/>
          </p:nvGrpSpPr>
          <p:grpSpPr>
            <a:xfrm>
              <a:off x="7430938" y="2996952"/>
              <a:ext cx="165398" cy="226025"/>
              <a:chOff x="251520" y="1628800"/>
              <a:chExt cx="741462" cy="756475"/>
            </a:xfrm>
          </p:grpSpPr>
          <p:pic>
            <p:nvPicPr>
              <p:cNvPr id="13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3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3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3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40" name="Group 139"/>
            <p:cNvGrpSpPr/>
            <p:nvPr/>
          </p:nvGrpSpPr>
          <p:grpSpPr>
            <a:xfrm>
              <a:off x="7430938" y="3284984"/>
              <a:ext cx="165398" cy="226025"/>
              <a:chOff x="251520" y="1628800"/>
              <a:chExt cx="741462" cy="756475"/>
            </a:xfrm>
          </p:grpSpPr>
          <p:pic>
            <p:nvPicPr>
              <p:cNvPr id="14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46" name="Group 145"/>
          <p:cNvGrpSpPr/>
          <p:nvPr/>
        </p:nvGrpSpPr>
        <p:grpSpPr>
          <a:xfrm>
            <a:off x="971600" y="2852936"/>
            <a:ext cx="288032" cy="288033"/>
            <a:chOff x="395536" y="5373216"/>
            <a:chExt cx="576064" cy="648072"/>
          </a:xfrm>
        </p:grpSpPr>
        <p:sp>
          <p:nvSpPr>
            <p:cNvPr id="147" name="Rounded Rectangle 146"/>
            <p:cNvSpPr/>
            <p:nvPr/>
          </p:nvSpPr>
          <p:spPr>
            <a:xfrm>
              <a:off x="395536" y="5517232"/>
              <a:ext cx="576064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48" name="Oval 147"/>
            <p:cNvSpPr/>
            <p:nvPr/>
          </p:nvSpPr>
          <p:spPr>
            <a:xfrm>
              <a:off x="539552" y="5373216"/>
              <a:ext cx="288032" cy="28803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3741629" y="6258501"/>
            <a:ext cx="25619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Data collection Group for one macromolecule</a:t>
            </a:r>
            <a:endParaRPr lang="en-GB" sz="1000" dirty="0"/>
          </a:p>
        </p:txBody>
      </p:sp>
      <p:sp>
        <p:nvSpPr>
          <p:cNvPr id="123" name="TextBox 122"/>
          <p:cNvSpPr txBox="1"/>
          <p:nvPr/>
        </p:nvSpPr>
        <p:spPr>
          <a:xfrm>
            <a:off x="4644008" y="5445224"/>
            <a:ext cx="706254" cy="153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…………………….</a:t>
            </a:r>
            <a:endParaRPr lang="en-GB" sz="1000" dirty="0"/>
          </a:p>
        </p:txBody>
      </p:sp>
      <p:cxnSp>
        <p:nvCxnSpPr>
          <p:cNvPr id="125" name="Straight Connector 124"/>
          <p:cNvCxnSpPr/>
          <p:nvPr/>
        </p:nvCxnSpPr>
        <p:spPr>
          <a:xfrm>
            <a:off x="1645720" y="6124245"/>
            <a:ext cx="52949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6940648" y="5989988"/>
            <a:ext cx="0" cy="134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3079763" y="5989988"/>
            <a:ext cx="0" cy="134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645720" y="5989988"/>
            <a:ext cx="0" cy="134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V="1">
            <a:off x="3779912" y="5989988"/>
            <a:ext cx="0" cy="134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/>
          <p:cNvGrpSpPr/>
          <p:nvPr/>
        </p:nvGrpSpPr>
        <p:grpSpPr>
          <a:xfrm>
            <a:off x="1314787" y="5229200"/>
            <a:ext cx="727795" cy="514894"/>
            <a:chOff x="683568" y="4725143"/>
            <a:chExt cx="950170" cy="828484"/>
          </a:xfrm>
        </p:grpSpPr>
        <p:grpSp>
          <p:nvGrpSpPr>
            <p:cNvPr id="42" name="Group 41"/>
            <p:cNvGrpSpPr/>
            <p:nvPr/>
          </p:nvGrpSpPr>
          <p:grpSpPr>
            <a:xfrm>
              <a:off x="683568" y="4797152"/>
              <a:ext cx="950170" cy="756475"/>
              <a:chOff x="251520" y="2780928"/>
              <a:chExt cx="1605558" cy="1332539"/>
            </a:xfrm>
          </p:grpSpPr>
          <p:grpSp>
            <p:nvGrpSpPr>
              <p:cNvPr id="43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5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5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5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6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44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5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5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5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5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47" name="Rounded Rectangle 46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1259632" y="4725143"/>
              <a:ext cx="288032" cy="288033"/>
              <a:chOff x="395536" y="5373216"/>
              <a:chExt cx="576064" cy="648072"/>
            </a:xfrm>
          </p:grpSpPr>
          <p:sp>
            <p:nvSpPr>
              <p:cNvPr id="150" name="Rounded Rectangle 149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</p:grpSp>
      <p:grpSp>
        <p:nvGrpSpPr>
          <p:cNvPr id="165" name="Group 164"/>
          <p:cNvGrpSpPr/>
          <p:nvPr/>
        </p:nvGrpSpPr>
        <p:grpSpPr>
          <a:xfrm>
            <a:off x="2195736" y="5229201"/>
            <a:ext cx="727795" cy="514894"/>
            <a:chOff x="683568" y="4725143"/>
            <a:chExt cx="950170" cy="828484"/>
          </a:xfrm>
        </p:grpSpPr>
        <p:grpSp>
          <p:nvGrpSpPr>
            <p:cNvPr id="166" name="Group 41"/>
            <p:cNvGrpSpPr/>
            <p:nvPr/>
          </p:nvGrpSpPr>
          <p:grpSpPr>
            <a:xfrm>
              <a:off x="683568" y="4797152"/>
              <a:ext cx="950170" cy="756475"/>
              <a:chOff x="251520" y="2780928"/>
              <a:chExt cx="1605558" cy="1332539"/>
            </a:xfrm>
          </p:grpSpPr>
          <p:grpSp>
            <p:nvGrpSpPr>
              <p:cNvPr id="170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21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71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21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211" name="Rounded Rectangle 210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67" name="Group 148"/>
            <p:cNvGrpSpPr/>
            <p:nvPr/>
          </p:nvGrpSpPr>
          <p:grpSpPr>
            <a:xfrm>
              <a:off x="1259632" y="4725143"/>
              <a:ext cx="288032" cy="288033"/>
              <a:chOff x="395536" y="5373216"/>
              <a:chExt cx="576064" cy="648072"/>
            </a:xfrm>
          </p:grpSpPr>
          <p:sp>
            <p:nvSpPr>
              <p:cNvPr id="168" name="Rounded Rectangle 167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</p:grpSp>
      <p:grpSp>
        <p:nvGrpSpPr>
          <p:cNvPr id="225" name="Group 18"/>
          <p:cNvGrpSpPr/>
          <p:nvPr/>
        </p:nvGrpSpPr>
        <p:grpSpPr>
          <a:xfrm>
            <a:off x="3131840" y="5477199"/>
            <a:ext cx="336103" cy="266896"/>
            <a:chOff x="251520" y="1628800"/>
            <a:chExt cx="741462" cy="756475"/>
          </a:xfrm>
        </p:grpSpPr>
        <p:pic>
          <p:nvPicPr>
            <p:cNvPr id="232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844824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33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1772816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34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700808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35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1628800"/>
              <a:ext cx="525438" cy="540451"/>
            </a:xfrm>
            <a:prstGeom prst="rect">
              <a:avLst/>
            </a:prstGeom>
            <a:noFill/>
          </p:spPr>
        </p:pic>
      </p:grpSp>
      <p:grpSp>
        <p:nvGrpSpPr>
          <p:cNvPr id="226" name="Group 23"/>
          <p:cNvGrpSpPr/>
          <p:nvPr/>
        </p:nvGrpSpPr>
        <p:grpSpPr>
          <a:xfrm>
            <a:off x="3602792" y="5477199"/>
            <a:ext cx="336103" cy="266896"/>
            <a:chOff x="251520" y="1628800"/>
            <a:chExt cx="741462" cy="756475"/>
          </a:xfrm>
        </p:grpSpPr>
        <p:pic>
          <p:nvPicPr>
            <p:cNvPr id="228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844824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29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1772816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30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700808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31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1628800"/>
              <a:ext cx="525438" cy="540451"/>
            </a:xfrm>
            <a:prstGeom prst="rect">
              <a:avLst/>
            </a:prstGeom>
            <a:noFill/>
          </p:spPr>
        </p:pic>
      </p:grpSp>
      <p:sp>
        <p:nvSpPr>
          <p:cNvPr id="227" name="Rounded Rectangle 226"/>
          <p:cNvSpPr/>
          <p:nvPr/>
        </p:nvSpPr>
        <p:spPr>
          <a:xfrm>
            <a:off x="3203848" y="5273954"/>
            <a:ext cx="163205" cy="1270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grpSp>
        <p:nvGrpSpPr>
          <p:cNvPr id="222" name="Group 148"/>
          <p:cNvGrpSpPr/>
          <p:nvPr/>
        </p:nvGrpSpPr>
        <p:grpSpPr>
          <a:xfrm>
            <a:off x="3635896" y="5229201"/>
            <a:ext cx="220622" cy="179009"/>
            <a:chOff x="395536" y="5373216"/>
            <a:chExt cx="576064" cy="648072"/>
          </a:xfrm>
        </p:grpSpPr>
        <p:sp>
          <p:nvSpPr>
            <p:cNvPr id="223" name="Rounded Rectangle 222"/>
            <p:cNvSpPr/>
            <p:nvPr/>
          </p:nvSpPr>
          <p:spPr>
            <a:xfrm>
              <a:off x="395536" y="5517232"/>
              <a:ext cx="576064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24" name="Oval 223"/>
            <p:cNvSpPr/>
            <p:nvPr/>
          </p:nvSpPr>
          <p:spPr>
            <a:xfrm>
              <a:off x="539552" y="5373216"/>
              <a:ext cx="288032" cy="28803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241" name="Group 18"/>
          <p:cNvGrpSpPr/>
          <p:nvPr/>
        </p:nvGrpSpPr>
        <p:grpSpPr>
          <a:xfrm>
            <a:off x="5796136" y="5445224"/>
            <a:ext cx="336103" cy="266897"/>
            <a:chOff x="251520" y="1628800"/>
            <a:chExt cx="741462" cy="756475"/>
          </a:xfrm>
        </p:grpSpPr>
        <p:pic>
          <p:nvPicPr>
            <p:cNvPr id="248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844824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49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1772816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50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700808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51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1628800"/>
              <a:ext cx="525438" cy="540451"/>
            </a:xfrm>
            <a:prstGeom prst="rect">
              <a:avLst/>
            </a:prstGeom>
            <a:noFill/>
          </p:spPr>
        </p:pic>
      </p:grpSp>
      <p:grpSp>
        <p:nvGrpSpPr>
          <p:cNvPr id="242" name="Group 23"/>
          <p:cNvGrpSpPr/>
          <p:nvPr/>
        </p:nvGrpSpPr>
        <p:grpSpPr>
          <a:xfrm>
            <a:off x="6187829" y="5445224"/>
            <a:ext cx="336103" cy="266897"/>
            <a:chOff x="251520" y="1628800"/>
            <a:chExt cx="741462" cy="756475"/>
          </a:xfrm>
        </p:grpSpPr>
        <p:pic>
          <p:nvPicPr>
            <p:cNvPr id="244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844824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45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1772816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46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700808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47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1628800"/>
              <a:ext cx="525438" cy="540451"/>
            </a:xfrm>
            <a:prstGeom prst="rect">
              <a:avLst/>
            </a:prstGeom>
            <a:noFill/>
          </p:spPr>
        </p:pic>
      </p:grpSp>
      <p:sp>
        <p:nvSpPr>
          <p:cNvPr id="243" name="Rounded Rectangle 242"/>
          <p:cNvSpPr/>
          <p:nvPr/>
        </p:nvSpPr>
        <p:spPr>
          <a:xfrm>
            <a:off x="5861419" y="5241979"/>
            <a:ext cx="163205" cy="1270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grpSp>
        <p:nvGrpSpPr>
          <p:cNvPr id="238" name="Group 148"/>
          <p:cNvGrpSpPr/>
          <p:nvPr/>
        </p:nvGrpSpPr>
        <p:grpSpPr>
          <a:xfrm>
            <a:off x="6237380" y="5197227"/>
            <a:ext cx="220622" cy="179009"/>
            <a:chOff x="395536" y="5373216"/>
            <a:chExt cx="576064" cy="648072"/>
          </a:xfrm>
        </p:grpSpPr>
        <p:sp>
          <p:nvSpPr>
            <p:cNvPr id="239" name="Rounded Rectangle 238"/>
            <p:cNvSpPr/>
            <p:nvPr/>
          </p:nvSpPr>
          <p:spPr>
            <a:xfrm>
              <a:off x="395536" y="5517232"/>
              <a:ext cx="576064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40" name="Oval 239"/>
            <p:cNvSpPr/>
            <p:nvPr/>
          </p:nvSpPr>
          <p:spPr>
            <a:xfrm>
              <a:off x="539552" y="5373216"/>
              <a:ext cx="288032" cy="288032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153" name="Group 18"/>
          <p:cNvGrpSpPr/>
          <p:nvPr/>
        </p:nvGrpSpPr>
        <p:grpSpPr>
          <a:xfrm>
            <a:off x="6634243" y="5445223"/>
            <a:ext cx="336103" cy="266897"/>
            <a:chOff x="251520" y="1628800"/>
            <a:chExt cx="741462" cy="756475"/>
          </a:xfrm>
        </p:grpSpPr>
        <p:pic>
          <p:nvPicPr>
            <p:cNvPr id="154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844824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55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1772816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56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700808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57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1628800"/>
              <a:ext cx="525438" cy="540451"/>
            </a:xfrm>
            <a:prstGeom prst="rect">
              <a:avLst/>
            </a:prstGeom>
            <a:noFill/>
          </p:spPr>
        </p:pic>
      </p:grpSp>
      <p:sp>
        <p:nvSpPr>
          <p:cNvPr id="158" name="Rounded Rectangle 157"/>
          <p:cNvSpPr/>
          <p:nvPr/>
        </p:nvSpPr>
        <p:spPr>
          <a:xfrm>
            <a:off x="6699525" y="5241979"/>
            <a:ext cx="163205" cy="1270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grpSp>
        <p:nvGrpSpPr>
          <p:cNvPr id="160" name="Group 18"/>
          <p:cNvGrpSpPr/>
          <p:nvPr/>
        </p:nvGrpSpPr>
        <p:grpSpPr>
          <a:xfrm>
            <a:off x="3995936" y="5466359"/>
            <a:ext cx="336103" cy="266897"/>
            <a:chOff x="251520" y="1628800"/>
            <a:chExt cx="741462" cy="756475"/>
          </a:xfrm>
        </p:grpSpPr>
        <p:pic>
          <p:nvPicPr>
            <p:cNvPr id="161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844824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62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1772816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63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700808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72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1628800"/>
              <a:ext cx="525438" cy="540451"/>
            </a:xfrm>
            <a:prstGeom prst="rect">
              <a:avLst/>
            </a:prstGeom>
            <a:noFill/>
          </p:spPr>
        </p:pic>
      </p:grpSp>
      <p:sp>
        <p:nvSpPr>
          <p:cNvPr id="173" name="Rounded Rectangle 172"/>
          <p:cNvSpPr/>
          <p:nvPr/>
        </p:nvSpPr>
        <p:spPr>
          <a:xfrm>
            <a:off x="4061218" y="5301208"/>
            <a:ext cx="163205" cy="1270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175" name="Straight Connector 174"/>
          <p:cNvCxnSpPr/>
          <p:nvPr/>
        </p:nvCxnSpPr>
        <p:spPr>
          <a:xfrm>
            <a:off x="1475656" y="5085184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2267744" y="5085184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2411760" y="5085184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3203848" y="5085184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3275856" y="5085184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4139952" y="5085184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5955484" y="5053210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6747572" y="5053210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1475656" y="5085184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2411760" y="5085184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3275856" y="5085184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5955484" y="5053210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1403648" y="4869160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DC 1</a:t>
            </a:r>
            <a:endParaRPr lang="en-GB" sz="1000" dirty="0"/>
          </a:p>
        </p:txBody>
      </p:sp>
      <p:sp>
        <p:nvSpPr>
          <p:cNvPr id="192" name="TextBox 191"/>
          <p:cNvSpPr txBox="1"/>
          <p:nvPr/>
        </p:nvSpPr>
        <p:spPr>
          <a:xfrm>
            <a:off x="2339752" y="4869160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DC 2</a:t>
            </a:r>
            <a:endParaRPr lang="en-GB" sz="1000" dirty="0"/>
          </a:p>
        </p:txBody>
      </p:sp>
      <p:sp>
        <p:nvSpPr>
          <p:cNvPr id="193" name="TextBox 192"/>
          <p:cNvSpPr txBox="1"/>
          <p:nvPr/>
        </p:nvSpPr>
        <p:spPr>
          <a:xfrm>
            <a:off x="3347864" y="4869160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DC 3</a:t>
            </a:r>
            <a:endParaRPr lang="en-GB" sz="1000" dirty="0"/>
          </a:p>
        </p:txBody>
      </p:sp>
      <p:sp>
        <p:nvSpPr>
          <p:cNvPr id="194" name="TextBox 193"/>
          <p:cNvSpPr txBox="1"/>
          <p:nvPr/>
        </p:nvSpPr>
        <p:spPr>
          <a:xfrm>
            <a:off x="5868144" y="4797152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DC n</a:t>
            </a:r>
            <a:endParaRPr lang="en-GB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Visual Data Model Draft for Data Collection</a:t>
            </a:r>
            <a:endParaRPr lang="en-GB" sz="2400" dirty="0"/>
          </a:p>
        </p:txBody>
      </p:sp>
      <p:sp>
        <p:nvSpPr>
          <p:cNvPr id="310" name="TextBox 309"/>
          <p:cNvSpPr txBox="1"/>
          <p:nvPr/>
        </p:nvSpPr>
        <p:spPr>
          <a:xfrm>
            <a:off x="4601766" y="371703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………</a:t>
            </a:r>
            <a:endParaRPr lang="en-GB" dirty="0"/>
          </a:p>
        </p:txBody>
      </p:sp>
      <p:cxnSp>
        <p:nvCxnSpPr>
          <p:cNvPr id="312" name="Straight Connector 311"/>
          <p:cNvCxnSpPr/>
          <p:nvPr/>
        </p:nvCxnSpPr>
        <p:spPr>
          <a:xfrm flipV="1">
            <a:off x="3521646" y="2564904"/>
            <a:ext cx="792088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3521646" y="2996952"/>
            <a:ext cx="1224136" cy="1791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Box 329"/>
          <p:cNvSpPr txBox="1"/>
          <p:nvPr/>
        </p:nvSpPr>
        <p:spPr>
          <a:xfrm rot="16200000">
            <a:off x="4340191" y="5498793"/>
            <a:ext cx="8980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Data Collection</a:t>
            </a:r>
            <a:endParaRPr lang="en-GB" sz="900" dirty="0"/>
          </a:p>
        </p:txBody>
      </p:sp>
      <p:sp>
        <p:nvSpPr>
          <p:cNvPr id="331" name="TextBox 330"/>
          <p:cNvSpPr txBox="1"/>
          <p:nvPr/>
        </p:nvSpPr>
        <p:spPr>
          <a:xfrm rot="16200000">
            <a:off x="2811738" y="5291038"/>
            <a:ext cx="12186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Data Collection Group</a:t>
            </a:r>
            <a:endParaRPr lang="en-GB" sz="900" dirty="0"/>
          </a:p>
        </p:txBody>
      </p:sp>
      <p:sp>
        <p:nvSpPr>
          <p:cNvPr id="333" name="TextBox 332"/>
          <p:cNvSpPr txBox="1"/>
          <p:nvPr/>
        </p:nvSpPr>
        <p:spPr>
          <a:xfrm rot="16200000">
            <a:off x="6116852" y="5711230"/>
            <a:ext cx="3690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Run</a:t>
            </a:r>
            <a:endParaRPr lang="en-GB" sz="900" dirty="0"/>
          </a:p>
        </p:txBody>
      </p:sp>
      <p:sp>
        <p:nvSpPr>
          <p:cNvPr id="334" name="TextBox 333"/>
          <p:cNvSpPr txBox="1"/>
          <p:nvPr/>
        </p:nvSpPr>
        <p:spPr>
          <a:xfrm rot="16200000">
            <a:off x="6564002" y="5640952"/>
            <a:ext cx="4828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Frame</a:t>
            </a:r>
          </a:p>
        </p:txBody>
      </p:sp>
      <p:cxnSp>
        <p:nvCxnSpPr>
          <p:cNvPr id="336" name="Straight Connector 335"/>
          <p:cNvCxnSpPr/>
          <p:nvPr/>
        </p:nvCxnSpPr>
        <p:spPr>
          <a:xfrm>
            <a:off x="1475656" y="6093297"/>
            <a:ext cx="5574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2" name="Straight Connector 341"/>
          <p:cNvCxnSpPr/>
          <p:nvPr/>
        </p:nvCxnSpPr>
        <p:spPr>
          <a:xfrm flipV="1">
            <a:off x="2843808" y="4653136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>
            <a:off x="3995936" y="5013177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/>
          <p:nvPr/>
        </p:nvCxnSpPr>
        <p:spPr>
          <a:xfrm flipV="1">
            <a:off x="6012160" y="5445225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/>
          <p:nvPr/>
        </p:nvCxnSpPr>
        <p:spPr>
          <a:xfrm flipV="1">
            <a:off x="6516216" y="5445225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 flipV="1">
            <a:off x="7050038" y="5445225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Slide Number Placeholder 1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12</a:t>
            </a:fld>
            <a:endParaRPr lang="en-GB"/>
          </a:p>
        </p:txBody>
      </p:sp>
      <p:grpSp>
        <p:nvGrpSpPr>
          <p:cNvPr id="179" name="Group 270"/>
          <p:cNvGrpSpPr/>
          <p:nvPr/>
        </p:nvGrpSpPr>
        <p:grpSpPr>
          <a:xfrm>
            <a:off x="2873574" y="2708920"/>
            <a:ext cx="648072" cy="504056"/>
            <a:chOff x="6948264" y="2924944"/>
            <a:chExt cx="720080" cy="648072"/>
          </a:xfrm>
        </p:grpSpPr>
        <p:grpSp>
          <p:nvGrpSpPr>
            <p:cNvPr id="180" name="Group 94"/>
            <p:cNvGrpSpPr/>
            <p:nvPr/>
          </p:nvGrpSpPr>
          <p:grpSpPr>
            <a:xfrm>
              <a:off x="7020272" y="2986951"/>
              <a:ext cx="165398" cy="226025"/>
              <a:chOff x="251520" y="1628800"/>
              <a:chExt cx="741462" cy="756475"/>
            </a:xfrm>
          </p:grpSpPr>
          <p:pic>
            <p:nvPicPr>
              <p:cNvPr id="21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81" name="Group 103"/>
            <p:cNvGrpSpPr/>
            <p:nvPr/>
          </p:nvGrpSpPr>
          <p:grpSpPr>
            <a:xfrm>
              <a:off x="7214914" y="2986951"/>
              <a:ext cx="165398" cy="226025"/>
              <a:chOff x="251520" y="1628800"/>
              <a:chExt cx="741462" cy="756475"/>
            </a:xfrm>
          </p:grpSpPr>
          <p:pic>
            <p:nvPicPr>
              <p:cNvPr id="20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82" name="Group 108"/>
            <p:cNvGrpSpPr/>
            <p:nvPr/>
          </p:nvGrpSpPr>
          <p:grpSpPr>
            <a:xfrm>
              <a:off x="7020272" y="3274983"/>
              <a:ext cx="165398" cy="226025"/>
              <a:chOff x="251520" y="1628800"/>
              <a:chExt cx="741462" cy="756475"/>
            </a:xfrm>
          </p:grpSpPr>
          <p:pic>
            <p:nvPicPr>
              <p:cNvPr id="20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83" name="Group 113"/>
            <p:cNvGrpSpPr/>
            <p:nvPr/>
          </p:nvGrpSpPr>
          <p:grpSpPr>
            <a:xfrm>
              <a:off x="7214914" y="3274983"/>
              <a:ext cx="165398" cy="226025"/>
              <a:chOff x="251520" y="1628800"/>
              <a:chExt cx="741462" cy="756475"/>
            </a:xfrm>
          </p:grpSpPr>
          <p:pic>
            <p:nvPicPr>
              <p:cNvPr id="19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cxnSp>
          <p:nvCxnSpPr>
            <p:cNvPr id="184" name="Straight Connector 183"/>
            <p:cNvCxnSpPr/>
            <p:nvPr/>
          </p:nvCxnSpPr>
          <p:spPr>
            <a:xfrm>
              <a:off x="694826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6948264" y="2924944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6948264" y="3573016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flipV="1">
              <a:off x="766834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8" name="Group 134"/>
            <p:cNvGrpSpPr/>
            <p:nvPr/>
          </p:nvGrpSpPr>
          <p:grpSpPr>
            <a:xfrm>
              <a:off x="7430938" y="2996952"/>
              <a:ext cx="165398" cy="226025"/>
              <a:chOff x="251520" y="1628800"/>
              <a:chExt cx="741462" cy="756475"/>
            </a:xfrm>
          </p:grpSpPr>
          <p:pic>
            <p:nvPicPr>
              <p:cNvPr id="19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89" name="Group 139"/>
            <p:cNvGrpSpPr/>
            <p:nvPr/>
          </p:nvGrpSpPr>
          <p:grpSpPr>
            <a:xfrm>
              <a:off x="7430938" y="3284984"/>
              <a:ext cx="165398" cy="226025"/>
              <a:chOff x="251520" y="1628800"/>
              <a:chExt cx="741462" cy="756475"/>
            </a:xfrm>
          </p:grpSpPr>
          <p:pic>
            <p:nvPicPr>
              <p:cNvPr id="19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407" name="Group 406"/>
          <p:cNvGrpSpPr/>
          <p:nvPr/>
        </p:nvGrpSpPr>
        <p:grpSpPr>
          <a:xfrm>
            <a:off x="4355976" y="620688"/>
            <a:ext cx="2638914" cy="3240360"/>
            <a:chOff x="1733922" y="692696"/>
            <a:chExt cx="2638914" cy="3240360"/>
          </a:xfrm>
        </p:grpSpPr>
        <p:cxnSp>
          <p:nvCxnSpPr>
            <p:cNvPr id="124" name="Straight Connector 123"/>
            <p:cNvCxnSpPr/>
            <p:nvPr/>
          </p:nvCxnSpPr>
          <p:spPr>
            <a:xfrm flipV="1">
              <a:off x="2267744" y="1244757"/>
              <a:ext cx="1008112" cy="12121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2267744" y="2180861"/>
              <a:ext cx="1008112" cy="2760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2267744" y="2456892"/>
              <a:ext cx="1008112" cy="1092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7" name="Group 216"/>
            <p:cNvGrpSpPr/>
            <p:nvPr/>
          </p:nvGrpSpPr>
          <p:grpSpPr>
            <a:xfrm>
              <a:off x="1733922" y="2448119"/>
              <a:ext cx="461814" cy="188793"/>
              <a:chOff x="251520" y="3356992"/>
              <a:chExt cx="2469654" cy="756475"/>
            </a:xfrm>
          </p:grpSpPr>
          <p:grpSp>
            <p:nvGrpSpPr>
              <p:cNvPr id="218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23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3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3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3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219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22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2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3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3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220" name="Group 28"/>
              <p:cNvGrpSpPr/>
              <p:nvPr/>
            </p:nvGrpSpPr>
            <p:grpSpPr>
              <a:xfrm>
                <a:off x="1979712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22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2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2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2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254" name="Group 253"/>
            <p:cNvGrpSpPr/>
            <p:nvPr/>
          </p:nvGrpSpPr>
          <p:grpSpPr>
            <a:xfrm>
              <a:off x="3331004" y="1700808"/>
              <a:ext cx="1024972" cy="864096"/>
              <a:chOff x="3203848" y="764704"/>
              <a:chExt cx="1024972" cy="864096"/>
            </a:xfrm>
          </p:grpSpPr>
          <p:grpSp>
            <p:nvGrpSpPr>
              <p:cNvPr id="236" name="Group 235"/>
              <p:cNvGrpSpPr/>
              <p:nvPr/>
            </p:nvGrpSpPr>
            <p:grpSpPr>
              <a:xfrm>
                <a:off x="3203848" y="1124744"/>
                <a:ext cx="237406" cy="252419"/>
                <a:chOff x="251520" y="1628800"/>
                <a:chExt cx="741462" cy="756475"/>
              </a:xfrm>
            </p:grpSpPr>
            <p:pic>
              <p:nvPicPr>
                <p:cNvPr id="23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3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3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4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pic>
            <p:nvPicPr>
              <p:cNvPr id="24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95936" y="764704"/>
                <a:ext cx="169398" cy="174239"/>
              </a:xfrm>
              <a:prstGeom prst="rect">
                <a:avLst/>
              </a:prstGeom>
              <a:noFill/>
            </p:spPr>
          </p:pic>
          <p:cxnSp>
            <p:nvCxnSpPr>
              <p:cNvPr id="243" name="Straight Connector 242"/>
              <p:cNvCxnSpPr/>
              <p:nvPr/>
            </p:nvCxnSpPr>
            <p:spPr>
              <a:xfrm flipV="1">
                <a:off x="3491880" y="908720"/>
                <a:ext cx="432048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95936" y="1022513"/>
                <a:ext cx="169398" cy="174239"/>
              </a:xfrm>
              <a:prstGeom prst="rect">
                <a:avLst/>
              </a:prstGeom>
              <a:noFill/>
            </p:spPr>
          </p:pic>
          <p:pic>
            <p:nvPicPr>
              <p:cNvPr id="24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95936" y="1454561"/>
                <a:ext cx="169398" cy="174239"/>
              </a:xfrm>
              <a:prstGeom prst="rect">
                <a:avLst/>
              </a:prstGeom>
              <a:noFill/>
            </p:spPr>
          </p:pic>
          <p:sp>
            <p:nvSpPr>
              <p:cNvPr id="247" name="TextBox 246"/>
              <p:cNvSpPr txBox="1"/>
              <p:nvPr/>
            </p:nvSpPr>
            <p:spPr>
              <a:xfrm>
                <a:off x="3923928" y="1196752"/>
                <a:ext cx="30489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….</a:t>
                </a:r>
                <a:endParaRPr lang="en-GB" sz="1000" dirty="0"/>
              </a:p>
            </p:txBody>
          </p:sp>
          <p:cxnSp>
            <p:nvCxnSpPr>
              <p:cNvPr id="249" name="Straight Connector 248"/>
              <p:cNvCxnSpPr/>
              <p:nvPr/>
            </p:nvCxnSpPr>
            <p:spPr>
              <a:xfrm flipV="1">
                <a:off x="3491880" y="1124744"/>
                <a:ext cx="432048" cy="720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>
                <a:endCxn id="246" idx="1"/>
              </p:cNvCxnSpPr>
              <p:nvPr/>
            </p:nvCxnSpPr>
            <p:spPr>
              <a:xfrm>
                <a:off x="3491880" y="1196752"/>
                <a:ext cx="504056" cy="3449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5" name="Group 254"/>
            <p:cNvGrpSpPr/>
            <p:nvPr/>
          </p:nvGrpSpPr>
          <p:grpSpPr>
            <a:xfrm>
              <a:off x="3331004" y="692696"/>
              <a:ext cx="1024972" cy="864096"/>
              <a:chOff x="3203848" y="764704"/>
              <a:chExt cx="1024972" cy="864096"/>
            </a:xfrm>
          </p:grpSpPr>
          <p:grpSp>
            <p:nvGrpSpPr>
              <p:cNvPr id="256" name="Group 235"/>
              <p:cNvGrpSpPr/>
              <p:nvPr/>
            </p:nvGrpSpPr>
            <p:grpSpPr>
              <a:xfrm>
                <a:off x="3203848" y="1124744"/>
                <a:ext cx="237406" cy="252419"/>
                <a:chOff x="251520" y="1628800"/>
                <a:chExt cx="741462" cy="756475"/>
              </a:xfrm>
            </p:grpSpPr>
            <p:pic>
              <p:nvPicPr>
                <p:cNvPr id="26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6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6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6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pic>
            <p:nvPicPr>
              <p:cNvPr id="25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95936" y="764704"/>
                <a:ext cx="169398" cy="174239"/>
              </a:xfrm>
              <a:prstGeom prst="rect">
                <a:avLst/>
              </a:prstGeom>
              <a:noFill/>
            </p:spPr>
          </p:pic>
          <p:cxnSp>
            <p:nvCxnSpPr>
              <p:cNvPr id="258" name="Straight Connector 257"/>
              <p:cNvCxnSpPr/>
              <p:nvPr/>
            </p:nvCxnSpPr>
            <p:spPr>
              <a:xfrm flipV="1">
                <a:off x="3491880" y="908720"/>
                <a:ext cx="432048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5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95936" y="1022513"/>
                <a:ext cx="169398" cy="174239"/>
              </a:xfrm>
              <a:prstGeom prst="rect">
                <a:avLst/>
              </a:prstGeom>
              <a:noFill/>
            </p:spPr>
          </p:pic>
          <p:pic>
            <p:nvPicPr>
              <p:cNvPr id="26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95936" y="1454561"/>
                <a:ext cx="169398" cy="174239"/>
              </a:xfrm>
              <a:prstGeom prst="rect">
                <a:avLst/>
              </a:prstGeom>
              <a:noFill/>
            </p:spPr>
          </p:pic>
          <p:sp>
            <p:nvSpPr>
              <p:cNvPr id="261" name="TextBox 260"/>
              <p:cNvSpPr txBox="1"/>
              <p:nvPr/>
            </p:nvSpPr>
            <p:spPr>
              <a:xfrm>
                <a:off x="3923928" y="1196752"/>
                <a:ext cx="30489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….</a:t>
                </a:r>
                <a:endParaRPr lang="en-GB" sz="1000" dirty="0"/>
              </a:p>
            </p:txBody>
          </p:sp>
          <p:cxnSp>
            <p:nvCxnSpPr>
              <p:cNvPr id="263" name="Straight Connector 262"/>
              <p:cNvCxnSpPr/>
              <p:nvPr/>
            </p:nvCxnSpPr>
            <p:spPr>
              <a:xfrm flipV="1">
                <a:off x="3491880" y="1124744"/>
                <a:ext cx="432048" cy="720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/>
              <p:cNvCxnSpPr>
                <a:endCxn id="260" idx="1"/>
              </p:cNvCxnSpPr>
              <p:nvPr/>
            </p:nvCxnSpPr>
            <p:spPr>
              <a:xfrm>
                <a:off x="3491880" y="1196752"/>
                <a:ext cx="504056" cy="3449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9" name="Group 268"/>
            <p:cNvGrpSpPr/>
            <p:nvPr/>
          </p:nvGrpSpPr>
          <p:grpSpPr>
            <a:xfrm>
              <a:off x="3347864" y="3068960"/>
              <a:ext cx="1024972" cy="864096"/>
              <a:chOff x="3203848" y="764704"/>
              <a:chExt cx="1024972" cy="864096"/>
            </a:xfrm>
          </p:grpSpPr>
          <p:grpSp>
            <p:nvGrpSpPr>
              <p:cNvPr id="270" name="Group 235"/>
              <p:cNvGrpSpPr/>
              <p:nvPr/>
            </p:nvGrpSpPr>
            <p:grpSpPr>
              <a:xfrm>
                <a:off x="3203848" y="1124744"/>
                <a:ext cx="237406" cy="252419"/>
                <a:chOff x="251520" y="1628800"/>
                <a:chExt cx="741462" cy="756475"/>
              </a:xfrm>
            </p:grpSpPr>
            <p:pic>
              <p:nvPicPr>
                <p:cNvPr id="31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32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33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33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pic>
            <p:nvPicPr>
              <p:cNvPr id="27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95936" y="764704"/>
                <a:ext cx="169398" cy="174239"/>
              </a:xfrm>
              <a:prstGeom prst="rect">
                <a:avLst/>
              </a:prstGeom>
              <a:noFill/>
            </p:spPr>
          </p:pic>
          <p:cxnSp>
            <p:nvCxnSpPr>
              <p:cNvPr id="272" name="Straight Connector 271"/>
              <p:cNvCxnSpPr/>
              <p:nvPr/>
            </p:nvCxnSpPr>
            <p:spPr>
              <a:xfrm flipV="1">
                <a:off x="3491880" y="908720"/>
                <a:ext cx="432048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7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95936" y="1022513"/>
                <a:ext cx="169398" cy="174239"/>
              </a:xfrm>
              <a:prstGeom prst="rect">
                <a:avLst/>
              </a:prstGeom>
              <a:noFill/>
            </p:spPr>
          </p:pic>
          <p:pic>
            <p:nvPicPr>
              <p:cNvPr id="27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95936" y="1454561"/>
                <a:ext cx="169398" cy="174239"/>
              </a:xfrm>
              <a:prstGeom prst="rect">
                <a:avLst/>
              </a:prstGeom>
              <a:noFill/>
            </p:spPr>
          </p:pic>
          <p:sp>
            <p:nvSpPr>
              <p:cNvPr id="311" name="TextBox 310"/>
              <p:cNvSpPr txBox="1"/>
              <p:nvPr/>
            </p:nvSpPr>
            <p:spPr>
              <a:xfrm>
                <a:off x="3923928" y="1196752"/>
                <a:ext cx="30489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….</a:t>
                </a:r>
                <a:endParaRPr lang="en-GB" sz="1000" dirty="0"/>
              </a:p>
            </p:txBody>
          </p:sp>
          <p:cxnSp>
            <p:nvCxnSpPr>
              <p:cNvPr id="313" name="Straight Connector 312"/>
              <p:cNvCxnSpPr/>
              <p:nvPr/>
            </p:nvCxnSpPr>
            <p:spPr>
              <a:xfrm flipV="1">
                <a:off x="3491880" y="1124744"/>
                <a:ext cx="432048" cy="720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/>
              <p:cNvCxnSpPr>
                <a:endCxn id="274" idx="1"/>
              </p:cNvCxnSpPr>
              <p:nvPr/>
            </p:nvCxnSpPr>
            <p:spPr>
              <a:xfrm>
                <a:off x="3491880" y="1196752"/>
                <a:ext cx="504056" cy="3449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8" name="Group 407"/>
          <p:cNvGrpSpPr/>
          <p:nvPr/>
        </p:nvGrpSpPr>
        <p:grpSpPr>
          <a:xfrm>
            <a:off x="4889798" y="3933056"/>
            <a:ext cx="1440160" cy="1512168"/>
            <a:chOff x="1733922" y="692696"/>
            <a:chExt cx="2638914" cy="3240360"/>
          </a:xfrm>
        </p:grpSpPr>
        <p:cxnSp>
          <p:nvCxnSpPr>
            <p:cNvPr id="409" name="Straight Connector 408"/>
            <p:cNvCxnSpPr/>
            <p:nvPr/>
          </p:nvCxnSpPr>
          <p:spPr>
            <a:xfrm flipV="1">
              <a:off x="2267744" y="1244757"/>
              <a:ext cx="1008112" cy="12121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/>
            <p:cNvCxnSpPr/>
            <p:nvPr/>
          </p:nvCxnSpPr>
          <p:spPr>
            <a:xfrm flipV="1">
              <a:off x="2267744" y="2180861"/>
              <a:ext cx="1008112" cy="2760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/>
          </p:nvCxnSpPr>
          <p:spPr>
            <a:xfrm>
              <a:off x="2267744" y="2456892"/>
              <a:ext cx="1008112" cy="1092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2" name="Group 216"/>
            <p:cNvGrpSpPr/>
            <p:nvPr/>
          </p:nvGrpSpPr>
          <p:grpSpPr>
            <a:xfrm>
              <a:off x="1733922" y="2448119"/>
              <a:ext cx="461814" cy="188793"/>
              <a:chOff x="251520" y="3356992"/>
              <a:chExt cx="2469654" cy="756475"/>
            </a:xfrm>
          </p:grpSpPr>
          <p:grpSp>
            <p:nvGrpSpPr>
              <p:cNvPr id="452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46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46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46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46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453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45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46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46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46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454" name="Group 28"/>
              <p:cNvGrpSpPr/>
              <p:nvPr/>
            </p:nvGrpSpPr>
            <p:grpSpPr>
              <a:xfrm>
                <a:off x="1979712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45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45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45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45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413" name="Group 253"/>
            <p:cNvGrpSpPr/>
            <p:nvPr/>
          </p:nvGrpSpPr>
          <p:grpSpPr>
            <a:xfrm>
              <a:off x="3331004" y="1700808"/>
              <a:ext cx="1024972" cy="864096"/>
              <a:chOff x="3203848" y="764704"/>
              <a:chExt cx="1024972" cy="864096"/>
            </a:xfrm>
          </p:grpSpPr>
          <p:grpSp>
            <p:nvGrpSpPr>
              <p:cNvPr id="440" name="Group 235"/>
              <p:cNvGrpSpPr/>
              <p:nvPr/>
            </p:nvGrpSpPr>
            <p:grpSpPr>
              <a:xfrm>
                <a:off x="3203848" y="1124744"/>
                <a:ext cx="237406" cy="252419"/>
                <a:chOff x="251520" y="1628800"/>
                <a:chExt cx="741462" cy="756475"/>
              </a:xfrm>
            </p:grpSpPr>
            <p:pic>
              <p:nvPicPr>
                <p:cNvPr id="44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44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45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45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pic>
            <p:nvPicPr>
              <p:cNvPr id="44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95936" y="764704"/>
                <a:ext cx="169398" cy="174239"/>
              </a:xfrm>
              <a:prstGeom prst="rect">
                <a:avLst/>
              </a:prstGeom>
              <a:noFill/>
            </p:spPr>
          </p:pic>
          <p:cxnSp>
            <p:nvCxnSpPr>
              <p:cNvPr id="442" name="Straight Connector 441"/>
              <p:cNvCxnSpPr/>
              <p:nvPr/>
            </p:nvCxnSpPr>
            <p:spPr>
              <a:xfrm flipV="1">
                <a:off x="3491880" y="908720"/>
                <a:ext cx="432048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4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95936" y="1022513"/>
                <a:ext cx="169398" cy="174239"/>
              </a:xfrm>
              <a:prstGeom prst="rect">
                <a:avLst/>
              </a:prstGeom>
              <a:noFill/>
            </p:spPr>
          </p:pic>
          <p:pic>
            <p:nvPicPr>
              <p:cNvPr id="4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95936" y="1454561"/>
                <a:ext cx="169398" cy="174239"/>
              </a:xfrm>
              <a:prstGeom prst="rect">
                <a:avLst/>
              </a:prstGeom>
              <a:noFill/>
            </p:spPr>
          </p:pic>
          <p:sp>
            <p:nvSpPr>
              <p:cNvPr id="445" name="TextBox 444"/>
              <p:cNvSpPr txBox="1"/>
              <p:nvPr/>
            </p:nvSpPr>
            <p:spPr>
              <a:xfrm>
                <a:off x="3923928" y="1196752"/>
                <a:ext cx="30489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….</a:t>
                </a:r>
                <a:endParaRPr lang="en-GB" sz="1000" dirty="0"/>
              </a:p>
            </p:txBody>
          </p:sp>
          <p:cxnSp>
            <p:nvCxnSpPr>
              <p:cNvPr id="446" name="Straight Connector 445"/>
              <p:cNvCxnSpPr/>
              <p:nvPr/>
            </p:nvCxnSpPr>
            <p:spPr>
              <a:xfrm flipV="1">
                <a:off x="3491880" y="1124744"/>
                <a:ext cx="432048" cy="720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/>
              <p:cNvCxnSpPr>
                <a:endCxn id="444" idx="1"/>
              </p:cNvCxnSpPr>
              <p:nvPr/>
            </p:nvCxnSpPr>
            <p:spPr>
              <a:xfrm>
                <a:off x="3491880" y="1196752"/>
                <a:ext cx="504056" cy="3449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4" name="Group 254"/>
            <p:cNvGrpSpPr/>
            <p:nvPr/>
          </p:nvGrpSpPr>
          <p:grpSpPr>
            <a:xfrm>
              <a:off x="3331004" y="692696"/>
              <a:ext cx="1024972" cy="864096"/>
              <a:chOff x="3203848" y="764704"/>
              <a:chExt cx="1024972" cy="864096"/>
            </a:xfrm>
          </p:grpSpPr>
          <p:grpSp>
            <p:nvGrpSpPr>
              <p:cNvPr id="428" name="Group 235"/>
              <p:cNvGrpSpPr/>
              <p:nvPr/>
            </p:nvGrpSpPr>
            <p:grpSpPr>
              <a:xfrm>
                <a:off x="3203848" y="1124744"/>
                <a:ext cx="237406" cy="252419"/>
                <a:chOff x="251520" y="1628800"/>
                <a:chExt cx="741462" cy="756475"/>
              </a:xfrm>
            </p:grpSpPr>
            <p:pic>
              <p:nvPicPr>
                <p:cNvPr id="43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43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43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43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pic>
            <p:nvPicPr>
              <p:cNvPr id="42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95936" y="764704"/>
                <a:ext cx="169398" cy="174239"/>
              </a:xfrm>
              <a:prstGeom prst="rect">
                <a:avLst/>
              </a:prstGeom>
              <a:noFill/>
            </p:spPr>
          </p:pic>
          <p:cxnSp>
            <p:nvCxnSpPr>
              <p:cNvPr id="430" name="Straight Connector 429"/>
              <p:cNvCxnSpPr/>
              <p:nvPr/>
            </p:nvCxnSpPr>
            <p:spPr>
              <a:xfrm flipV="1">
                <a:off x="3491880" y="908720"/>
                <a:ext cx="432048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3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95936" y="1022513"/>
                <a:ext cx="169398" cy="174239"/>
              </a:xfrm>
              <a:prstGeom prst="rect">
                <a:avLst/>
              </a:prstGeom>
              <a:noFill/>
            </p:spPr>
          </p:pic>
          <p:pic>
            <p:nvPicPr>
              <p:cNvPr id="43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95936" y="1454561"/>
                <a:ext cx="169398" cy="174239"/>
              </a:xfrm>
              <a:prstGeom prst="rect">
                <a:avLst/>
              </a:prstGeom>
              <a:noFill/>
            </p:spPr>
          </p:pic>
          <p:sp>
            <p:nvSpPr>
              <p:cNvPr id="433" name="TextBox 432"/>
              <p:cNvSpPr txBox="1"/>
              <p:nvPr/>
            </p:nvSpPr>
            <p:spPr>
              <a:xfrm>
                <a:off x="3923928" y="1196752"/>
                <a:ext cx="30489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….</a:t>
                </a:r>
                <a:endParaRPr lang="en-GB" sz="1000" dirty="0"/>
              </a:p>
            </p:txBody>
          </p:sp>
          <p:cxnSp>
            <p:nvCxnSpPr>
              <p:cNvPr id="434" name="Straight Connector 433"/>
              <p:cNvCxnSpPr/>
              <p:nvPr/>
            </p:nvCxnSpPr>
            <p:spPr>
              <a:xfrm flipV="1">
                <a:off x="3491880" y="1124744"/>
                <a:ext cx="432048" cy="720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Connector 434"/>
              <p:cNvCxnSpPr>
                <a:endCxn id="432" idx="1"/>
              </p:cNvCxnSpPr>
              <p:nvPr/>
            </p:nvCxnSpPr>
            <p:spPr>
              <a:xfrm>
                <a:off x="3491880" y="1196752"/>
                <a:ext cx="504056" cy="3449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5" name="Group 268"/>
            <p:cNvGrpSpPr/>
            <p:nvPr/>
          </p:nvGrpSpPr>
          <p:grpSpPr>
            <a:xfrm>
              <a:off x="3347864" y="3068960"/>
              <a:ext cx="1024972" cy="864096"/>
              <a:chOff x="3203848" y="764704"/>
              <a:chExt cx="1024972" cy="864096"/>
            </a:xfrm>
          </p:grpSpPr>
          <p:grpSp>
            <p:nvGrpSpPr>
              <p:cNvPr id="416" name="Group 235"/>
              <p:cNvGrpSpPr/>
              <p:nvPr/>
            </p:nvGrpSpPr>
            <p:grpSpPr>
              <a:xfrm>
                <a:off x="3203848" y="1124744"/>
                <a:ext cx="237406" cy="252419"/>
                <a:chOff x="251520" y="1628800"/>
                <a:chExt cx="741462" cy="756475"/>
              </a:xfrm>
            </p:grpSpPr>
            <p:pic>
              <p:nvPicPr>
                <p:cNvPr id="42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42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42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42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pic>
            <p:nvPicPr>
              <p:cNvPr id="41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95936" y="764704"/>
                <a:ext cx="169398" cy="174239"/>
              </a:xfrm>
              <a:prstGeom prst="rect">
                <a:avLst/>
              </a:prstGeom>
              <a:noFill/>
            </p:spPr>
          </p:pic>
          <p:cxnSp>
            <p:nvCxnSpPr>
              <p:cNvPr id="418" name="Straight Connector 417"/>
              <p:cNvCxnSpPr/>
              <p:nvPr/>
            </p:nvCxnSpPr>
            <p:spPr>
              <a:xfrm flipV="1">
                <a:off x="3491880" y="908720"/>
                <a:ext cx="432048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1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95936" y="1022513"/>
                <a:ext cx="169398" cy="174239"/>
              </a:xfrm>
              <a:prstGeom prst="rect">
                <a:avLst/>
              </a:prstGeom>
              <a:noFill/>
            </p:spPr>
          </p:pic>
          <p:pic>
            <p:nvPicPr>
              <p:cNvPr id="42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95936" y="1454561"/>
                <a:ext cx="169398" cy="174239"/>
              </a:xfrm>
              <a:prstGeom prst="rect">
                <a:avLst/>
              </a:prstGeom>
              <a:noFill/>
            </p:spPr>
          </p:pic>
          <p:sp>
            <p:nvSpPr>
              <p:cNvPr id="421" name="TextBox 420"/>
              <p:cNvSpPr txBox="1"/>
              <p:nvPr/>
            </p:nvSpPr>
            <p:spPr>
              <a:xfrm>
                <a:off x="3923928" y="1196752"/>
                <a:ext cx="30489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….</a:t>
                </a:r>
                <a:endParaRPr lang="en-GB" sz="1000" dirty="0"/>
              </a:p>
            </p:txBody>
          </p:sp>
          <p:cxnSp>
            <p:nvCxnSpPr>
              <p:cNvPr id="422" name="Straight Connector 421"/>
              <p:cNvCxnSpPr/>
              <p:nvPr/>
            </p:nvCxnSpPr>
            <p:spPr>
              <a:xfrm flipV="1">
                <a:off x="3491880" y="1124744"/>
                <a:ext cx="432048" cy="720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/>
              <p:cNvCxnSpPr>
                <a:endCxn id="420" idx="1"/>
              </p:cNvCxnSpPr>
              <p:nvPr/>
            </p:nvCxnSpPr>
            <p:spPr>
              <a:xfrm>
                <a:off x="3491880" y="1196752"/>
                <a:ext cx="504056" cy="3449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7" name="TextBox 466"/>
          <p:cNvSpPr txBox="1"/>
          <p:nvPr/>
        </p:nvSpPr>
        <p:spPr>
          <a:xfrm>
            <a:off x="4313734" y="2564904"/>
            <a:ext cx="9476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DataCollection</a:t>
            </a:r>
            <a:endParaRPr lang="en-GB" sz="1000" dirty="0"/>
          </a:p>
        </p:txBody>
      </p:sp>
      <p:sp>
        <p:nvSpPr>
          <p:cNvPr id="468" name="TextBox 467"/>
          <p:cNvSpPr txBox="1"/>
          <p:nvPr/>
        </p:nvSpPr>
        <p:spPr>
          <a:xfrm>
            <a:off x="5897910" y="2276872"/>
            <a:ext cx="388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Run</a:t>
            </a:r>
            <a:endParaRPr lang="en-GB" sz="1000" dirty="0"/>
          </a:p>
        </p:txBody>
      </p:sp>
      <p:sp>
        <p:nvSpPr>
          <p:cNvPr id="469" name="TextBox 468"/>
          <p:cNvSpPr txBox="1"/>
          <p:nvPr/>
        </p:nvSpPr>
        <p:spPr>
          <a:xfrm>
            <a:off x="6545982" y="2564904"/>
            <a:ext cx="5164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Frame</a:t>
            </a:r>
            <a:endParaRPr lang="en-GB" sz="1000" dirty="0"/>
          </a:p>
        </p:txBody>
      </p:sp>
      <p:sp>
        <p:nvSpPr>
          <p:cNvPr id="178" name="TextBox 177"/>
          <p:cNvSpPr txBox="1"/>
          <p:nvPr/>
        </p:nvSpPr>
        <p:spPr>
          <a:xfrm rot="16200000">
            <a:off x="1145824" y="5271001"/>
            <a:ext cx="11785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Data Collection Array</a:t>
            </a:r>
            <a:endParaRPr lang="en-GB" sz="900" dirty="0"/>
          </a:p>
        </p:txBody>
      </p:sp>
      <p:cxnSp>
        <p:nvCxnSpPr>
          <p:cNvPr id="207" name="Straight Connector 206"/>
          <p:cNvCxnSpPr/>
          <p:nvPr/>
        </p:nvCxnSpPr>
        <p:spPr>
          <a:xfrm flipV="1">
            <a:off x="1475656" y="4653136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1" name="Group 270"/>
          <p:cNvGrpSpPr/>
          <p:nvPr/>
        </p:nvGrpSpPr>
        <p:grpSpPr>
          <a:xfrm>
            <a:off x="1403648" y="4221088"/>
            <a:ext cx="360040" cy="288032"/>
            <a:chOff x="6948264" y="2924944"/>
            <a:chExt cx="720080" cy="648072"/>
          </a:xfrm>
        </p:grpSpPr>
        <p:grpSp>
          <p:nvGrpSpPr>
            <p:cNvPr id="392" name="Group 94"/>
            <p:cNvGrpSpPr/>
            <p:nvPr/>
          </p:nvGrpSpPr>
          <p:grpSpPr>
            <a:xfrm>
              <a:off x="7020272" y="2986951"/>
              <a:ext cx="165398" cy="226025"/>
              <a:chOff x="251520" y="1628800"/>
              <a:chExt cx="741462" cy="756475"/>
            </a:xfrm>
          </p:grpSpPr>
          <p:pic>
            <p:nvPicPr>
              <p:cNvPr id="48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48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48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48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393" name="Group 103"/>
            <p:cNvGrpSpPr/>
            <p:nvPr/>
          </p:nvGrpSpPr>
          <p:grpSpPr>
            <a:xfrm>
              <a:off x="7214914" y="2986951"/>
              <a:ext cx="165398" cy="226025"/>
              <a:chOff x="251520" y="1628800"/>
              <a:chExt cx="741462" cy="756475"/>
            </a:xfrm>
          </p:grpSpPr>
          <p:pic>
            <p:nvPicPr>
              <p:cNvPr id="48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48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48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48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394" name="Group 108"/>
            <p:cNvGrpSpPr/>
            <p:nvPr/>
          </p:nvGrpSpPr>
          <p:grpSpPr>
            <a:xfrm>
              <a:off x="7020272" y="3274983"/>
              <a:ext cx="165398" cy="226025"/>
              <a:chOff x="251520" y="1628800"/>
              <a:chExt cx="741462" cy="756475"/>
            </a:xfrm>
          </p:grpSpPr>
          <p:pic>
            <p:nvPicPr>
              <p:cNvPr id="47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47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47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48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395" name="Group 113"/>
            <p:cNvGrpSpPr/>
            <p:nvPr/>
          </p:nvGrpSpPr>
          <p:grpSpPr>
            <a:xfrm>
              <a:off x="7214914" y="3274983"/>
              <a:ext cx="165398" cy="226025"/>
              <a:chOff x="251520" y="1628800"/>
              <a:chExt cx="741462" cy="756475"/>
            </a:xfrm>
          </p:grpSpPr>
          <p:pic>
            <p:nvPicPr>
              <p:cNvPr id="47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47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47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47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cxnSp>
          <p:nvCxnSpPr>
            <p:cNvPr id="396" name="Straight Connector 395"/>
            <p:cNvCxnSpPr/>
            <p:nvPr/>
          </p:nvCxnSpPr>
          <p:spPr>
            <a:xfrm>
              <a:off x="694826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7" name="Straight Connector 396"/>
            <p:cNvCxnSpPr/>
            <p:nvPr/>
          </p:nvCxnSpPr>
          <p:spPr>
            <a:xfrm>
              <a:off x="6948264" y="2924944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8" name="Straight Connector 397"/>
            <p:cNvCxnSpPr/>
            <p:nvPr/>
          </p:nvCxnSpPr>
          <p:spPr>
            <a:xfrm>
              <a:off x="6948264" y="3573016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/>
          </p:nvCxnSpPr>
          <p:spPr>
            <a:xfrm flipV="1">
              <a:off x="766834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00" name="Group 134"/>
            <p:cNvGrpSpPr/>
            <p:nvPr/>
          </p:nvGrpSpPr>
          <p:grpSpPr>
            <a:xfrm>
              <a:off x="7430938" y="2996952"/>
              <a:ext cx="165398" cy="226025"/>
              <a:chOff x="251520" y="1628800"/>
              <a:chExt cx="741462" cy="756475"/>
            </a:xfrm>
          </p:grpSpPr>
          <p:pic>
            <p:nvPicPr>
              <p:cNvPr id="40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47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47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47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401" name="Group 139"/>
            <p:cNvGrpSpPr/>
            <p:nvPr/>
          </p:nvGrpSpPr>
          <p:grpSpPr>
            <a:xfrm>
              <a:off x="7430938" y="3284984"/>
              <a:ext cx="165398" cy="226025"/>
              <a:chOff x="251520" y="1628800"/>
              <a:chExt cx="741462" cy="756475"/>
            </a:xfrm>
          </p:grpSpPr>
          <p:pic>
            <p:nvPicPr>
              <p:cNvPr id="40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40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40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40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524" name="Group 270"/>
          <p:cNvGrpSpPr/>
          <p:nvPr/>
        </p:nvGrpSpPr>
        <p:grpSpPr>
          <a:xfrm>
            <a:off x="1763688" y="4221088"/>
            <a:ext cx="360040" cy="288032"/>
            <a:chOff x="6948264" y="2924944"/>
            <a:chExt cx="720080" cy="648072"/>
          </a:xfrm>
        </p:grpSpPr>
        <p:grpSp>
          <p:nvGrpSpPr>
            <p:cNvPr id="525" name="Group 94"/>
            <p:cNvGrpSpPr/>
            <p:nvPr/>
          </p:nvGrpSpPr>
          <p:grpSpPr>
            <a:xfrm>
              <a:off x="7020272" y="2986951"/>
              <a:ext cx="165398" cy="226025"/>
              <a:chOff x="251520" y="1628800"/>
              <a:chExt cx="741462" cy="756475"/>
            </a:xfrm>
          </p:grpSpPr>
          <p:pic>
            <p:nvPicPr>
              <p:cNvPr id="55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5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5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5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526" name="Group 103"/>
            <p:cNvGrpSpPr/>
            <p:nvPr/>
          </p:nvGrpSpPr>
          <p:grpSpPr>
            <a:xfrm>
              <a:off x="7214914" y="2986951"/>
              <a:ext cx="165398" cy="226025"/>
              <a:chOff x="251520" y="1628800"/>
              <a:chExt cx="741462" cy="756475"/>
            </a:xfrm>
          </p:grpSpPr>
          <p:pic>
            <p:nvPicPr>
              <p:cNvPr id="55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5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5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5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527" name="Group 108"/>
            <p:cNvGrpSpPr/>
            <p:nvPr/>
          </p:nvGrpSpPr>
          <p:grpSpPr>
            <a:xfrm>
              <a:off x="7020272" y="3274983"/>
              <a:ext cx="165398" cy="226025"/>
              <a:chOff x="251520" y="1628800"/>
              <a:chExt cx="741462" cy="756475"/>
            </a:xfrm>
          </p:grpSpPr>
          <p:pic>
            <p:nvPicPr>
              <p:cNvPr id="54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4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4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5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528" name="Group 113"/>
            <p:cNvGrpSpPr/>
            <p:nvPr/>
          </p:nvGrpSpPr>
          <p:grpSpPr>
            <a:xfrm>
              <a:off x="7214914" y="3274983"/>
              <a:ext cx="165398" cy="226025"/>
              <a:chOff x="251520" y="1628800"/>
              <a:chExt cx="741462" cy="756475"/>
            </a:xfrm>
          </p:grpSpPr>
          <p:pic>
            <p:nvPicPr>
              <p:cNvPr id="54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4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4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cxnSp>
          <p:nvCxnSpPr>
            <p:cNvPr id="529" name="Straight Connector 528"/>
            <p:cNvCxnSpPr/>
            <p:nvPr/>
          </p:nvCxnSpPr>
          <p:spPr>
            <a:xfrm>
              <a:off x="694826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6948264" y="2924944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6948264" y="3573016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 flipV="1">
              <a:off x="766834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33" name="Group 134"/>
            <p:cNvGrpSpPr/>
            <p:nvPr/>
          </p:nvGrpSpPr>
          <p:grpSpPr>
            <a:xfrm>
              <a:off x="7430938" y="2996952"/>
              <a:ext cx="165398" cy="226025"/>
              <a:chOff x="251520" y="1628800"/>
              <a:chExt cx="741462" cy="756475"/>
            </a:xfrm>
          </p:grpSpPr>
          <p:pic>
            <p:nvPicPr>
              <p:cNvPr id="53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4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4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4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534" name="Group 139"/>
            <p:cNvGrpSpPr/>
            <p:nvPr/>
          </p:nvGrpSpPr>
          <p:grpSpPr>
            <a:xfrm>
              <a:off x="7430938" y="3284984"/>
              <a:ext cx="165398" cy="226025"/>
              <a:chOff x="251520" y="1628800"/>
              <a:chExt cx="741462" cy="756475"/>
            </a:xfrm>
          </p:grpSpPr>
          <p:pic>
            <p:nvPicPr>
              <p:cNvPr id="53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3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3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3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559" name="Group 270"/>
          <p:cNvGrpSpPr/>
          <p:nvPr/>
        </p:nvGrpSpPr>
        <p:grpSpPr>
          <a:xfrm>
            <a:off x="2123728" y="4221088"/>
            <a:ext cx="360040" cy="288032"/>
            <a:chOff x="6948264" y="2924944"/>
            <a:chExt cx="720080" cy="648072"/>
          </a:xfrm>
        </p:grpSpPr>
        <p:grpSp>
          <p:nvGrpSpPr>
            <p:cNvPr id="560" name="Group 94"/>
            <p:cNvGrpSpPr/>
            <p:nvPr/>
          </p:nvGrpSpPr>
          <p:grpSpPr>
            <a:xfrm>
              <a:off x="7020272" y="2986951"/>
              <a:ext cx="165398" cy="226025"/>
              <a:chOff x="251520" y="1628800"/>
              <a:chExt cx="741462" cy="756475"/>
            </a:xfrm>
          </p:grpSpPr>
          <p:pic>
            <p:nvPicPr>
              <p:cNvPr id="59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9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9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9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561" name="Group 103"/>
            <p:cNvGrpSpPr/>
            <p:nvPr/>
          </p:nvGrpSpPr>
          <p:grpSpPr>
            <a:xfrm>
              <a:off x="7214914" y="2986951"/>
              <a:ext cx="165398" cy="226025"/>
              <a:chOff x="251520" y="1628800"/>
              <a:chExt cx="741462" cy="756475"/>
            </a:xfrm>
          </p:grpSpPr>
          <p:pic>
            <p:nvPicPr>
              <p:cNvPr id="58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8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8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8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562" name="Group 108"/>
            <p:cNvGrpSpPr/>
            <p:nvPr/>
          </p:nvGrpSpPr>
          <p:grpSpPr>
            <a:xfrm>
              <a:off x="7020272" y="3274983"/>
              <a:ext cx="165398" cy="226025"/>
              <a:chOff x="251520" y="1628800"/>
              <a:chExt cx="741462" cy="756475"/>
            </a:xfrm>
          </p:grpSpPr>
          <p:pic>
            <p:nvPicPr>
              <p:cNvPr id="58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8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8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8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563" name="Group 113"/>
            <p:cNvGrpSpPr/>
            <p:nvPr/>
          </p:nvGrpSpPr>
          <p:grpSpPr>
            <a:xfrm>
              <a:off x="7214914" y="3274983"/>
              <a:ext cx="165398" cy="226025"/>
              <a:chOff x="251520" y="1628800"/>
              <a:chExt cx="741462" cy="756475"/>
            </a:xfrm>
          </p:grpSpPr>
          <p:pic>
            <p:nvPicPr>
              <p:cNvPr id="57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7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8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8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cxnSp>
          <p:nvCxnSpPr>
            <p:cNvPr id="564" name="Straight Connector 563"/>
            <p:cNvCxnSpPr/>
            <p:nvPr/>
          </p:nvCxnSpPr>
          <p:spPr>
            <a:xfrm>
              <a:off x="694826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5" name="Straight Connector 564"/>
            <p:cNvCxnSpPr/>
            <p:nvPr/>
          </p:nvCxnSpPr>
          <p:spPr>
            <a:xfrm>
              <a:off x="6948264" y="2924944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6" name="Straight Connector 565"/>
            <p:cNvCxnSpPr/>
            <p:nvPr/>
          </p:nvCxnSpPr>
          <p:spPr>
            <a:xfrm>
              <a:off x="6948264" y="3573016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7" name="Straight Connector 566"/>
            <p:cNvCxnSpPr/>
            <p:nvPr/>
          </p:nvCxnSpPr>
          <p:spPr>
            <a:xfrm flipV="1">
              <a:off x="766834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68" name="Group 134"/>
            <p:cNvGrpSpPr/>
            <p:nvPr/>
          </p:nvGrpSpPr>
          <p:grpSpPr>
            <a:xfrm>
              <a:off x="7430938" y="2996952"/>
              <a:ext cx="165398" cy="226025"/>
              <a:chOff x="251520" y="1628800"/>
              <a:chExt cx="741462" cy="756475"/>
            </a:xfrm>
          </p:grpSpPr>
          <p:pic>
            <p:nvPicPr>
              <p:cNvPr id="57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7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7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7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569" name="Group 139"/>
            <p:cNvGrpSpPr/>
            <p:nvPr/>
          </p:nvGrpSpPr>
          <p:grpSpPr>
            <a:xfrm>
              <a:off x="7430938" y="3284984"/>
              <a:ext cx="165398" cy="226025"/>
              <a:chOff x="251520" y="1628800"/>
              <a:chExt cx="741462" cy="756475"/>
            </a:xfrm>
          </p:grpSpPr>
          <p:pic>
            <p:nvPicPr>
              <p:cNvPr id="57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7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7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7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</p:grpSp>
      <p:cxnSp>
        <p:nvCxnSpPr>
          <p:cNvPr id="594" name="Straight Connector 593"/>
          <p:cNvCxnSpPr/>
          <p:nvPr/>
        </p:nvCxnSpPr>
        <p:spPr>
          <a:xfrm flipV="1">
            <a:off x="2483768" y="2996952"/>
            <a:ext cx="360040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7" name="TextBox 606"/>
          <p:cNvSpPr txBox="1"/>
          <p:nvPr/>
        </p:nvSpPr>
        <p:spPr>
          <a:xfrm>
            <a:off x="1619672" y="6165304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Assembly</a:t>
            </a:r>
            <a:endParaRPr lang="en-GB" sz="1200" dirty="0"/>
          </a:p>
        </p:txBody>
      </p:sp>
      <p:sp>
        <p:nvSpPr>
          <p:cNvPr id="608" name="TextBox 607"/>
          <p:cNvSpPr txBox="1"/>
          <p:nvPr/>
        </p:nvSpPr>
        <p:spPr>
          <a:xfrm>
            <a:off x="2843808" y="6165304"/>
            <a:ext cx="11632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Macromolecule</a:t>
            </a:r>
            <a:endParaRPr lang="en-GB" sz="1200" dirty="0"/>
          </a:p>
        </p:txBody>
      </p:sp>
      <p:sp>
        <p:nvSpPr>
          <p:cNvPr id="609" name="TextBox 608"/>
          <p:cNvSpPr txBox="1"/>
          <p:nvPr/>
        </p:nvSpPr>
        <p:spPr>
          <a:xfrm>
            <a:off x="4211960" y="6165304"/>
            <a:ext cx="1701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Buffer + Sample + Buffer</a:t>
            </a:r>
            <a:endParaRPr lang="en-GB" sz="1200" dirty="0"/>
          </a:p>
        </p:txBody>
      </p:sp>
      <p:sp>
        <p:nvSpPr>
          <p:cNvPr id="610" name="TextBox 609"/>
          <p:cNvSpPr txBox="1"/>
          <p:nvPr/>
        </p:nvSpPr>
        <p:spPr>
          <a:xfrm>
            <a:off x="6012160" y="6165304"/>
            <a:ext cx="1230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Buffer or Sample</a:t>
            </a:r>
            <a:endParaRPr lang="en-GB" sz="1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13</a:t>
            </a:fld>
            <a:endParaRPr lang="en-GB"/>
          </a:p>
        </p:txBody>
      </p:sp>
      <p:pic>
        <p:nvPicPr>
          <p:cNvPr id="5" name="Picture 4" descr="datacollection heirarchy_crp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839" y="692696"/>
            <a:ext cx="7452553" cy="502350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564904"/>
            <a:ext cx="8229600" cy="1143000"/>
          </a:xfrm>
        </p:spPr>
        <p:txBody>
          <a:bodyPr/>
          <a:lstStyle/>
          <a:p>
            <a:r>
              <a:rPr lang="en-US" dirty="0" smtClean="0"/>
              <a:t>Use Cases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Case 1: How do the subunits fit together </a:t>
            </a: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836713"/>
            <a:ext cx="799288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An enzyme which in its functional form is comprised of 3 individual subunits (A, B and C). The first part of the Experiment ( P1) is to determine how the subunits fit together.</a:t>
            </a:r>
          </a:p>
          <a:p>
            <a:r>
              <a:rPr lang="en-GB" sz="1000" dirty="0" smtClean="0"/>
              <a:t>P1 will comprises data collections of:</a:t>
            </a:r>
          </a:p>
          <a:p>
            <a:r>
              <a:rPr lang="en-GB" sz="1000" dirty="0" smtClean="0"/>
              <a:t>	- A, B and C  individually</a:t>
            </a:r>
          </a:p>
          <a:p>
            <a:r>
              <a:rPr lang="en-GB" sz="1000" dirty="0" smtClean="0"/>
              <a:t>	- The </a:t>
            </a:r>
            <a:r>
              <a:rPr lang="en-GB" sz="1000" dirty="0" err="1" smtClean="0"/>
              <a:t>dimeric</a:t>
            </a:r>
            <a:r>
              <a:rPr lang="en-GB" sz="1000" dirty="0" smtClean="0"/>
              <a:t> </a:t>
            </a:r>
            <a:r>
              <a:rPr lang="en-GB" sz="1000" dirty="0" err="1" smtClean="0"/>
              <a:t>assemblyes</a:t>
            </a:r>
            <a:r>
              <a:rPr lang="en-GB" sz="1000" dirty="0" smtClean="0"/>
              <a:t> of AB and BC</a:t>
            </a:r>
          </a:p>
          <a:p>
            <a:r>
              <a:rPr lang="en-GB" sz="1000" dirty="0" smtClean="0"/>
              <a:t>	- The </a:t>
            </a:r>
            <a:r>
              <a:rPr lang="en-GB" sz="1000" dirty="0" err="1" smtClean="0"/>
              <a:t>trimeric</a:t>
            </a:r>
            <a:r>
              <a:rPr lang="en-GB" sz="1000" dirty="0" smtClean="0"/>
              <a:t> assembly ABC</a:t>
            </a:r>
          </a:p>
          <a:p>
            <a:r>
              <a:rPr lang="en-GB" sz="1000" dirty="0" smtClean="0"/>
              <a:t>Thus the assembly will have 6 individual macromolecules associated with it (A, B, C, AB, BC and ABC).</a:t>
            </a:r>
            <a:r>
              <a:rPr lang="en-US" sz="1000" dirty="0"/>
              <a:t> Each with a minimum of 3 samples, all with the same buffer conditions</a:t>
            </a:r>
            <a:endParaRPr lang="en-GB" sz="1000" dirty="0" smtClean="0"/>
          </a:p>
          <a:p>
            <a:endParaRPr lang="en-GB" sz="1200" dirty="0"/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16" name="Rounded Rectangle 15"/>
          <p:cNvSpPr/>
          <p:nvPr/>
        </p:nvSpPr>
        <p:spPr>
          <a:xfrm>
            <a:off x="827584" y="2492896"/>
            <a:ext cx="792088" cy="3600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827584" y="5445224"/>
            <a:ext cx="720080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A*B*C*</a:t>
            </a:r>
            <a:endParaRPr lang="en-GB" sz="800" dirty="0"/>
          </a:p>
        </p:txBody>
      </p:sp>
      <p:sp>
        <p:nvSpPr>
          <p:cNvPr id="26" name="Oval 25"/>
          <p:cNvSpPr/>
          <p:nvPr/>
        </p:nvSpPr>
        <p:spPr>
          <a:xfrm>
            <a:off x="899592" y="4869160"/>
            <a:ext cx="576064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A*C*</a:t>
            </a:r>
            <a:endParaRPr lang="en-GB" sz="800" dirty="0"/>
          </a:p>
        </p:txBody>
      </p:sp>
      <p:sp>
        <p:nvSpPr>
          <p:cNvPr id="27" name="Oval 26"/>
          <p:cNvSpPr/>
          <p:nvPr/>
        </p:nvSpPr>
        <p:spPr>
          <a:xfrm>
            <a:off x="899592" y="4293096"/>
            <a:ext cx="576064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A*B*</a:t>
            </a:r>
            <a:endParaRPr lang="en-GB" sz="800" dirty="0"/>
          </a:p>
        </p:txBody>
      </p:sp>
      <p:sp>
        <p:nvSpPr>
          <p:cNvPr id="28" name="Oval 27"/>
          <p:cNvSpPr/>
          <p:nvPr/>
        </p:nvSpPr>
        <p:spPr>
          <a:xfrm>
            <a:off x="971600" y="3717032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C*</a:t>
            </a:r>
            <a:endParaRPr lang="en-GB" sz="800" dirty="0"/>
          </a:p>
        </p:txBody>
      </p:sp>
      <p:sp>
        <p:nvSpPr>
          <p:cNvPr id="29" name="Oval 28"/>
          <p:cNvSpPr/>
          <p:nvPr/>
        </p:nvSpPr>
        <p:spPr>
          <a:xfrm>
            <a:off x="971600" y="3140968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B*</a:t>
            </a:r>
            <a:endParaRPr lang="en-GB" sz="800" dirty="0"/>
          </a:p>
        </p:txBody>
      </p:sp>
      <p:sp>
        <p:nvSpPr>
          <p:cNvPr id="30" name="Oval 29"/>
          <p:cNvSpPr/>
          <p:nvPr/>
        </p:nvSpPr>
        <p:spPr>
          <a:xfrm>
            <a:off x="971600" y="2564904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A*</a:t>
            </a:r>
            <a:endParaRPr lang="en-GB" sz="80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547664" y="4005064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876256" y="3789040"/>
            <a:ext cx="953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where n&gt;=3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2987824" y="3861048"/>
            <a:ext cx="3672408" cy="2880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B1</a:t>
            </a:r>
            <a:endParaRPr lang="en-GB" sz="10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3131840" y="3140968"/>
            <a:ext cx="3240360" cy="504056"/>
            <a:chOff x="3131840" y="2996952"/>
            <a:chExt cx="3240360" cy="504056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3131840" y="3284984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3131840" y="3284984"/>
              <a:ext cx="32403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6372200" y="3284984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3851920" y="3284984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4499992" y="3284984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4499992" y="2996952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3419872" y="2924944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Samples with different concentrations 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355976" y="4293096"/>
            <a:ext cx="565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Buffer</a:t>
            </a:r>
          </a:p>
        </p:txBody>
      </p:sp>
      <p:sp>
        <p:nvSpPr>
          <p:cNvPr id="33" name="Oval 32"/>
          <p:cNvSpPr/>
          <p:nvPr/>
        </p:nvSpPr>
        <p:spPr>
          <a:xfrm>
            <a:off x="3059832" y="3717032"/>
            <a:ext cx="216024" cy="2160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34" name="Oval 33"/>
          <p:cNvSpPr/>
          <p:nvPr/>
        </p:nvSpPr>
        <p:spPr>
          <a:xfrm>
            <a:off x="3779912" y="3717032"/>
            <a:ext cx="216024" cy="21602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35" name="Oval 34"/>
          <p:cNvSpPr/>
          <p:nvPr/>
        </p:nvSpPr>
        <p:spPr>
          <a:xfrm>
            <a:off x="4427984" y="3717032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36" name="Oval 35"/>
          <p:cNvSpPr/>
          <p:nvPr/>
        </p:nvSpPr>
        <p:spPr>
          <a:xfrm>
            <a:off x="6300192" y="3717032"/>
            <a:ext cx="216024" cy="21602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5004048" y="3645024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……………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755576" y="1268760"/>
            <a:ext cx="792088" cy="3600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Case 1: How do the subunits fit together </a:t>
            </a:r>
            <a:endParaRPr lang="en-GB" sz="2400" dirty="0"/>
          </a:p>
        </p:txBody>
      </p:sp>
      <p:sp>
        <p:nvSpPr>
          <p:cNvPr id="25" name="Oval 24"/>
          <p:cNvSpPr/>
          <p:nvPr/>
        </p:nvSpPr>
        <p:spPr>
          <a:xfrm>
            <a:off x="899592" y="4221088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ABC</a:t>
            </a:r>
            <a:endParaRPr lang="en-GB" sz="800" dirty="0"/>
          </a:p>
        </p:txBody>
      </p:sp>
      <p:sp>
        <p:nvSpPr>
          <p:cNvPr id="26" name="Oval 25"/>
          <p:cNvSpPr/>
          <p:nvPr/>
        </p:nvSpPr>
        <p:spPr>
          <a:xfrm>
            <a:off x="899592" y="3645024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AC</a:t>
            </a:r>
            <a:endParaRPr lang="en-GB" sz="800" dirty="0"/>
          </a:p>
        </p:txBody>
      </p:sp>
      <p:sp>
        <p:nvSpPr>
          <p:cNvPr id="27" name="Oval 26"/>
          <p:cNvSpPr/>
          <p:nvPr/>
        </p:nvSpPr>
        <p:spPr>
          <a:xfrm>
            <a:off x="899592" y="3068960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</a:t>
            </a:r>
            <a:endParaRPr lang="en-GB" sz="800" dirty="0"/>
          </a:p>
        </p:txBody>
      </p:sp>
      <p:sp>
        <p:nvSpPr>
          <p:cNvPr id="28" name="Oval 27"/>
          <p:cNvSpPr/>
          <p:nvPr/>
        </p:nvSpPr>
        <p:spPr>
          <a:xfrm>
            <a:off x="899592" y="2492896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</a:t>
            </a:r>
            <a:endParaRPr lang="en-GB" sz="800" dirty="0"/>
          </a:p>
        </p:txBody>
      </p:sp>
      <p:sp>
        <p:nvSpPr>
          <p:cNvPr id="29" name="Oval 28"/>
          <p:cNvSpPr/>
          <p:nvPr/>
        </p:nvSpPr>
        <p:spPr>
          <a:xfrm>
            <a:off x="899592" y="1916832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</a:t>
            </a:r>
            <a:endParaRPr lang="en-GB" sz="800" dirty="0"/>
          </a:p>
        </p:txBody>
      </p:sp>
      <p:sp>
        <p:nvSpPr>
          <p:cNvPr id="30" name="Oval 29"/>
          <p:cNvSpPr/>
          <p:nvPr/>
        </p:nvSpPr>
        <p:spPr>
          <a:xfrm>
            <a:off x="899592" y="1340768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</a:t>
            </a:r>
            <a:endParaRPr lang="en-GB" sz="800" dirty="0"/>
          </a:p>
        </p:txBody>
      </p:sp>
      <p:sp>
        <p:nvSpPr>
          <p:cNvPr id="169" name="TextBox 168"/>
          <p:cNvSpPr txBox="1"/>
          <p:nvPr/>
        </p:nvSpPr>
        <p:spPr>
          <a:xfrm>
            <a:off x="1403648" y="5373216"/>
            <a:ext cx="67687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i="1" dirty="0" smtClean="0"/>
              <a:t>All  buffers for the same assembly should have the same conditions</a:t>
            </a:r>
            <a:r>
              <a:rPr lang="en-GB" sz="1050" b="1" i="1" dirty="0" smtClean="0"/>
              <a:t> </a:t>
            </a:r>
            <a:r>
              <a:rPr lang="en-US" sz="1050" b="1" dirty="0" smtClean="0"/>
              <a:t>? </a:t>
            </a:r>
            <a:r>
              <a:rPr lang="en-US" sz="1050" i="1" dirty="0" smtClean="0"/>
              <a:t>By default yes BUT they could change</a:t>
            </a:r>
            <a:endParaRPr lang="en-GB" sz="1050" i="1" dirty="0"/>
          </a:p>
        </p:txBody>
      </p:sp>
      <p:sp>
        <p:nvSpPr>
          <p:cNvPr id="160" name="Slide Number Placeholder 1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16</a:t>
            </a:fld>
            <a:endParaRPr lang="en-GB"/>
          </a:p>
        </p:txBody>
      </p:sp>
      <p:grpSp>
        <p:nvGrpSpPr>
          <p:cNvPr id="122" name="Group 121"/>
          <p:cNvGrpSpPr/>
          <p:nvPr/>
        </p:nvGrpSpPr>
        <p:grpSpPr>
          <a:xfrm>
            <a:off x="1619672" y="1340768"/>
            <a:ext cx="4032448" cy="441340"/>
            <a:chOff x="3275856" y="1412776"/>
            <a:chExt cx="4032448" cy="441340"/>
          </a:xfrm>
        </p:grpSpPr>
        <p:sp>
          <p:nvSpPr>
            <p:cNvPr id="96" name="Rounded Rectangle 95"/>
            <p:cNvSpPr/>
            <p:nvPr/>
          </p:nvSpPr>
          <p:spPr>
            <a:xfrm>
              <a:off x="3707904" y="1556792"/>
              <a:ext cx="1800200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B1</a:t>
              </a:r>
              <a:endParaRPr lang="en-GB" sz="1000" dirty="0"/>
            </a:p>
          </p:txBody>
        </p:sp>
        <p:sp>
          <p:nvSpPr>
            <p:cNvPr id="97" name="Oval 96"/>
            <p:cNvSpPr/>
            <p:nvPr/>
          </p:nvSpPr>
          <p:spPr>
            <a:xfrm>
              <a:off x="3779912" y="1412776"/>
              <a:ext cx="216024" cy="21602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98" name="Oval 97"/>
            <p:cNvSpPr/>
            <p:nvPr/>
          </p:nvSpPr>
          <p:spPr>
            <a:xfrm>
              <a:off x="4499992" y="1412776"/>
              <a:ext cx="216024" cy="216024"/>
            </a:xfrm>
            <a:prstGeom prst="ellipse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lin ang="16200000" scaled="1"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99" name="Oval 98"/>
            <p:cNvSpPr/>
            <p:nvPr/>
          </p:nvSpPr>
          <p:spPr>
            <a:xfrm>
              <a:off x="5148064" y="1412776"/>
              <a:ext cx="216024" cy="2160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6804248" y="1556792"/>
              <a:ext cx="504056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B1</a:t>
              </a:r>
              <a:endParaRPr lang="en-GB" sz="1000" dirty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6948264" y="1412776"/>
              <a:ext cx="216024" cy="21602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724128" y="1484784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…………..</a:t>
              </a:r>
              <a:endParaRPr lang="en-GB" dirty="0"/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>
              <a:off x="3275856" y="1700808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/>
          <p:cNvGrpSpPr/>
          <p:nvPr/>
        </p:nvGrpSpPr>
        <p:grpSpPr>
          <a:xfrm>
            <a:off x="1619672" y="1907540"/>
            <a:ext cx="4032448" cy="441340"/>
            <a:chOff x="3275856" y="1412776"/>
            <a:chExt cx="4032448" cy="441340"/>
          </a:xfrm>
        </p:grpSpPr>
        <p:sp>
          <p:nvSpPr>
            <p:cNvPr id="171" name="Rounded Rectangle 170"/>
            <p:cNvSpPr/>
            <p:nvPr/>
          </p:nvSpPr>
          <p:spPr>
            <a:xfrm>
              <a:off x="3707904" y="1556792"/>
              <a:ext cx="1800200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B1</a:t>
              </a:r>
              <a:endParaRPr lang="en-GB" sz="1000" dirty="0"/>
            </a:p>
          </p:txBody>
        </p:sp>
        <p:sp>
          <p:nvSpPr>
            <p:cNvPr id="172" name="Oval 171"/>
            <p:cNvSpPr/>
            <p:nvPr/>
          </p:nvSpPr>
          <p:spPr>
            <a:xfrm>
              <a:off x="3779912" y="1412776"/>
              <a:ext cx="216024" cy="21602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73" name="Oval 172"/>
            <p:cNvSpPr/>
            <p:nvPr/>
          </p:nvSpPr>
          <p:spPr>
            <a:xfrm>
              <a:off x="4499992" y="1412776"/>
              <a:ext cx="216024" cy="216024"/>
            </a:xfrm>
            <a:prstGeom prst="ellipse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lin ang="16200000" scaled="1"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74" name="Oval 173"/>
            <p:cNvSpPr/>
            <p:nvPr/>
          </p:nvSpPr>
          <p:spPr>
            <a:xfrm>
              <a:off x="5148064" y="1412776"/>
              <a:ext cx="216024" cy="2160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75" name="Rounded Rectangle 174"/>
            <p:cNvSpPr/>
            <p:nvPr/>
          </p:nvSpPr>
          <p:spPr>
            <a:xfrm>
              <a:off x="6804248" y="1556792"/>
              <a:ext cx="504056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B1</a:t>
              </a:r>
              <a:endParaRPr lang="en-GB" sz="1000" dirty="0"/>
            </a:p>
          </p:txBody>
        </p:sp>
        <p:sp>
          <p:nvSpPr>
            <p:cNvPr id="179" name="Oval 178"/>
            <p:cNvSpPr/>
            <p:nvPr/>
          </p:nvSpPr>
          <p:spPr>
            <a:xfrm>
              <a:off x="6948264" y="1412776"/>
              <a:ext cx="216024" cy="21602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5724128" y="1484784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…………..</a:t>
              </a:r>
              <a:endParaRPr lang="en-GB" dirty="0"/>
            </a:p>
          </p:txBody>
        </p:sp>
        <p:cxnSp>
          <p:nvCxnSpPr>
            <p:cNvPr id="181" name="Straight Arrow Connector 180"/>
            <p:cNvCxnSpPr/>
            <p:nvPr/>
          </p:nvCxnSpPr>
          <p:spPr>
            <a:xfrm>
              <a:off x="3275856" y="1700808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/>
        </p:nvGrpSpPr>
        <p:grpSpPr>
          <a:xfrm>
            <a:off x="1619672" y="2492896"/>
            <a:ext cx="4032448" cy="441340"/>
            <a:chOff x="3275856" y="1412776"/>
            <a:chExt cx="4032448" cy="441340"/>
          </a:xfrm>
        </p:grpSpPr>
        <p:sp>
          <p:nvSpPr>
            <p:cNvPr id="183" name="Rounded Rectangle 182"/>
            <p:cNvSpPr/>
            <p:nvPr/>
          </p:nvSpPr>
          <p:spPr>
            <a:xfrm>
              <a:off x="3707904" y="1556792"/>
              <a:ext cx="1800200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B1</a:t>
              </a:r>
              <a:endParaRPr lang="en-GB" sz="1000" dirty="0"/>
            </a:p>
          </p:txBody>
        </p:sp>
        <p:sp>
          <p:nvSpPr>
            <p:cNvPr id="184" name="Oval 183"/>
            <p:cNvSpPr/>
            <p:nvPr/>
          </p:nvSpPr>
          <p:spPr>
            <a:xfrm>
              <a:off x="3779912" y="1412776"/>
              <a:ext cx="216024" cy="21602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85" name="Oval 184"/>
            <p:cNvSpPr/>
            <p:nvPr/>
          </p:nvSpPr>
          <p:spPr>
            <a:xfrm>
              <a:off x="4499992" y="1412776"/>
              <a:ext cx="216024" cy="216024"/>
            </a:xfrm>
            <a:prstGeom prst="ellipse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lin ang="16200000" scaled="1"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86" name="Oval 185"/>
            <p:cNvSpPr/>
            <p:nvPr/>
          </p:nvSpPr>
          <p:spPr>
            <a:xfrm>
              <a:off x="5148064" y="1412776"/>
              <a:ext cx="216024" cy="2160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87" name="Rounded Rectangle 186"/>
            <p:cNvSpPr/>
            <p:nvPr/>
          </p:nvSpPr>
          <p:spPr>
            <a:xfrm>
              <a:off x="6804248" y="1556792"/>
              <a:ext cx="504056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B1</a:t>
              </a:r>
              <a:endParaRPr lang="en-GB" sz="1000" dirty="0"/>
            </a:p>
          </p:txBody>
        </p:sp>
        <p:sp>
          <p:nvSpPr>
            <p:cNvPr id="188" name="Oval 187"/>
            <p:cNvSpPr/>
            <p:nvPr/>
          </p:nvSpPr>
          <p:spPr>
            <a:xfrm>
              <a:off x="6948264" y="1412776"/>
              <a:ext cx="216024" cy="21602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5724128" y="1484784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…………..</a:t>
              </a:r>
              <a:endParaRPr lang="en-GB" dirty="0"/>
            </a:p>
          </p:txBody>
        </p:sp>
        <p:cxnSp>
          <p:nvCxnSpPr>
            <p:cNvPr id="190" name="Straight Arrow Connector 189"/>
            <p:cNvCxnSpPr/>
            <p:nvPr/>
          </p:nvCxnSpPr>
          <p:spPr>
            <a:xfrm>
              <a:off x="3275856" y="1700808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/>
          <p:cNvGrpSpPr/>
          <p:nvPr/>
        </p:nvGrpSpPr>
        <p:grpSpPr>
          <a:xfrm>
            <a:off x="1619672" y="2996952"/>
            <a:ext cx="4032448" cy="441340"/>
            <a:chOff x="3275856" y="1412776"/>
            <a:chExt cx="4032448" cy="441340"/>
          </a:xfrm>
        </p:grpSpPr>
        <p:sp>
          <p:nvSpPr>
            <p:cNvPr id="192" name="Rounded Rectangle 191"/>
            <p:cNvSpPr/>
            <p:nvPr/>
          </p:nvSpPr>
          <p:spPr>
            <a:xfrm>
              <a:off x="3707904" y="1556792"/>
              <a:ext cx="1800200" cy="28803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B_AB</a:t>
              </a:r>
              <a:endParaRPr lang="en-GB" sz="1000" dirty="0"/>
            </a:p>
          </p:txBody>
        </p:sp>
        <p:sp>
          <p:nvSpPr>
            <p:cNvPr id="193" name="Oval 192"/>
            <p:cNvSpPr/>
            <p:nvPr/>
          </p:nvSpPr>
          <p:spPr>
            <a:xfrm>
              <a:off x="3779912" y="1412776"/>
              <a:ext cx="216024" cy="21602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94" name="Oval 193"/>
            <p:cNvSpPr/>
            <p:nvPr/>
          </p:nvSpPr>
          <p:spPr>
            <a:xfrm>
              <a:off x="4499992" y="1412776"/>
              <a:ext cx="216024" cy="216024"/>
            </a:xfrm>
            <a:prstGeom prst="ellipse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lin ang="16200000" scaled="1"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95" name="Oval 194"/>
            <p:cNvSpPr/>
            <p:nvPr/>
          </p:nvSpPr>
          <p:spPr>
            <a:xfrm>
              <a:off x="5148064" y="1412776"/>
              <a:ext cx="216024" cy="2160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96" name="Rounded Rectangle 195"/>
            <p:cNvSpPr/>
            <p:nvPr/>
          </p:nvSpPr>
          <p:spPr>
            <a:xfrm>
              <a:off x="6804248" y="1556792"/>
              <a:ext cx="504056" cy="28803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B_AB</a:t>
              </a:r>
              <a:endParaRPr lang="en-GB" sz="1000" dirty="0"/>
            </a:p>
          </p:txBody>
        </p:sp>
        <p:sp>
          <p:nvSpPr>
            <p:cNvPr id="197" name="Oval 196"/>
            <p:cNvSpPr/>
            <p:nvPr/>
          </p:nvSpPr>
          <p:spPr>
            <a:xfrm>
              <a:off x="6948264" y="1412776"/>
              <a:ext cx="216024" cy="21602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724128" y="1484784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…………..</a:t>
              </a:r>
              <a:endParaRPr lang="en-GB" dirty="0"/>
            </a:p>
          </p:txBody>
        </p:sp>
        <p:cxnSp>
          <p:nvCxnSpPr>
            <p:cNvPr id="199" name="Straight Arrow Connector 198"/>
            <p:cNvCxnSpPr/>
            <p:nvPr/>
          </p:nvCxnSpPr>
          <p:spPr>
            <a:xfrm>
              <a:off x="3275856" y="1700808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/>
          <p:cNvGrpSpPr/>
          <p:nvPr/>
        </p:nvGrpSpPr>
        <p:grpSpPr>
          <a:xfrm>
            <a:off x="1619672" y="3635732"/>
            <a:ext cx="4032448" cy="441340"/>
            <a:chOff x="3275856" y="1412776"/>
            <a:chExt cx="4032448" cy="441340"/>
          </a:xfrm>
        </p:grpSpPr>
        <p:sp>
          <p:nvSpPr>
            <p:cNvPr id="201" name="Rounded Rectangle 200"/>
            <p:cNvSpPr/>
            <p:nvPr/>
          </p:nvSpPr>
          <p:spPr>
            <a:xfrm>
              <a:off x="3707904" y="1556792"/>
              <a:ext cx="1800200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B1</a:t>
              </a:r>
              <a:endParaRPr lang="en-GB" sz="1000" dirty="0"/>
            </a:p>
          </p:txBody>
        </p:sp>
        <p:sp>
          <p:nvSpPr>
            <p:cNvPr id="202" name="Oval 201"/>
            <p:cNvSpPr/>
            <p:nvPr/>
          </p:nvSpPr>
          <p:spPr>
            <a:xfrm>
              <a:off x="3779912" y="1412776"/>
              <a:ext cx="216024" cy="21602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203" name="Oval 202"/>
            <p:cNvSpPr/>
            <p:nvPr/>
          </p:nvSpPr>
          <p:spPr>
            <a:xfrm>
              <a:off x="4499992" y="1412776"/>
              <a:ext cx="216024" cy="216024"/>
            </a:xfrm>
            <a:prstGeom prst="ellipse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lin ang="16200000" scaled="1"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204" name="Oval 203"/>
            <p:cNvSpPr/>
            <p:nvPr/>
          </p:nvSpPr>
          <p:spPr>
            <a:xfrm>
              <a:off x="5148064" y="1412776"/>
              <a:ext cx="216024" cy="2160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205" name="Rounded Rectangle 204"/>
            <p:cNvSpPr/>
            <p:nvPr/>
          </p:nvSpPr>
          <p:spPr>
            <a:xfrm>
              <a:off x="6804248" y="1556792"/>
              <a:ext cx="504056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B1</a:t>
              </a:r>
              <a:endParaRPr lang="en-GB" sz="1000" dirty="0"/>
            </a:p>
          </p:txBody>
        </p:sp>
        <p:sp>
          <p:nvSpPr>
            <p:cNvPr id="206" name="Oval 205"/>
            <p:cNvSpPr/>
            <p:nvPr/>
          </p:nvSpPr>
          <p:spPr>
            <a:xfrm>
              <a:off x="6948264" y="1412776"/>
              <a:ext cx="216024" cy="21602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5724128" y="1484784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…………..</a:t>
              </a:r>
              <a:endParaRPr lang="en-GB" dirty="0"/>
            </a:p>
          </p:txBody>
        </p:sp>
        <p:cxnSp>
          <p:nvCxnSpPr>
            <p:cNvPr id="208" name="Straight Arrow Connector 207"/>
            <p:cNvCxnSpPr/>
            <p:nvPr/>
          </p:nvCxnSpPr>
          <p:spPr>
            <a:xfrm>
              <a:off x="3275856" y="1700808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/>
        </p:nvGrpSpPr>
        <p:grpSpPr>
          <a:xfrm>
            <a:off x="1619672" y="4211796"/>
            <a:ext cx="4032448" cy="441340"/>
            <a:chOff x="3275856" y="1412776"/>
            <a:chExt cx="4032448" cy="441340"/>
          </a:xfrm>
        </p:grpSpPr>
        <p:sp>
          <p:nvSpPr>
            <p:cNvPr id="210" name="Rounded Rectangle 209"/>
            <p:cNvSpPr/>
            <p:nvPr/>
          </p:nvSpPr>
          <p:spPr>
            <a:xfrm>
              <a:off x="3707904" y="1556792"/>
              <a:ext cx="1800200" cy="28803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B_ABC</a:t>
              </a:r>
              <a:endParaRPr lang="en-GB" sz="1000" dirty="0"/>
            </a:p>
          </p:txBody>
        </p:sp>
        <p:sp>
          <p:nvSpPr>
            <p:cNvPr id="211" name="Oval 210"/>
            <p:cNvSpPr/>
            <p:nvPr/>
          </p:nvSpPr>
          <p:spPr>
            <a:xfrm>
              <a:off x="3779912" y="1412776"/>
              <a:ext cx="216024" cy="21602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212" name="Oval 211"/>
            <p:cNvSpPr/>
            <p:nvPr/>
          </p:nvSpPr>
          <p:spPr>
            <a:xfrm>
              <a:off x="4499992" y="1412776"/>
              <a:ext cx="216024" cy="216024"/>
            </a:xfrm>
            <a:prstGeom prst="ellipse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lin ang="16200000" scaled="1"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213" name="Oval 212"/>
            <p:cNvSpPr/>
            <p:nvPr/>
          </p:nvSpPr>
          <p:spPr>
            <a:xfrm>
              <a:off x="5148064" y="1412776"/>
              <a:ext cx="216024" cy="2160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214" name="Rounded Rectangle 213"/>
            <p:cNvSpPr/>
            <p:nvPr/>
          </p:nvSpPr>
          <p:spPr>
            <a:xfrm>
              <a:off x="6804248" y="1556792"/>
              <a:ext cx="504056" cy="28803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B_ABC</a:t>
              </a:r>
              <a:endParaRPr lang="en-GB" sz="800" dirty="0"/>
            </a:p>
          </p:txBody>
        </p:sp>
        <p:sp>
          <p:nvSpPr>
            <p:cNvPr id="215" name="Oval 214"/>
            <p:cNvSpPr/>
            <p:nvPr/>
          </p:nvSpPr>
          <p:spPr>
            <a:xfrm>
              <a:off x="6948264" y="1412776"/>
              <a:ext cx="216024" cy="21602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5724128" y="1484784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…………..</a:t>
              </a:r>
              <a:endParaRPr lang="en-GB" dirty="0"/>
            </a:p>
          </p:txBody>
        </p:sp>
        <p:cxnSp>
          <p:nvCxnSpPr>
            <p:cNvPr id="217" name="Straight Arrow Connector 216"/>
            <p:cNvCxnSpPr/>
            <p:nvPr/>
          </p:nvCxnSpPr>
          <p:spPr>
            <a:xfrm>
              <a:off x="3275856" y="1700808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8" name="TextBox 217"/>
          <p:cNvSpPr txBox="1"/>
          <p:nvPr/>
        </p:nvSpPr>
        <p:spPr>
          <a:xfrm>
            <a:off x="6084168" y="980728"/>
            <a:ext cx="2172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Samples with different concentrations</a:t>
            </a:r>
            <a:endParaRPr lang="en-GB" sz="1000" dirty="0"/>
          </a:p>
        </p:txBody>
      </p:sp>
      <p:cxnSp>
        <p:nvCxnSpPr>
          <p:cNvPr id="220" name="Straight Arrow Connector 219"/>
          <p:cNvCxnSpPr/>
          <p:nvPr/>
        </p:nvCxnSpPr>
        <p:spPr>
          <a:xfrm>
            <a:off x="2267744" y="1124744"/>
            <a:ext cx="36724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2267744" y="1124744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2987824" y="1124744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3635896" y="1124744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5436096" y="1124744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6228184" y="1556792"/>
            <a:ext cx="0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flipH="1">
            <a:off x="5868144" y="1556792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flipH="1">
            <a:off x="5868144" y="2204864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flipH="1">
            <a:off x="5868144" y="2852936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>
            <a:off x="6228184" y="2204864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>
            <a:off x="6228184" y="2852936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/>
          <p:cNvSpPr txBox="1"/>
          <p:nvPr/>
        </p:nvSpPr>
        <p:spPr>
          <a:xfrm>
            <a:off x="7380312" y="2780928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Buffer 1</a:t>
            </a:r>
            <a:endParaRPr lang="en-GB" sz="1000" dirty="0"/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5868144" y="3933056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67544" y="1340768"/>
            <a:ext cx="792088" cy="3600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Case 1: How do the subunits fit together </a:t>
            </a:r>
            <a:endParaRPr lang="en-GB" sz="2400" dirty="0"/>
          </a:p>
        </p:txBody>
      </p:sp>
      <p:sp>
        <p:nvSpPr>
          <p:cNvPr id="25" name="Oval 24"/>
          <p:cNvSpPr/>
          <p:nvPr/>
        </p:nvSpPr>
        <p:spPr>
          <a:xfrm>
            <a:off x="611560" y="4293096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ABC</a:t>
            </a:r>
            <a:endParaRPr lang="en-GB" sz="800" dirty="0"/>
          </a:p>
        </p:txBody>
      </p:sp>
      <p:sp>
        <p:nvSpPr>
          <p:cNvPr id="26" name="Oval 25"/>
          <p:cNvSpPr/>
          <p:nvPr/>
        </p:nvSpPr>
        <p:spPr>
          <a:xfrm>
            <a:off x="611560" y="3717032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AC</a:t>
            </a:r>
            <a:endParaRPr lang="en-GB" sz="800" dirty="0"/>
          </a:p>
        </p:txBody>
      </p:sp>
      <p:sp>
        <p:nvSpPr>
          <p:cNvPr id="27" name="Oval 26"/>
          <p:cNvSpPr/>
          <p:nvPr/>
        </p:nvSpPr>
        <p:spPr>
          <a:xfrm>
            <a:off x="611560" y="3140968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</a:t>
            </a:r>
            <a:endParaRPr lang="en-GB" sz="800" dirty="0"/>
          </a:p>
        </p:txBody>
      </p:sp>
      <p:sp>
        <p:nvSpPr>
          <p:cNvPr id="28" name="Oval 27"/>
          <p:cNvSpPr/>
          <p:nvPr/>
        </p:nvSpPr>
        <p:spPr>
          <a:xfrm>
            <a:off x="611560" y="2564904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</a:t>
            </a:r>
            <a:endParaRPr lang="en-GB" sz="800" dirty="0"/>
          </a:p>
        </p:txBody>
      </p:sp>
      <p:sp>
        <p:nvSpPr>
          <p:cNvPr id="29" name="Oval 28"/>
          <p:cNvSpPr/>
          <p:nvPr/>
        </p:nvSpPr>
        <p:spPr>
          <a:xfrm>
            <a:off x="611560" y="1988840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</a:t>
            </a:r>
            <a:endParaRPr lang="en-GB" sz="800" dirty="0"/>
          </a:p>
        </p:txBody>
      </p:sp>
      <p:sp>
        <p:nvSpPr>
          <p:cNvPr id="30" name="Oval 29"/>
          <p:cNvSpPr/>
          <p:nvPr/>
        </p:nvSpPr>
        <p:spPr>
          <a:xfrm>
            <a:off x="611560" y="1412776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</a:t>
            </a:r>
            <a:endParaRPr lang="en-GB" sz="800" dirty="0"/>
          </a:p>
        </p:txBody>
      </p:sp>
      <p:sp>
        <p:nvSpPr>
          <p:cNvPr id="169" name="TextBox 168"/>
          <p:cNvSpPr txBox="1"/>
          <p:nvPr/>
        </p:nvSpPr>
        <p:spPr>
          <a:xfrm>
            <a:off x="3707904" y="4365104"/>
            <a:ext cx="18722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i="1" dirty="0" smtClean="0"/>
              <a:t>BUFFER + SAMPLE+ BUFFER</a:t>
            </a:r>
            <a:endParaRPr lang="en-GB" sz="1050" i="1" dirty="0"/>
          </a:p>
        </p:txBody>
      </p:sp>
      <p:sp>
        <p:nvSpPr>
          <p:cNvPr id="160" name="Slide Number Placeholder 1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314" name="TextBox 313"/>
          <p:cNvSpPr txBox="1"/>
          <p:nvPr/>
        </p:nvSpPr>
        <p:spPr>
          <a:xfrm>
            <a:off x="5436096" y="256490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……..</a:t>
            </a:r>
            <a:endParaRPr lang="en-GB" dirty="0"/>
          </a:p>
        </p:txBody>
      </p:sp>
      <p:cxnSp>
        <p:nvCxnSpPr>
          <p:cNvPr id="316" name="Straight Arrow Connector 315"/>
          <p:cNvCxnSpPr/>
          <p:nvPr/>
        </p:nvCxnSpPr>
        <p:spPr>
          <a:xfrm>
            <a:off x="1115616" y="2780928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Group 413"/>
          <p:cNvGrpSpPr/>
          <p:nvPr/>
        </p:nvGrpSpPr>
        <p:grpSpPr>
          <a:xfrm>
            <a:off x="2267744" y="1844823"/>
            <a:ext cx="5400600" cy="792088"/>
            <a:chOff x="2267744" y="1844823"/>
            <a:chExt cx="5400600" cy="792088"/>
          </a:xfrm>
        </p:grpSpPr>
        <p:cxnSp>
          <p:nvCxnSpPr>
            <p:cNvPr id="318" name="Straight Connector 317"/>
            <p:cNvCxnSpPr/>
            <p:nvPr/>
          </p:nvCxnSpPr>
          <p:spPr>
            <a:xfrm rot="10800000">
              <a:off x="7668344" y="2276871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 rot="10800000">
              <a:off x="7164288" y="2276871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 rot="10800000">
              <a:off x="6660232" y="2276871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 rot="10800000">
              <a:off x="4788024" y="2276871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 rot="10800000">
              <a:off x="4283968" y="2276871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>
            <a:xfrm rot="10800000">
              <a:off x="3779913" y="2276871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 rot="10800000">
              <a:off x="3275856" y="2276871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 rot="10800000">
              <a:off x="2771800" y="2276871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 rot="10800000">
              <a:off x="2267744" y="2276871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 rot="10800000">
              <a:off x="2267744" y="2276871"/>
              <a:ext cx="54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 rot="10800000">
              <a:off x="5148064" y="1844823"/>
              <a:ext cx="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1" name="TextBox 330"/>
          <p:cNvSpPr txBox="1"/>
          <p:nvPr/>
        </p:nvSpPr>
        <p:spPr>
          <a:xfrm>
            <a:off x="3707904" y="1567825"/>
            <a:ext cx="3339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Samples with different concentration (minimum 3)</a:t>
            </a:r>
            <a:endParaRPr lang="en-GB" sz="1200" dirty="0"/>
          </a:p>
        </p:txBody>
      </p:sp>
      <p:sp>
        <p:nvSpPr>
          <p:cNvPr id="412" name="TextBox 411"/>
          <p:cNvSpPr txBox="1"/>
          <p:nvPr/>
        </p:nvSpPr>
        <p:spPr>
          <a:xfrm>
            <a:off x="3563888" y="692696"/>
            <a:ext cx="1598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Measurements</a:t>
            </a:r>
            <a:endParaRPr lang="en-GB" dirty="0"/>
          </a:p>
        </p:txBody>
      </p:sp>
      <p:grpSp>
        <p:nvGrpSpPr>
          <p:cNvPr id="415" name="Group 414"/>
          <p:cNvGrpSpPr/>
          <p:nvPr/>
        </p:nvGrpSpPr>
        <p:grpSpPr>
          <a:xfrm rot="10800000">
            <a:off x="2051721" y="3068960"/>
            <a:ext cx="5400600" cy="792088"/>
            <a:chOff x="2267744" y="1844823"/>
            <a:chExt cx="5400600" cy="792088"/>
          </a:xfrm>
        </p:grpSpPr>
        <p:cxnSp>
          <p:nvCxnSpPr>
            <p:cNvPr id="416" name="Straight Connector 415"/>
            <p:cNvCxnSpPr/>
            <p:nvPr/>
          </p:nvCxnSpPr>
          <p:spPr>
            <a:xfrm rot="10800000">
              <a:off x="7668344" y="2276871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 rot="10800000">
              <a:off x="7164288" y="2276871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/>
          </p:nvCxnSpPr>
          <p:spPr>
            <a:xfrm rot="10800000">
              <a:off x="6660232" y="2276871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 rot="10800000">
              <a:off x="6084168" y="2276871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/>
            <p:nvPr/>
          </p:nvCxnSpPr>
          <p:spPr>
            <a:xfrm rot="10800000">
              <a:off x="5652120" y="2276871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/>
            <p:nvPr/>
          </p:nvCxnSpPr>
          <p:spPr>
            <a:xfrm rot="10800000">
              <a:off x="5148064" y="2276871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 rot="10800000">
              <a:off x="3275856" y="2276871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/>
            <p:nvPr/>
          </p:nvCxnSpPr>
          <p:spPr>
            <a:xfrm rot="10800000">
              <a:off x="2771800" y="2276871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/>
            <p:nvPr/>
          </p:nvCxnSpPr>
          <p:spPr>
            <a:xfrm rot="10800000">
              <a:off x="2267744" y="2276871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/>
            <p:cNvCxnSpPr/>
            <p:nvPr/>
          </p:nvCxnSpPr>
          <p:spPr>
            <a:xfrm rot="10800000">
              <a:off x="2267744" y="2276871"/>
              <a:ext cx="54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/>
            <p:nvPr/>
          </p:nvCxnSpPr>
          <p:spPr>
            <a:xfrm rot="10800000">
              <a:off x="5148064" y="1844823"/>
              <a:ext cx="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7" name="TextBox 426"/>
          <p:cNvSpPr txBox="1"/>
          <p:nvPr/>
        </p:nvSpPr>
        <p:spPr>
          <a:xfrm>
            <a:off x="3563888" y="3861048"/>
            <a:ext cx="2130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By definition is the same buffer</a:t>
            </a:r>
            <a:endParaRPr lang="en-GB" sz="1200" dirty="0"/>
          </a:p>
        </p:txBody>
      </p:sp>
      <p:sp>
        <p:nvSpPr>
          <p:cNvPr id="430" name="TextBox 429"/>
          <p:cNvSpPr txBox="1"/>
          <p:nvPr/>
        </p:nvSpPr>
        <p:spPr>
          <a:xfrm>
            <a:off x="7524328" y="3501008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run</a:t>
            </a:r>
            <a:endParaRPr lang="en-GB" sz="1200" dirty="0"/>
          </a:p>
        </p:txBody>
      </p:sp>
      <p:cxnSp>
        <p:nvCxnSpPr>
          <p:cNvPr id="432" name="Straight Arrow Connector 431"/>
          <p:cNvCxnSpPr/>
          <p:nvPr/>
        </p:nvCxnSpPr>
        <p:spPr>
          <a:xfrm>
            <a:off x="7668344" y="306896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2" name="Group 441"/>
          <p:cNvGrpSpPr/>
          <p:nvPr/>
        </p:nvGrpSpPr>
        <p:grpSpPr>
          <a:xfrm>
            <a:off x="1979712" y="2708920"/>
            <a:ext cx="1454226" cy="351347"/>
            <a:chOff x="1979712" y="2682000"/>
            <a:chExt cx="1454226" cy="351347"/>
          </a:xfrm>
        </p:grpSpPr>
        <p:grpSp>
          <p:nvGrpSpPr>
            <p:cNvPr id="332" name="Group 331"/>
            <p:cNvGrpSpPr/>
            <p:nvPr/>
          </p:nvGrpSpPr>
          <p:grpSpPr>
            <a:xfrm>
              <a:off x="1979712" y="2708920"/>
              <a:ext cx="1454226" cy="324427"/>
              <a:chOff x="3851920" y="1412776"/>
              <a:chExt cx="1454226" cy="324427"/>
            </a:xfrm>
          </p:grpSpPr>
          <p:grpSp>
            <p:nvGrpSpPr>
              <p:cNvPr id="333" name="Group 134"/>
              <p:cNvGrpSpPr/>
              <p:nvPr/>
            </p:nvGrpSpPr>
            <p:grpSpPr>
              <a:xfrm>
                <a:off x="3851920" y="1412776"/>
                <a:ext cx="446114" cy="324427"/>
                <a:chOff x="251520" y="2780928"/>
                <a:chExt cx="1605558" cy="1332539"/>
              </a:xfrm>
            </p:grpSpPr>
            <p:grpSp>
              <p:nvGrpSpPr>
                <p:cNvPr id="360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368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69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70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71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361" name="Group 23"/>
                <p:cNvGrpSpPr/>
                <p:nvPr/>
              </p:nvGrpSpPr>
              <p:grpSpPr>
                <a:xfrm>
                  <a:off x="1115616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36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65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66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67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363" name="Rounded Rectangle 362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  <p:grpSp>
            <p:nvGrpSpPr>
              <p:cNvPr id="334" name="Group 147"/>
              <p:cNvGrpSpPr/>
              <p:nvPr/>
            </p:nvGrpSpPr>
            <p:grpSpPr>
              <a:xfrm>
                <a:off x="4355976" y="1412776"/>
                <a:ext cx="446114" cy="324427"/>
                <a:chOff x="251520" y="2780928"/>
                <a:chExt cx="1605558" cy="1332539"/>
              </a:xfrm>
            </p:grpSpPr>
            <p:grpSp>
              <p:nvGrpSpPr>
                <p:cNvPr id="348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356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57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58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59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349" name="Group 23"/>
                <p:cNvGrpSpPr/>
                <p:nvPr/>
              </p:nvGrpSpPr>
              <p:grpSpPr>
                <a:xfrm>
                  <a:off x="1115616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352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53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5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55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351" name="Rounded Rectangle 350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  <p:grpSp>
            <p:nvGrpSpPr>
              <p:cNvPr id="335" name="Group 161"/>
              <p:cNvGrpSpPr/>
              <p:nvPr/>
            </p:nvGrpSpPr>
            <p:grpSpPr>
              <a:xfrm>
                <a:off x="4860032" y="1412776"/>
                <a:ext cx="446114" cy="324427"/>
                <a:chOff x="251520" y="2780928"/>
                <a:chExt cx="1605558" cy="1332539"/>
              </a:xfrm>
            </p:grpSpPr>
            <p:grpSp>
              <p:nvGrpSpPr>
                <p:cNvPr id="336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34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45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46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47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337" name="Group 23"/>
                <p:cNvGrpSpPr/>
                <p:nvPr/>
              </p:nvGrpSpPr>
              <p:grpSpPr>
                <a:xfrm>
                  <a:off x="1115616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340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41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42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43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339" name="Rounded Rectangle 338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</p:grpSp>
        <p:grpSp>
          <p:nvGrpSpPr>
            <p:cNvPr id="433" name="Group 432"/>
            <p:cNvGrpSpPr/>
            <p:nvPr/>
          </p:nvGrpSpPr>
          <p:grpSpPr>
            <a:xfrm>
              <a:off x="2231752" y="2682000"/>
              <a:ext cx="108000" cy="108000"/>
              <a:chOff x="395536" y="5373216"/>
              <a:chExt cx="576064" cy="648072"/>
            </a:xfrm>
          </p:grpSpPr>
          <p:sp>
            <p:nvSpPr>
              <p:cNvPr id="434" name="Rounded Rectangle 433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435" name="Oval 434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436" name="Group 435"/>
            <p:cNvGrpSpPr/>
            <p:nvPr/>
          </p:nvGrpSpPr>
          <p:grpSpPr>
            <a:xfrm>
              <a:off x="2771800" y="2682000"/>
              <a:ext cx="108000" cy="108000"/>
              <a:chOff x="395536" y="5373216"/>
              <a:chExt cx="576064" cy="648072"/>
            </a:xfrm>
          </p:grpSpPr>
          <p:sp>
            <p:nvSpPr>
              <p:cNvPr id="437" name="Rounded Rectangle 436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438" name="Oval 437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439" name="Group 438"/>
            <p:cNvGrpSpPr/>
            <p:nvPr/>
          </p:nvGrpSpPr>
          <p:grpSpPr>
            <a:xfrm>
              <a:off x="3275856" y="2682000"/>
              <a:ext cx="108000" cy="108000"/>
              <a:chOff x="395536" y="5373216"/>
              <a:chExt cx="576064" cy="648072"/>
            </a:xfrm>
          </p:grpSpPr>
          <p:sp>
            <p:nvSpPr>
              <p:cNvPr id="440" name="Rounded Rectangle 439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441" name="Oval 440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</p:grpSp>
      <p:grpSp>
        <p:nvGrpSpPr>
          <p:cNvPr id="443" name="Group 442"/>
          <p:cNvGrpSpPr/>
          <p:nvPr/>
        </p:nvGrpSpPr>
        <p:grpSpPr>
          <a:xfrm>
            <a:off x="3491880" y="2717613"/>
            <a:ext cx="1454226" cy="351347"/>
            <a:chOff x="1979712" y="2682000"/>
            <a:chExt cx="1454226" cy="351347"/>
          </a:xfrm>
        </p:grpSpPr>
        <p:grpSp>
          <p:nvGrpSpPr>
            <p:cNvPr id="444" name="Group 331"/>
            <p:cNvGrpSpPr/>
            <p:nvPr/>
          </p:nvGrpSpPr>
          <p:grpSpPr>
            <a:xfrm>
              <a:off x="1979712" y="2708920"/>
              <a:ext cx="1454226" cy="324427"/>
              <a:chOff x="3851920" y="1412776"/>
              <a:chExt cx="1454226" cy="324427"/>
            </a:xfrm>
          </p:grpSpPr>
          <p:grpSp>
            <p:nvGrpSpPr>
              <p:cNvPr id="454" name="Group 134"/>
              <p:cNvGrpSpPr/>
              <p:nvPr/>
            </p:nvGrpSpPr>
            <p:grpSpPr>
              <a:xfrm>
                <a:off x="3851920" y="1412776"/>
                <a:ext cx="446114" cy="324427"/>
                <a:chOff x="251520" y="2780928"/>
                <a:chExt cx="1605558" cy="1332539"/>
              </a:xfrm>
            </p:grpSpPr>
            <p:grpSp>
              <p:nvGrpSpPr>
                <p:cNvPr id="479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486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87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88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89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480" name="Group 23"/>
                <p:cNvGrpSpPr/>
                <p:nvPr/>
              </p:nvGrpSpPr>
              <p:grpSpPr>
                <a:xfrm>
                  <a:off x="1115616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482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83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8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85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481" name="Rounded Rectangle 480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  <p:grpSp>
            <p:nvGrpSpPr>
              <p:cNvPr id="455" name="Group 147"/>
              <p:cNvGrpSpPr/>
              <p:nvPr/>
            </p:nvGrpSpPr>
            <p:grpSpPr>
              <a:xfrm>
                <a:off x="4355976" y="1412776"/>
                <a:ext cx="446114" cy="324427"/>
                <a:chOff x="251520" y="2780928"/>
                <a:chExt cx="1605558" cy="1332539"/>
              </a:xfrm>
            </p:grpSpPr>
            <p:grpSp>
              <p:nvGrpSpPr>
                <p:cNvPr id="468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475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76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77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78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469" name="Group 23"/>
                <p:cNvGrpSpPr/>
                <p:nvPr/>
              </p:nvGrpSpPr>
              <p:grpSpPr>
                <a:xfrm>
                  <a:off x="1115616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471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72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73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7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470" name="Rounded Rectangle 469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  <p:grpSp>
            <p:nvGrpSpPr>
              <p:cNvPr id="456" name="Group 161"/>
              <p:cNvGrpSpPr/>
              <p:nvPr/>
            </p:nvGrpSpPr>
            <p:grpSpPr>
              <a:xfrm>
                <a:off x="4860032" y="1412776"/>
                <a:ext cx="446114" cy="324427"/>
                <a:chOff x="251520" y="2780928"/>
                <a:chExt cx="1605558" cy="1332539"/>
              </a:xfrm>
            </p:grpSpPr>
            <p:grpSp>
              <p:nvGrpSpPr>
                <p:cNvPr id="457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46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65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66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67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458" name="Group 23"/>
                <p:cNvGrpSpPr/>
                <p:nvPr/>
              </p:nvGrpSpPr>
              <p:grpSpPr>
                <a:xfrm>
                  <a:off x="1115616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460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61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62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63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459" name="Rounded Rectangle 458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</p:grpSp>
        <p:grpSp>
          <p:nvGrpSpPr>
            <p:cNvPr id="445" name="Group 432"/>
            <p:cNvGrpSpPr/>
            <p:nvPr/>
          </p:nvGrpSpPr>
          <p:grpSpPr>
            <a:xfrm>
              <a:off x="2231752" y="2682000"/>
              <a:ext cx="108000" cy="108000"/>
              <a:chOff x="395536" y="5373216"/>
              <a:chExt cx="576064" cy="648072"/>
            </a:xfrm>
          </p:grpSpPr>
          <p:sp>
            <p:nvSpPr>
              <p:cNvPr id="452" name="Rounded Rectangle 451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453" name="Oval 452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446" name="Group 435"/>
            <p:cNvGrpSpPr/>
            <p:nvPr/>
          </p:nvGrpSpPr>
          <p:grpSpPr>
            <a:xfrm>
              <a:off x="2771800" y="2682000"/>
              <a:ext cx="108000" cy="108000"/>
              <a:chOff x="395536" y="5373216"/>
              <a:chExt cx="576064" cy="648072"/>
            </a:xfrm>
          </p:grpSpPr>
          <p:sp>
            <p:nvSpPr>
              <p:cNvPr id="450" name="Rounded Rectangle 449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451" name="Oval 450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447" name="Group 438"/>
            <p:cNvGrpSpPr/>
            <p:nvPr/>
          </p:nvGrpSpPr>
          <p:grpSpPr>
            <a:xfrm>
              <a:off x="3275856" y="2682000"/>
              <a:ext cx="108000" cy="108000"/>
              <a:chOff x="395536" y="5373216"/>
              <a:chExt cx="576064" cy="648072"/>
            </a:xfrm>
          </p:grpSpPr>
          <p:sp>
            <p:nvSpPr>
              <p:cNvPr id="448" name="Rounded Rectangle 447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449" name="Oval 448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</p:grpSp>
      <p:grpSp>
        <p:nvGrpSpPr>
          <p:cNvPr id="490" name="Group 489"/>
          <p:cNvGrpSpPr/>
          <p:nvPr/>
        </p:nvGrpSpPr>
        <p:grpSpPr>
          <a:xfrm>
            <a:off x="6300192" y="2708920"/>
            <a:ext cx="1454226" cy="351347"/>
            <a:chOff x="1979712" y="2682000"/>
            <a:chExt cx="1454226" cy="351347"/>
          </a:xfrm>
        </p:grpSpPr>
        <p:grpSp>
          <p:nvGrpSpPr>
            <p:cNvPr id="491" name="Group 331"/>
            <p:cNvGrpSpPr/>
            <p:nvPr/>
          </p:nvGrpSpPr>
          <p:grpSpPr>
            <a:xfrm>
              <a:off x="1979712" y="2708920"/>
              <a:ext cx="1454226" cy="324427"/>
              <a:chOff x="3851920" y="1412776"/>
              <a:chExt cx="1454226" cy="324427"/>
            </a:xfrm>
          </p:grpSpPr>
          <p:grpSp>
            <p:nvGrpSpPr>
              <p:cNvPr id="501" name="Group 134"/>
              <p:cNvGrpSpPr/>
              <p:nvPr/>
            </p:nvGrpSpPr>
            <p:grpSpPr>
              <a:xfrm>
                <a:off x="3851920" y="1412776"/>
                <a:ext cx="446114" cy="324427"/>
                <a:chOff x="251520" y="2780928"/>
                <a:chExt cx="1605558" cy="1332539"/>
              </a:xfrm>
            </p:grpSpPr>
            <p:grpSp>
              <p:nvGrpSpPr>
                <p:cNvPr id="526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533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3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35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36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527" name="Group 23"/>
                <p:cNvGrpSpPr/>
                <p:nvPr/>
              </p:nvGrpSpPr>
              <p:grpSpPr>
                <a:xfrm>
                  <a:off x="1115616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529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30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31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32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528" name="Rounded Rectangle 527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  <p:grpSp>
            <p:nvGrpSpPr>
              <p:cNvPr id="502" name="Group 147"/>
              <p:cNvGrpSpPr/>
              <p:nvPr/>
            </p:nvGrpSpPr>
            <p:grpSpPr>
              <a:xfrm>
                <a:off x="4355976" y="1412776"/>
                <a:ext cx="446114" cy="324427"/>
                <a:chOff x="251520" y="2780928"/>
                <a:chExt cx="1605558" cy="1332539"/>
              </a:xfrm>
            </p:grpSpPr>
            <p:grpSp>
              <p:nvGrpSpPr>
                <p:cNvPr id="515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522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23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2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25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516" name="Group 23"/>
                <p:cNvGrpSpPr/>
                <p:nvPr/>
              </p:nvGrpSpPr>
              <p:grpSpPr>
                <a:xfrm>
                  <a:off x="1115616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518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19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20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21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517" name="Rounded Rectangle 516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  <p:grpSp>
            <p:nvGrpSpPr>
              <p:cNvPr id="503" name="Group 161"/>
              <p:cNvGrpSpPr/>
              <p:nvPr/>
            </p:nvGrpSpPr>
            <p:grpSpPr>
              <a:xfrm>
                <a:off x="4860032" y="1412776"/>
                <a:ext cx="446114" cy="324427"/>
                <a:chOff x="251520" y="2780928"/>
                <a:chExt cx="1605558" cy="1332539"/>
              </a:xfrm>
            </p:grpSpPr>
            <p:grpSp>
              <p:nvGrpSpPr>
                <p:cNvPr id="504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511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12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13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1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505" name="Group 23"/>
                <p:cNvGrpSpPr/>
                <p:nvPr/>
              </p:nvGrpSpPr>
              <p:grpSpPr>
                <a:xfrm>
                  <a:off x="1115616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507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08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09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10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506" name="Rounded Rectangle 505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</p:grpSp>
        <p:grpSp>
          <p:nvGrpSpPr>
            <p:cNvPr id="492" name="Group 432"/>
            <p:cNvGrpSpPr/>
            <p:nvPr/>
          </p:nvGrpSpPr>
          <p:grpSpPr>
            <a:xfrm>
              <a:off x="2231752" y="2682000"/>
              <a:ext cx="108000" cy="108000"/>
              <a:chOff x="395536" y="5373216"/>
              <a:chExt cx="576064" cy="648072"/>
            </a:xfrm>
          </p:grpSpPr>
          <p:sp>
            <p:nvSpPr>
              <p:cNvPr id="499" name="Rounded Rectangle 498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500" name="Oval 499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493" name="Group 435"/>
            <p:cNvGrpSpPr/>
            <p:nvPr/>
          </p:nvGrpSpPr>
          <p:grpSpPr>
            <a:xfrm>
              <a:off x="2771800" y="2682000"/>
              <a:ext cx="108000" cy="108000"/>
              <a:chOff x="395536" y="5373216"/>
              <a:chExt cx="576064" cy="648072"/>
            </a:xfrm>
          </p:grpSpPr>
          <p:sp>
            <p:nvSpPr>
              <p:cNvPr id="497" name="Rounded Rectangle 496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498" name="Oval 497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494" name="Group 438"/>
            <p:cNvGrpSpPr/>
            <p:nvPr/>
          </p:nvGrpSpPr>
          <p:grpSpPr>
            <a:xfrm>
              <a:off x="3275856" y="2682000"/>
              <a:ext cx="108000" cy="108000"/>
              <a:chOff x="395536" y="5373216"/>
              <a:chExt cx="576064" cy="648072"/>
            </a:xfrm>
          </p:grpSpPr>
          <p:sp>
            <p:nvSpPr>
              <p:cNvPr id="495" name="Rounded Rectangle 494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496" name="Oval 495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</p:grpSp>
      <p:sp>
        <p:nvSpPr>
          <p:cNvPr id="184" name="TextBox 183"/>
          <p:cNvSpPr txBox="1"/>
          <p:nvPr/>
        </p:nvSpPr>
        <p:spPr>
          <a:xfrm>
            <a:off x="1547664" y="5445224"/>
            <a:ext cx="4703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It could be in rare cases BUFFER + …..  + SAMPLE + SAMPLE + …. +BUFFER</a:t>
            </a:r>
            <a:endParaRPr lang="en-GB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67544" y="1340768"/>
            <a:ext cx="792088" cy="3600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Case 1: How do the subunits fit together </a:t>
            </a:r>
            <a:endParaRPr lang="en-GB" sz="2400" dirty="0"/>
          </a:p>
        </p:txBody>
      </p:sp>
      <p:sp>
        <p:nvSpPr>
          <p:cNvPr id="25" name="Oval 24"/>
          <p:cNvSpPr/>
          <p:nvPr/>
        </p:nvSpPr>
        <p:spPr>
          <a:xfrm>
            <a:off x="611560" y="4293096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ABC</a:t>
            </a:r>
            <a:endParaRPr lang="en-GB" sz="800" dirty="0"/>
          </a:p>
        </p:txBody>
      </p:sp>
      <p:sp>
        <p:nvSpPr>
          <p:cNvPr id="26" name="Oval 25"/>
          <p:cNvSpPr/>
          <p:nvPr/>
        </p:nvSpPr>
        <p:spPr>
          <a:xfrm>
            <a:off x="611560" y="3717032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AC</a:t>
            </a:r>
            <a:endParaRPr lang="en-GB" sz="800" dirty="0"/>
          </a:p>
        </p:txBody>
      </p:sp>
      <p:sp>
        <p:nvSpPr>
          <p:cNvPr id="27" name="Oval 26"/>
          <p:cNvSpPr/>
          <p:nvPr/>
        </p:nvSpPr>
        <p:spPr>
          <a:xfrm>
            <a:off x="611560" y="3140968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</a:t>
            </a:r>
            <a:endParaRPr lang="en-GB" sz="800" dirty="0"/>
          </a:p>
        </p:txBody>
      </p:sp>
      <p:sp>
        <p:nvSpPr>
          <p:cNvPr id="28" name="Oval 27"/>
          <p:cNvSpPr/>
          <p:nvPr/>
        </p:nvSpPr>
        <p:spPr>
          <a:xfrm>
            <a:off x="611560" y="2564904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</a:t>
            </a:r>
            <a:endParaRPr lang="en-GB" sz="800" dirty="0"/>
          </a:p>
        </p:txBody>
      </p:sp>
      <p:sp>
        <p:nvSpPr>
          <p:cNvPr id="29" name="Oval 28"/>
          <p:cNvSpPr/>
          <p:nvPr/>
        </p:nvSpPr>
        <p:spPr>
          <a:xfrm>
            <a:off x="611560" y="1988840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</a:t>
            </a:r>
            <a:endParaRPr lang="en-GB" sz="800" dirty="0"/>
          </a:p>
        </p:txBody>
      </p:sp>
      <p:sp>
        <p:nvSpPr>
          <p:cNvPr id="30" name="Oval 29"/>
          <p:cNvSpPr/>
          <p:nvPr/>
        </p:nvSpPr>
        <p:spPr>
          <a:xfrm>
            <a:off x="611560" y="1412776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</a:t>
            </a:r>
            <a:endParaRPr lang="en-GB" sz="800" dirty="0"/>
          </a:p>
        </p:txBody>
      </p:sp>
      <p:sp>
        <p:nvSpPr>
          <p:cNvPr id="169" name="TextBox 168"/>
          <p:cNvSpPr txBox="1"/>
          <p:nvPr/>
        </p:nvSpPr>
        <p:spPr>
          <a:xfrm>
            <a:off x="2915816" y="5805264"/>
            <a:ext cx="41764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i="1" dirty="0" smtClean="0"/>
              <a:t>Because  there is only one buffer the </a:t>
            </a:r>
            <a:r>
              <a:rPr lang="en-US" sz="1050" b="1" i="1" dirty="0" err="1" smtClean="0"/>
              <a:t>datacollections</a:t>
            </a:r>
            <a:r>
              <a:rPr lang="en-US" sz="1050" b="1" i="1" dirty="0" smtClean="0"/>
              <a:t> overlap</a:t>
            </a:r>
            <a:endParaRPr lang="en-GB" sz="1050" i="1" dirty="0"/>
          </a:p>
        </p:txBody>
      </p:sp>
      <p:sp>
        <p:nvSpPr>
          <p:cNvPr id="160" name="Slide Number Placeholder 1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314" name="TextBox 313"/>
          <p:cNvSpPr txBox="1"/>
          <p:nvPr/>
        </p:nvSpPr>
        <p:spPr>
          <a:xfrm>
            <a:off x="5436096" y="256490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……..</a:t>
            </a:r>
            <a:endParaRPr lang="en-GB" dirty="0"/>
          </a:p>
        </p:txBody>
      </p:sp>
      <p:cxnSp>
        <p:nvCxnSpPr>
          <p:cNvPr id="316" name="Straight Arrow Connector 315"/>
          <p:cNvCxnSpPr/>
          <p:nvPr/>
        </p:nvCxnSpPr>
        <p:spPr>
          <a:xfrm>
            <a:off x="1115616" y="2780928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Box 330"/>
          <p:cNvSpPr txBox="1"/>
          <p:nvPr/>
        </p:nvSpPr>
        <p:spPr>
          <a:xfrm>
            <a:off x="4427984" y="4365104"/>
            <a:ext cx="1560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Data Collection </a:t>
            </a:r>
            <a:r>
              <a:rPr lang="en-US" sz="1200" dirty="0" smtClean="0"/>
              <a:t>Group</a:t>
            </a:r>
            <a:endParaRPr lang="en-GB" sz="1200" dirty="0"/>
          </a:p>
        </p:txBody>
      </p:sp>
      <p:sp>
        <p:nvSpPr>
          <p:cNvPr id="412" name="TextBox 411"/>
          <p:cNvSpPr txBox="1"/>
          <p:nvPr/>
        </p:nvSpPr>
        <p:spPr>
          <a:xfrm>
            <a:off x="3563888" y="692696"/>
            <a:ext cx="1598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Measurements</a:t>
            </a:r>
            <a:endParaRPr lang="en-GB" dirty="0"/>
          </a:p>
        </p:txBody>
      </p:sp>
      <p:grpSp>
        <p:nvGrpSpPr>
          <p:cNvPr id="182" name="Group 181"/>
          <p:cNvGrpSpPr/>
          <p:nvPr/>
        </p:nvGrpSpPr>
        <p:grpSpPr>
          <a:xfrm>
            <a:off x="2060127" y="3068960"/>
            <a:ext cx="432048" cy="606261"/>
            <a:chOff x="2051720" y="3140968"/>
            <a:chExt cx="432048" cy="606261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2051720" y="314096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2483768" y="314096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2051720" y="3356992"/>
              <a:ext cx="4320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2259337" y="3356992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Box 180"/>
            <p:cNvSpPr txBox="1"/>
            <p:nvPr/>
          </p:nvSpPr>
          <p:spPr>
            <a:xfrm>
              <a:off x="2051720" y="3501008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DC</a:t>
              </a:r>
              <a:endParaRPr lang="en-GB" sz="1000" dirty="0"/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2564183" y="3068960"/>
            <a:ext cx="432048" cy="606261"/>
            <a:chOff x="2051720" y="3140968"/>
            <a:chExt cx="432048" cy="606261"/>
          </a:xfrm>
        </p:grpSpPr>
        <p:cxnSp>
          <p:nvCxnSpPr>
            <p:cNvPr id="203" name="Straight Connector 202"/>
            <p:cNvCxnSpPr/>
            <p:nvPr/>
          </p:nvCxnSpPr>
          <p:spPr>
            <a:xfrm>
              <a:off x="2051720" y="314096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2483768" y="314096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2051720" y="3356992"/>
              <a:ext cx="4320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2259337" y="3356992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TextBox 206"/>
            <p:cNvSpPr txBox="1"/>
            <p:nvPr/>
          </p:nvSpPr>
          <p:spPr>
            <a:xfrm>
              <a:off x="2051720" y="3501008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DC</a:t>
              </a:r>
              <a:endParaRPr lang="en-GB" sz="1000" dirty="0"/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3068239" y="3068960"/>
            <a:ext cx="432048" cy="606261"/>
            <a:chOff x="2051720" y="3140968"/>
            <a:chExt cx="432048" cy="606261"/>
          </a:xfrm>
        </p:grpSpPr>
        <p:cxnSp>
          <p:nvCxnSpPr>
            <p:cNvPr id="209" name="Straight Connector 208"/>
            <p:cNvCxnSpPr/>
            <p:nvPr/>
          </p:nvCxnSpPr>
          <p:spPr>
            <a:xfrm>
              <a:off x="2051720" y="314096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2483768" y="314096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2051720" y="3356992"/>
              <a:ext cx="4320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2259337" y="3356992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/>
            <p:nvPr/>
          </p:nvSpPr>
          <p:spPr>
            <a:xfrm>
              <a:off x="2051720" y="3501008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DC</a:t>
              </a:r>
              <a:endParaRPr lang="en-GB" sz="1000" dirty="0"/>
            </a:p>
          </p:txBody>
        </p:sp>
      </p:grpSp>
      <p:grpSp>
        <p:nvGrpSpPr>
          <p:cNvPr id="214" name="Group 213"/>
          <p:cNvGrpSpPr/>
          <p:nvPr/>
        </p:nvGrpSpPr>
        <p:grpSpPr>
          <a:xfrm>
            <a:off x="3563888" y="3068960"/>
            <a:ext cx="432048" cy="606261"/>
            <a:chOff x="2051720" y="3140968"/>
            <a:chExt cx="432048" cy="606261"/>
          </a:xfrm>
        </p:grpSpPr>
        <p:cxnSp>
          <p:nvCxnSpPr>
            <p:cNvPr id="215" name="Straight Connector 214"/>
            <p:cNvCxnSpPr/>
            <p:nvPr/>
          </p:nvCxnSpPr>
          <p:spPr>
            <a:xfrm>
              <a:off x="2051720" y="314096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2483768" y="314096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2051720" y="3356992"/>
              <a:ext cx="4320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2259337" y="3356992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TextBox 218"/>
            <p:cNvSpPr txBox="1"/>
            <p:nvPr/>
          </p:nvSpPr>
          <p:spPr>
            <a:xfrm>
              <a:off x="2051720" y="3501008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DC</a:t>
              </a:r>
              <a:endParaRPr lang="en-GB" sz="1000" dirty="0"/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4076351" y="3068960"/>
            <a:ext cx="432048" cy="606261"/>
            <a:chOff x="2051720" y="3140968"/>
            <a:chExt cx="432048" cy="606261"/>
          </a:xfrm>
        </p:grpSpPr>
        <p:cxnSp>
          <p:nvCxnSpPr>
            <p:cNvPr id="221" name="Straight Connector 220"/>
            <p:cNvCxnSpPr/>
            <p:nvPr/>
          </p:nvCxnSpPr>
          <p:spPr>
            <a:xfrm>
              <a:off x="2051720" y="314096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2483768" y="314096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2051720" y="3356992"/>
              <a:ext cx="4320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2259337" y="3356992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TextBox 224"/>
            <p:cNvSpPr txBox="1"/>
            <p:nvPr/>
          </p:nvSpPr>
          <p:spPr>
            <a:xfrm>
              <a:off x="2051720" y="3501008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DC</a:t>
              </a:r>
              <a:endParaRPr lang="en-GB" sz="1000" dirty="0"/>
            </a:p>
          </p:txBody>
        </p:sp>
      </p:grpSp>
      <p:sp>
        <p:nvSpPr>
          <p:cNvPr id="227" name="Rounded Rectangle 226"/>
          <p:cNvSpPr/>
          <p:nvPr/>
        </p:nvSpPr>
        <p:spPr>
          <a:xfrm>
            <a:off x="4970076" y="2765279"/>
            <a:ext cx="100039" cy="8765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grpSp>
        <p:nvGrpSpPr>
          <p:cNvPr id="228" name="Group 227"/>
          <p:cNvGrpSpPr/>
          <p:nvPr/>
        </p:nvGrpSpPr>
        <p:grpSpPr>
          <a:xfrm>
            <a:off x="4580407" y="3068960"/>
            <a:ext cx="432048" cy="606261"/>
            <a:chOff x="2051720" y="3140968"/>
            <a:chExt cx="432048" cy="606261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2051720" y="314096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2483768" y="314096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2051720" y="3356992"/>
              <a:ext cx="4320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2259337" y="3356992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TextBox 232"/>
            <p:cNvSpPr txBox="1"/>
            <p:nvPr/>
          </p:nvSpPr>
          <p:spPr>
            <a:xfrm>
              <a:off x="2051720" y="3501008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DC</a:t>
              </a:r>
              <a:endParaRPr lang="en-GB" sz="1000" dirty="0"/>
            </a:p>
          </p:txBody>
        </p:sp>
      </p:grpSp>
      <p:pic>
        <p:nvPicPr>
          <p:cNvPr id="234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0060" y="2937379"/>
            <a:ext cx="145996" cy="131581"/>
          </a:xfrm>
          <a:prstGeom prst="rect">
            <a:avLst/>
          </a:prstGeom>
          <a:noFill/>
        </p:spPr>
      </p:pic>
      <p:sp>
        <p:nvSpPr>
          <p:cNvPr id="235" name="Rounded Rectangle 234"/>
          <p:cNvSpPr/>
          <p:nvPr/>
        </p:nvSpPr>
        <p:spPr>
          <a:xfrm>
            <a:off x="7924384" y="2708920"/>
            <a:ext cx="100039" cy="8765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pic>
        <p:nvPicPr>
          <p:cNvPr id="237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16400" y="2905530"/>
            <a:ext cx="145996" cy="131581"/>
          </a:xfrm>
          <a:prstGeom prst="rect">
            <a:avLst/>
          </a:prstGeom>
          <a:noFill/>
        </p:spPr>
      </p:pic>
      <p:pic>
        <p:nvPicPr>
          <p:cNvPr id="238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6376" y="2852936"/>
            <a:ext cx="145996" cy="131581"/>
          </a:xfrm>
          <a:prstGeom prst="rect">
            <a:avLst/>
          </a:prstGeom>
          <a:noFill/>
        </p:spPr>
      </p:pic>
      <p:grpSp>
        <p:nvGrpSpPr>
          <p:cNvPr id="239" name="Group 238"/>
          <p:cNvGrpSpPr/>
          <p:nvPr/>
        </p:nvGrpSpPr>
        <p:grpSpPr>
          <a:xfrm>
            <a:off x="6524623" y="3068960"/>
            <a:ext cx="432048" cy="606261"/>
            <a:chOff x="2051720" y="3140968"/>
            <a:chExt cx="432048" cy="606261"/>
          </a:xfrm>
        </p:grpSpPr>
        <p:cxnSp>
          <p:nvCxnSpPr>
            <p:cNvPr id="240" name="Straight Connector 239"/>
            <p:cNvCxnSpPr/>
            <p:nvPr/>
          </p:nvCxnSpPr>
          <p:spPr>
            <a:xfrm>
              <a:off x="2051720" y="314096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>
              <a:off x="2483768" y="314096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>
              <a:off x="2051720" y="3356992"/>
              <a:ext cx="4320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>
              <a:off x="2259337" y="3356992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TextBox 243"/>
            <p:cNvSpPr txBox="1"/>
            <p:nvPr/>
          </p:nvSpPr>
          <p:spPr>
            <a:xfrm>
              <a:off x="2051720" y="3501008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DC</a:t>
              </a:r>
              <a:endParaRPr lang="en-GB" sz="1000" dirty="0"/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7028679" y="3068960"/>
            <a:ext cx="432048" cy="606261"/>
            <a:chOff x="2051720" y="3140968"/>
            <a:chExt cx="432048" cy="606261"/>
          </a:xfrm>
        </p:grpSpPr>
        <p:cxnSp>
          <p:nvCxnSpPr>
            <p:cNvPr id="246" name="Straight Connector 245"/>
            <p:cNvCxnSpPr/>
            <p:nvPr/>
          </p:nvCxnSpPr>
          <p:spPr>
            <a:xfrm>
              <a:off x="2051720" y="314096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2483768" y="314096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>
              <a:off x="2051720" y="3356992"/>
              <a:ext cx="4320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2259337" y="3356992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TextBox 249"/>
            <p:cNvSpPr txBox="1"/>
            <p:nvPr/>
          </p:nvSpPr>
          <p:spPr>
            <a:xfrm>
              <a:off x="2051720" y="3501008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DC</a:t>
              </a:r>
              <a:endParaRPr lang="en-GB" sz="1000" dirty="0"/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7532735" y="3068960"/>
            <a:ext cx="432048" cy="606261"/>
            <a:chOff x="2051720" y="3140968"/>
            <a:chExt cx="432048" cy="606261"/>
          </a:xfrm>
        </p:grpSpPr>
        <p:cxnSp>
          <p:nvCxnSpPr>
            <p:cNvPr id="252" name="Straight Connector 251"/>
            <p:cNvCxnSpPr/>
            <p:nvPr/>
          </p:nvCxnSpPr>
          <p:spPr>
            <a:xfrm>
              <a:off x="2051720" y="314096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2483768" y="314096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2051720" y="3356992"/>
              <a:ext cx="4320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2259337" y="3356992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TextBox 255"/>
            <p:cNvSpPr txBox="1"/>
            <p:nvPr/>
          </p:nvSpPr>
          <p:spPr>
            <a:xfrm>
              <a:off x="2051720" y="3501008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DC</a:t>
              </a:r>
              <a:endParaRPr lang="en-GB" sz="1000" dirty="0"/>
            </a:p>
          </p:txBody>
        </p:sp>
      </p:grpSp>
      <p:cxnSp>
        <p:nvCxnSpPr>
          <p:cNvPr id="258" name="Straight Connector 257"/>
          <p:cNvCxnSpPr/>
          <p:nvPr/>
        </p:nvCxnSpPr>
        <p:spPr>
          <a:xfrm>
            <a:off x="2339752" y="371703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2843808" y="371703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>
            <a:off x="3275856" y="371703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3779912" y="371703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>
            <a:off x="4283968" y="371703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>
            <a:off x="4860032" y="371703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6804248" y="371703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>
            <a:off x="7308304" y="371703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7740352" y="371703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>
            <a:off x="2339752" y="4005064"/>
            <a:ext cx="540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4860032" y="400506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1" name="Group 270"/>
          <p:cNvGrpSpPr/>
          <p:nvPr/>
        </p:nvGrpSpPr>
        <p:grpSpPr>
          <a:xfrm>
            <a:off x="3779912" y="4221088"/>
            <a:ext cx="648072" cy="504056"/>
            <a:chOff x="6948264" y="2924944"/>
            <a:chExt cx="720080" cy="648072"/>
          </a:xfrm>
        </p:grpSpPr>
        <p:grpSp>
          <p:nvGrpSpPr>
            <p:cNvPr id="272" name="Group 94"/>
            <p:cNvGrpSpPr/>
            <p:nvPr/>
          </p:nvGrpSpPr>
          <p:grpSpPr>
            <a:xfrm>
              <a:off x="7020272" y="2986951"/>
              <a:ext cx="165398" cy="226025"/>
              <a:chOff x="251520" y="1628800"/>
              <a:chExt cx="741462" cy="756475"/>
            </a:xfrm>
          </p:grpSpPr>
          <p:pic>
            <p:nvPicPr>
              <p:cNvPr id="31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1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1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1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273" name="Group 103"/>
            <p:cNvGrpSpPr/>
            <p:nvPr/>
          </p:nvGrpSpPr>
          <p:grpSpPr>
            <a:xfrm>
              <a:off x="7214914" y="2986951"/>
              <a:ext cx="165398" cy="226025"/>
              <a:chOff x="251520" y="1628800"/>
              <a:chExt cx="741462" cy="756475"/>
            </a:xfrm>
          </p:grpSpPr>
          <p:pic>
            <p:nvPicPr>
              <p:cNvPr id="30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1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1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274" name="Group 108"/>
            <p:cNvGrpSpPr/>
            <p:nvPr/>
          </p:nvGrpSpPr>
          <p:grpSpPr>
            <a:xfrm>
              <a:off x="7020272" y="3274983"/>
              <a:ext cx="165398" cy="226025"/>
              <a:chOff x="251520" y="1628800"/>
              <a:chExt cx="741462" cy="756475"/>
            </a:xfrm>
          </p:grpSpPr>
          <p:pic>
            <p:nvPicPr>
              <p:cNvPr id="30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275" name="Group 113"/>
            <p:cNvGrpSpPr/>
            <p:nvPr/>
          </p:nvGrpSpPr>
          <p:grpSpPr>
            <a:xfrm>
              <a:off x="7214914" y="3274983"/>
              <a:ext cx="165398" cy="226025"/>
              <a:chOff x="251520" y="1628800"/>
              <a:chExt cx="741462" cy="756475"/>
            </a:xfrm>
          </p:grpSpPr>
          <p:pic>
            <p:nvPicPr>
              <p:cNvPr id="30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cxnSp>
          <p:nvCxnSpPr>
            <p:cNvPr id="276" name="Straight Connector 275"/>
            <p:cNvCxnSpPr/>
            <p:nvPr/>
          </p:nvCxnSpPr>
          <p:spPr>
            <a:xfrm>
              <a:off x="694826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>
              <a:off x="6948264" y="2924944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>
              <a:off x="6948264" y="3573016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 flipV="1">
              <a:off x="766834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80" name="Group 134"/>
            <p:cNvGrpSpPr/>
            <p:nvPr/>
          </p:nvGrpSpPr>
          <p:grpSpPr>
            <a:xfrm>
              <a:off x="7430938" y="2996952"/>
              <a:ext cx="165398" cy="226025"/>
              <a:chOff x="251520" y="1628800"/>
              <a:chExt cx="741462" cy="756475"/>
            </a:xfrm>
          </p:grpSpPr>
          <p:pic>
            <p:nvPicPr>
              <p:cNvPr id="28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8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9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9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281" name="Group 139"/>
            <p:cNvGrpSpPr/>
            <p:nvPr/>
          </p:nvGrpSpPr>
          <p:grpSpPr>
            <a:xfrm>
              <a:off x="7430938" y="3284984"/>
              <a:ext cx="165398" cy="226025"/>
              <a:chOff x="251520" y="1628800"/>
              <a:chExt cx="741462" cy="756475"/>
            </a:xfrm>
          </p:grpSpPr>
          <p:pic>
            <p:nvPicPr>
              <p:cNvPr id="28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8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8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8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327" name="Group 326"/>
          <p:cNvGrpSpPr/>
          <p:nvPr/>
        </p:nvGrpSpPr>
        <p:grpSpPr>
          <a:xfrm>
            <a:off x="1979712" y="2708920"/>
            <a:ext cx="1454226" cy="351347"/>
            <a:chOff x="1979712" y="2682000"/>
            <a:chExt cx="1454226" cy="351347"/>
          </a:xfrm>
        </p:grpSpPr>
        <p:grpSp>
          <p:nvGrpSpPr>
            <p:cNvPr id="329" name="Group 331"/>
            <p:cNvGrpSpPr/>
            <p:nvPr/>
          </p:nvGrpSpPr>
          <p:grpSpPr>
            <a:xfrm>
              <a:off x="1979712" y="2708920"/>
              <a:ext cx="1454226" cy="324427"/>
              <a:chOff x="3851920" y="1412776"/>
              <a:chExt cx="1454226" cy="324427"/>
            </a:xfrm>
          </p:grpSpPr>
          <p:grpSp>
            <p:nvGrpSpPr>
              <p:cNvPr id="361" name="Group 134"/>
              <p:cNvGrpSpPr/>
              <p:nvPr/>
            </p:nvGrpSpPr>
            <p:grpSpPr>
              <a:xfrm>
                <a:off x="3851920" y="1412776"/>
                <a:ext cx="446114" cy="324427"/>
                <a:chOff x="251520" y="2780928"/>
                <a:chExt cx="1605558" cy="1332539"/>
              </a:xfrm>
            </p:grpSpPr>
            <p:grpSp>
              <p:nvGrpSpPr>
                <p:cNvPr id="441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448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49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50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51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442" name="Group 23"/>
                <p:cNvGrpSpPr/>
                <p:nvPr/>
              </p:nvGrpSpPr>
              <p:grpSpPr>
                <a:xfrm>
                  <a:off x="1115616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44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45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46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47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443" name="Rounded Rectangle 442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  <p:grpSp>
            <p:nvGrpSpPr>
              <p:cNvPr id="372" name="Group 147"/>
              <p:cNvGrpSpPr/>
              <p:nvPr/>
            </p:nvGrpSpPr>
            <p:grpSpPr>
              <a:xfrm>
                <a:off x="4355976" y="1412776"/>
                <a:ext cx="446114" cy="324427"/>
                <a:chOff x="251520" y="2780928"/>
                <a:chExt cx="1605558" cy="1332539"/>
              </a:xfrm>
            </p:grpSpPr>
            <p:grpSp>
              <p:nvGrpSpPr>
                <p:cNvPr id="428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437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38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39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40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429" name="Group 23"/>
                <p:cNvGrpSpPr/>
                <p:nvPr/>
              </p:nvGrpSpPr>
              <p:grpSpPr>
                <a:xfrm>
                  <a:off x="1115616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433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3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35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36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431" name="Rounded Rectangle 430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  <p:grpSp>
            <p:nvGrpSpPr>
              <p:cNvPr id="373" name="Group 161"/>
              <p:cNvGrpSpPr/>
              <p:nvPr/>
            </p:nvGrpSpPr>
            <p:grpSpPr>
              <a:xfrm>
                <a:off x="4860032" y="1412776"/>
                <a:ext cx="446114" cy="324427"/>
                <a:chOff x="251520" y="2780928"/>
                <a:chExt cx="1605558" cy="1332539"/>
              </a:xfrm>
            </p:grpSpPr>
            <p:grpSp>
              <p:nvGrpSpPr>
                <p:cNvPr id="374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401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13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1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15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375" name="Group 23"/>
                <p:cNvGrpSpPr/>
                <p:nvPr/>
              </p:nvGrpSpPr>
              <p:grpSpPr>
                <a:xfrm>
                  <a:off x="1115616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377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88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89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00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376" name="Rounded Rectangle 375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</p:grpSp>
        <p:grpSp>
          <p:nvGrpSpPr>
            <p:cNvPr id="332" name="Group 432"/>
            <p:cNvGrpSpPr/>
            <p:nvPr/>
          </p:nvGrpSpPr>
          <p:grpSpPr>
            <a:xfrm>
              <a:off x="2231752" y="2682000"/>
              <a:ext cx="108000" cy="108000"/>
              <a:chOff x="395536" y="5373216"/>
              <a:chExt cx="576064" cy="648072"/>
            </a:xfrm>
          </p:grpSpPr>
          <p:sp>
            <p:nvSpPr>
              <p:cNvPr id="349" name="Rounded Rectangle 348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360" name="Oval 359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333" name="Group 435"/>
            <p:cNvGrpSpPr/>
            <p:nvPr/>
          </p:nvGrpSpPr>
          <p:grpSpPr>
            <a:xfrm>
              <a:off x="2771800" y="2682000"/>
              <a:ext cx="108000" cy="108000"/>
              <a:chOff x="395536" y="5373216"/>
              <a:chExt cx="576064" cy="648072"/>
            </a:xfrm>
          </p:grpSpPr>
          <p:sp>
            <p:nvSpPr>
              <p:cNvPr id="337" name="Rounded Rectangle 336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348" name="Oval 347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334" name="Group 438"/>
            <p:cNvGrpSpPr/>
            <p:nvPr/>
          </p:nvGrpSpPr>
          <p:grpSpPr>
            <a:xfrm>
              <a:off x="3275856" y="2682000"/>
              <a:ext cx="108000" cy="108000"/>
              <a:chOff x="395536" y="5373216"/>
              <a:chExt cx="576064" cy="648072"/>
            </a:xfrm>
          </p:grpSpPr>
          <p:sp>
            <p:nvSpPr>
              <p:cNvPr id="335" name="Rounded Rectangle 334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336" name="Oval 335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</p:grpSp>
      <p:grpSp>
        <p:nvGrpSpPr>
          <p:cNvPr id="452" name="Group 451"/>
          <p:cNvGrpSpPr/>
          <p:nvPr/>
        </p:nvGrpSpPr>
        <p:grpSpPr>
          <a:xfrm>
            <a:off x="3477814" y="2717613"/>
            <a:ext cx="1454226" cy="351347"/>
            <a:chOff x="1979712" y="2682000"/>
            <a:chExt cx="1454226" cy="351347"/>
          </a:xfrm>
        </p:grpSpPr>
        <p:grpSp>
          <p:nvGrpSpPr>
            <p:cNvPr id="453" name="Group 331"/>
            <p:cNvGrpSpPr/>
            <p:nvPr/>
          </p:nvGrpSpPr>
          <p:grpSpPr>
            <a:xfrm>
              <a:off x="1979712" y="2708920"/>
              <a:ext cx="1454226" cy="324427"/>
              <a:chOff x="3851920" y="1412776"/>
              <a:chExt cx="1454226" cy="324427"/>
            </a:xfrm>
          </p:grpSpPr>
          <p:grpSp>
            <p:nvGrpSpPr>
              <p:cNvPr id="463" name="Group 134"/>
              <p:cNvGrpSpPr/>
              <p:nvPr/>
            </p:nvGrpSpPr>
            <p:grpSpPr>
              <a:xfrm>
                <a:off x="3851920" y="1412776"/>
                <a:ext cx="446114" cy="324427"/>
                <a:chOff x="251520" y="2780928"/>
                <a:chExt cx="1605558" cy="1332539"/>
              </a:xfrm>
            </p:grpSpPr>
            <p:grpSp>
              <p:nvGrpSpPr>
                <p:cNvPr id="488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495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96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97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98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489" name="Group 23"/>
                <p:cNvGrpSpPr/>
                <p:nvPr/>
              </p:nvGrpSpPr>
              <p:grpSpPr>
                <a:xfrm>
                  <a:off x="1115616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491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92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93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9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490" name="Rounded Rectangle 489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  <p:grpSp>
            <p:nvGrpSpPr>
              <p:cNvPr id="464" name="Group 147"/>
              <p:cNvGrpSpPr/>
              <p:nvPr/>
            </p:nvGrpSpPr>
            <p:grpSpPr>
              <a:xfrm>
                <a:off x="4355976" y="1412776"/>
                <a:ext cx="446114" cy="324427"/>
                <a:chOff x="251520" y="2780928"/>
                <a:chExt cx="1605558" cy="1332539"/>
              </a:xfrm>
            </p:grpSpPr>
            <p:grpSp>
              <p:nvGrpSpPr>
                <p:cNvPr id="477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48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85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86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87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478" name="Group 23"/>
                <p:cNvGrpSpPr/>
                <p:nvPr/>
              </p:nvGrpSpPr>
              <p:grpSpPr>
                <a:xfrm>
                  <a:off x="1115616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480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81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82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83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479" name="Rounded Rectangle 478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  <p:grpSp>
            <p:nvGrpSpPr>
              <p:cNvPr id="465" name="Group 161"/>
              <p:cNvGrpSpPr/>
              <p:nvPr/>
            </p:nvGrpSpPr>
            <p:grpSpPr>
              <a:xfrm>
                <a:off x="4860032" y="1412776"/>
                <a:ext cx="446114" cy="324427"/>
                <a:chOff x="251520" y="2780928"/>
                <a:chExt cx="1605558" cy="1332539"/>
              </a:xfrm>
            </p:grpSpPr>
            <p:grpSp>
              <p:nvGrpSpPr>
                <p:cNvPr id="466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473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7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75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76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467" name="Group 23"/>
                <p:cNvGrpSpPr/>
                <p:nvPr/>
              </p:nvGrpSpPr>
              <p:grpSpPr>
                <a:xfrm>
                  <a:off x="1115616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469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70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71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72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468" name="Rounded Rectangle 467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</p:grpSp>
        <p:grpSp>
          <p:nvGrpSpPr>
            <p:cNvPr id="454" name="Group 432"/>
            <p:cNvGrpSpPr/>
            <p:nvPr/>
          </p:nvGrpSpPr>
          <p:grpSpPr>
            <a:xfrm>
              <a:off x="2231752" y="2682000"/>
              <a:ext cx="108000" cy="108000"/>
              <a:chOff x="395536" y="5373216"/>
              <a:chExt cx="576064" cy="648072"/>
            </a:xfrm>
          </p:grpSpPr>
          <p:sp>
            <p:nvSpPr>
              <p:cNvPr id="461" name="Rounded Rectangle 460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462" name="Oval 461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455" name="Group 435"/>
            <p:cNvGrpSpPr/>
            <p:nvPr/>
          </p:nvGrpSpPr>
          <p:grpSpPr>
            <a:xfrm>
              <a:off x="2771800" y="2682000"/>
              <a:ext cx="108000" cy="108000"/>
              <a:chOff x="395536" y="5373216"/>
              <a:chExt cx="576064" cy="648072"/>
            </a:xfrm>
          </p:grpSpPr>
          <p:sp>
            <p:nvSpPr>
              <p:cNvPr id="459" name="Rounded Rectangle 458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460" name="Oval 459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456" name="Group 438"/>
            <p:cNvGrpSpPr/>
            <p:nvPr/>
          </p:nvGrpSpPr>
          <p:grpSpPr>
            <a:xfrm>
              <a:off x="3275856" y="2682000"/>
              <a:ext cx="108000" cy="108000"/>
              <a:chOff x="395536" y="5373216"/>
              <a:chExt cx="576064" cy="648072"/>
            </a:xfrm>
          </p:grpSpPr>
          <p:sp>
            <p:nvSpPr>
              <p:cNvPr id="457" name="Rounded Rectangle 456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458" name="Oval 457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</p:grpSp>
      <p:grpSp>
        <p:nvGrpSpPr>
          <p:cNvPr id="499" name="Group 498"/>
          <p:cNvGrpSpPr/>
          <p:nvPr/>
        </p:nvGrpSpPr>
        <p:grpSpPr>
          <a:xfrm>
            <a:off x="6372200" y="2708920"/>
            <a:ext cx="1454226" cy="351347"/>
            <a:chOff x="1979712" y="2682000"/>
            <a:chExt cx="1454226" cy="351347"/>
          </a:xfrm>
        </p:grpSpPr>
        <p:grpSp>
          <p:nvGrpSpPr>
            <p:cNvPr id="500" name="Group 331"/>
            <p:cNvGrpSpPr/>
            <p:nvPr/>
          </p:nvGrpSpPr>
          <p:grpSpPr>
            <a:xfrm>
              <a:off x="1979712" y="2708920"/>
              <a:ext cx="1454226" cy="324427"/>
              <a:chOff x="3851920" y="1412776"/>
              <a:chExt cx="1454226" cy="324427"/>
            </a:xfrm>
          </p:grpSpPr>
          <p:grpSp>
            <p:nvGrpSpPr>
              <p:cNvPr id="510" name="Group 134"/>
              <p:cNvGrpSpPr/>
              <p:nvPr/>
            </p:nvGrpSpPr>
            <p:grpSpPr>
              <a:xfrm>
                <a:off x="3851920" y="1412776"/>
                <a:ext cx="446114" cy="324427"/>
                <a:chOff x="251520" y="2780928"/>
                <a:chExt cx="1605558" cy="1332539"/>
              </a:xfrm>
            </p:grpSpPr>
            <p:grpSp>
              <p:nvGrpSpPr>
                <p:cNvPr id="535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542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43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4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45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536" name="Group 23"/>
                <p:cNvGrpSpPr/>
                <p:nvPr/>
              </p:nvGrpSpPr>
              <p:grpSpPr>
                <a:xfrm>
                  <a:off x="1115616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538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39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40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41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537" name="Rounded Rectangle 536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  <p:grpSp>
            <p:nvGrpSpPr>
              <p:cNvPr id="511" name="Group 147"/>
              <p:cNvGrpSpPr/>
              <p:nvPr/>
            </p:nvGrpSpPr>
            <p:grpSpPr>
              <a:xfrm>
                <a:off x="4355976" y="1412776"/>
                <a:ext cx="446114" cy="324427"/>
                <a:chOff x="251520" y="2780928"/>
                <a:chExt cx="1605558" cy="1332539"/>
              </a:xfrm>
            </p:grpSpPr>
            <p:grpSp>
              <p:nvGrpSpPr>
                <p:cNvPr id="524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531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32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33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3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525" name="Group 23"/>
                <p:cNvGrpSpPr/>
                <p:nvPr/>
              </p:nvGrpSpPr>
              <p:grpSpPr>
                <a:xfrm>
                  <a:off x="1115616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527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28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29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30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526" name="Rounded Rectangle 525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  <p:grpSp>
            <p:nvGrpSpPr>
              <p:cNvPr id="512" name="Group 161"/>
              <p:cNvGrpSpPr/>
              <p:nvPr/>
            </p:nvGrpSpPr>
            <p:grpSpPr>
              <a:xfrm>
                <a:off x="4860032" y="1412776"/>
                <a:ext cx="446114" cy="324427"/>
                <a:chOff x="251520" y="2780928"/>
                <a:chExt cx="1605558" cy="1332539"/>
              </a:xfrm>
            </p:grpSpPr>
            <p:grpSp>
              <p:nvGrpSpPr>
                <p:cNvPr id="513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520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21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22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23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514" name="Group 23"/>
                <p:cNvGrpSpPr/>
                <p:nvPr/>
              </p:nvGrpSpPr>
              <p:grpSpPr>
                <a:xfrm>
                  <a:off x="1115616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516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17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18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19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515" name="Rounded Rectangle 514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</p:grpSp>
        <p:grpSp>
          <p:nvGrpSpPr>
            <p:cNvPr id="501" name="Group 432"/>
            <p:cNvGrpSpPr/>
            <p:nvPr/>
          </p:nvGrpSpPr>
          <p:grpSpPr>
            <a:xfrm>
              <a:off x="2231752" y="2682000"/>
              <a:ext cx="108000" cy="108000"/>
              <a:chOff x="395536" y="5373216"/>
              <a:chExt cx="576064" cy="648072"/>
            </a:xfrm>
          </p:grpSpPr>
          <p:sp>
            <p:nvSpPr>
              <p:cNvPr id="508" name="Rounded Rectangle 507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509" name="Oval 508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502" name="Group 435"/>
            <p:cNvGrpSpPr/>
            <p:nvPr/>
          </p:nvGrpSpPr>
          <p:grpSpPr>
            <a:xfrm>
              <a:off x="2771800" y="2682000"/>
              <a:ext cx="108000" cy="108000"/>
              <a:chOff x="395536" y="5373216"/>
              <a:chExt cx="576064" cy="648072"/>
            </a:xfrm>
          </p:grpSpPr>
          <p:sp>
            <p:nvSpPr>
              <p:cNvPr id="506" name="Rounded Rectangle 505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507" name="Oval 506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503" name="Group 438"/>
            <p:cNvGrpSpPr/>
            <p:nvPr/>
          </p:nvGrpSpPr>
          <p:grpSpPr>
            <a:xfrm>
              <a:off x="3275856" y="2682000"/>
              <a:ext cx="108000" cy="108000"/>
              <a:chOff x="395536" y="5373216"/>
              <a:chExt cx="576064" cy="648072"/>
            </a:xfrm>
          </p:grpSpPr>
          <p:sp>
            <p:nvSpPr>
              <p:cNvPr id="504" name="Rounded Rectangle 503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505" name="Oval 504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</p:grpSp>
      <p:sp>
        <p:nvSpPr>
          <p:cNvPr id="267" name="TextBox 266"/>
          <p:cNvSpPr txBox="1"/>
          <p:nvPr/>
        </p:nvSpPr>
        <p:spPr>
          <a:xfrm>
            <a:off x="3779912" y="5085184"/>
            <a:ext cx="1217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DC = </a:t>
            </a:r>
            <a:r>
              <a:rPr lang="en-US" sz="1000" dirty="0" err="1" smtClean="0"/>
              <a:t>DataCollection</a:t>
            </a:r>
            <a:endParaRPr lang="en-GB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67544" y="1340768"/>
            <a:ext cx="792088" cy="3600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Case 1: How do the subunits fit together </a:t>
            </a:r>
            <a:endParaRPr lang="en-GB" sz="2400" dirty="0"/>
          </a:p>
        </p:txBody>
      </p:sp>
      <p:sp>
        <p:nvSpPr>
          <p:cNvPr id="25" name="Oval 24"/>
          <p:cNvSpPr/>
          <p:nvPr/>
        </p:nvSpPr>
        <p:spPr>
          <a:xfrm>
            <a:off x="611560" y="4293096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ABC</a:t>
            </a:r>
            <a:endParaRPr lang="en-GB" sz="800" dirty="0"/>
          </a:p>
        </p:txBody>
      </p:sp>
      <p:sp>
        <p:nvSpPr>
          <p:cNvPr id="26" name="Oval 25"/>
          <p:cNvSpPr/>
          <p:nvPr/>
        </p:nvSpPr>
        <p:spPr>
          <a:xfrm>
            <a:off x="611560" y="3717032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AC</a:t>
            </a:r>
            <a:endParaRPr lang="en-GB" sz="800" dirty="0"/>
          </a:p>
        </p:txBody>
      </p:sp>
      <p:sp>
        <p:nvSpPr>
          <p:cNvPr id="27" name="Oval 26"/>
          <p:cNvSpPr/>
          <p:nvPr/>
        </p:nvSpPr>
        <p:spPr>
          <a:xfrm>
            <a:off x="611560" y="3140968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</a:t>
            </a:r>
            <a:endParaRPr lang="en-GB" sz="800" dirty="0"/>
          </a:p>
        </p:txBody>
      </p:sp>
      <p:sp>
        <p:nvSpPr>
          <p:cNvPr id="28" name="Oval 27"/>
          <p:cNvSpPr/>
          <p:nvPr/>
        </p:nvSpPr>
        <p:spPr>
          <a:xfrm>
            <a:off x="611560" y="2564904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</a:t>
            </a:r>
            <a:endParaRPr lang="en-GB" sz="800" dirty="0"/>
          </a:p>
        </p:txBody>
      </p:sp>
      <p:sp>
        <p:nvSpPr>
          <p:cNvPr id="29" name="Oval 28"/>
          <p:cNvSpPr/>
          <p:nvPr/>
        </p:nvSpPr>
        <p:spPr>
          <a:xfrm>
            <a:off x="611560" y="1988840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</a:t>
            </a:r>
            <a:endParaRPr lang="en-GB" sz="800" dirty="0"/>
          </a:p>
        </p:txBody>
      </p:sp>
      <p:sp>
        <p:nvSpPr>
          <p:cNvPr id="30" name="Oval 29"/>
          <p:cNvSpPr/>
          <p:nvPr/>
        </p:nvSpPr>
        <p:spPr>
          <a:xfrm>
            <a:off x="611560" y="1412776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</a:t>
            </a:r>
            <a:endParaRPr lang="en-GB" sz="800" dirty="0"/>
          </a:p>
        </p:txBody>
      </p:sp>
      <p:sp>
        <p:nvSpPr>
          <p:cNvPr id="160" name="Slide Number Placeholder 1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412" name="TextBox 411"/>
          <p:cNvSpPr txBox="1"/>
          <p:nvPr/>
        </p:nvSpPr>
        <p:spPr>
          <a:xfrm>
            <a:off x="3203848" y="908720"/>
            <a:ext cx="2445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Data collected with no optimization</a:t>
            </a:r>
            <a:endParaRPr lang="en-GB" sz="1200" dirty="0"/>
          </a:p>
        </p:txBody>
      </p:sp>
      <p:grpSp>
        <p:nvGrpSpPr>
          <p:cNvPr id="289" name="Group 270"/>
          <p:cNvGrpSpPr/>
          <p:nvPr/>
        </p:nvGrpSpPr>
        <p:grpSpPr>
          <a:xfrm>
            <a:off x="6372200" y="1484784"/>
            <a:ext cx="648072" cy="504056"/>
            <a:chOff x="6948264" y="2924944"/>
            <a:chExt cx="720080" cy="648072"/>
          </a:xfrm>
        </p:grpSpPr>
        <p:grpSp>
          <p:nvGrpSpPr>
            <p:cNvPr id="290" name="Group 94"/>
            <p:cNvGrpSpPr/>
            <p:nvPr/>
          </p:nvGrpSpPr>
          <p:grpSpPr>
            <a:xfrm>
              <a:off x="7020272" y="2986951"/>
              <a:ext cx="165398" cy="226025"/>
              <a:chOff x="251520" y="1628800"/>
              <a:chExt cx="741462" cy="756475"/>
            </a:xfrm>
          </p:grpSpPr>
          <p:pic>
            <p:nvPicPr>
              <p:cNvPr id="31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1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1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1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291" name="Group 103"/>
            <p:cNvGrpSpPr/>
            <p:nvPr/>
          </p:nvGrpSpPr>
          <p:grpSpPr>
            <a:xfrm>
              <a:off x="7214914" y="2986951"/>
              <a:ext cx="165398" cy="226025"/>
              <a:chOff x="251520" y="1628800"/>
              <a:chExt cx="741462" cy="756475"/>
            </a:xfrm>
          </p:grpSpPr>
          <p:pic>
            <p:nvPicPr>
              <p:cNvPr id="30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1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1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292" name="Group 108"/>
            <p:cNvGrpSpPr/>
            <p:nvPr/>
          </p:nvGrpSpPr>
          <p:grpSpPr>
            <a:xfrm>
              <a:off x="7020272" y="3274983"/>
              <a:ext cx="165398" cy="226025"/>
              <a:chOff x="251520" y="1628800"/>
              <a:chExt cx="741462" cy="756475"/>
            </a:xfrm>
          </p:grpSpPr>
          <p:pic>
            <p:nvPicPr>
              <p:cNvPr id="30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293" name="Group 113"/>
            <p:cNvGrpSpPr/>
            <p:nvPr/>
          </p:nvGrpSpPr>
          <p:grpSpPr>
            <a:xfrm>
              <a:off x="7214914" y="3274983"/>
              <a:ext cx="165398" cy="226025"/>
              <a:chOff x="251520" y="1628800"/>
              <a:chExt cx="741462" cy="756475"/>
            </a:xfrm>
          </p:grpSpPr>
          <p:pic>
            <p:nvPicPr>
              <p:cNvPr id="30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cxnSp>
          <p:nvCxnSpPr>
            <p:cNvPr id="276" name="Straight Connector 275"/>
            <p:cNvCxnSpPr/>
            <p:nvPr/>
          </p:nvCxnSpPr>
          <p:spPr>
            <a:xfrm>
              <a:off x="694826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>
              <a:off x="6948264" y="2924944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>
              <a:off x="6948264" y="3573016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 flipV="1">
              <a:off x="766834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94" name="Group 134"/>
            <p:cNvGrpSpPr/>
            <p:nvPr/>
          </p:nvGrpSpPr>
          <p:grpSpPr>
            <a:xfrm>
              <a:off x="7430938" y="2996952"/>
              <a:ext cx="165398" cy="226025"/>
              <a:chOff x="251520" y="1628800"/>
              <a:chExt cx="741462" cy="756475"/>
            </a:xfrm>
          </p:grpSpPr>
          <p:pic>
            <p:nvPicPr>
              <p:cNvPr id="28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8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9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9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295" name="Group 139"/>
            <p:cNvGrpSpPr/>
            <p:nvPr/>
          </p:nvGrpSpPr>
          <p:grpSpPr>
            <a:xfrm>
              <a:off x="7430938" y="3284984"/>
              <a:ext cx="165398" cy="226025"/>
              <a:chOff x="251520" y="1628800"/>
              <a:chExt cx="741462" cy="756475"/>
            </a:xfrm>
          </p:grpSpPr>
          <p:pic>
            <p:nvPicPr>
              <p:cNvPr id="28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8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8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8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025" name="Group 270"/>
          <p:cNvGrpSpPr/>
          <p:nvPr/>
        </p:nvGrpSpPr>
        <p:grpSpPr>
          <a:xfrm>
            <a:off x="6372200" y="2060848"/>
            <a:ext cx="648072" cy="504056"/>
            <a:chOff x="6948264" y="2924944"/>
            <a:chExt cx="720080" cy="648072"/>
          </a:xfrm>
        </p:grpSpPr>
        <p:grpSp>
          <p:nvGrpSpPr>
            <p:cNvPr id="1026" name="Group 94"/>
            <p:cNvGrpSpPr/>
            <p:nvPr/>
          </p:nvGrpSpPr>
          <p:grpSpPr>
            <a:xfrm>
              <a:off x="7020272" y="2986951"/>
              <a:ext cx="165398" cy="226025"/>
              <a:chOff x="251520" y="1628800"/>
              <a:chExt cx="741462" cy="756475"/>
            </a:xfrm>
          </p:grpSpPr>
          <p:pic>
            <p:nvPicPr>
              <p:cNvPr id="105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5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5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5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027" name="Group 103"/>
            <p:cNvGrpSpPr/>
            <p:nvPr/>
          </p:nvGrpSpPr>
          <p:grpSpPr>
            <a:xfrm>
              <a:off x="7214914" y="2986951"/>
              <a:ext cx="165398" cy="226025"/>
              <a:chOff x="251520" y="1628800"/>
              <a:chExt cx="741462" cy="756475"/>
            </a:xfrm>
          </p:grpSpPr>
          <p:pic>
            <p:nvPicPr>
              <p:cNvPr id="105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5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5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5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028" name="Group 108"/>
            <p:cNvGrpSpPr/>
            <p:nvPr/>
          </p:nvGrpSpPr>
          <p:grpSpPr>
            <a:xfrm>
              <a:off x="7020272" y="3274983"/>
              <a:ext cx="165398" cy="226025"/>
              <a:chOff x="251520" y="1628800"/>
              <a:chExt cx="741462" cy="756475"/>
            </a:xfrm>
          </p:grpSpPr>
          <p:pic>
            <p:nvPicPr>
              <p:cNvPr id="104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4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5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5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029" name="Group 113"/>
            <p:cNvGrpSpPr/>
            <p:nvPr/>
          </p:nvGrpSpPr>
          <p:grpSpPr>
            <a:xfrm>
              <a:off x="7214914" y="3274983"/>
              <a:ext cx="165398" cy="226025"/>
              <a:chOff x="251520" y="1628800"/>
              <a:chExt cx="741462" cy="756475"/>
            </a:xfrm>
          </p:grpSpPr>
          <p:pic>
            <p:nvPicPr>
              <p:cNvPr id="10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4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4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4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cxnSp>
          <p:nvCxnSpPr>
            <p:cNvPr id="1030" name="Straight Connector 1029"/>
            <p:cNvCxnSpPr/>
            <p:nvPr/>
          </p:nvCxnSpPr>
          <p:spPr>
            <a:xfrm>
              <a:off x="694826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1" name="Straight Connector 1030"/>
            <p:cNvCxnSpPr/>
            <p:nvPr/>
          </p:nvCxnSpPr>
          <p:spPr>
            <a:xfrm>
              <a:off x="6948264" y="2924944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2" name="Straight Connector 1031"/>
            <p:cNvCxnSpPr/>
            <p:nvPr/>
          </p:nvCxnSpPr>
          <p:spPr>
            <a:xfrm>
              <a:off x="6948264" y="3573016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3" name="Straight Connector 1032"/>
            <p:cNvCxnSpPr/>
            <p:nvPr/>
          </p:nvCxnSpPr>
          <p:spPr>
            <a:xfrm flipV="1">
              <a:off x="766834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34" name="Group 134"/>
            <p:cNvGrpSpPr/>
            <p:nvPr/>
          </p:nvGrpSpPr>
          <p:grpSpPr>
            <a:xfrm>
              <a:off x="7430938" y="2996952"/>
              <a:ext cx="165398" cy="226025"/>
              <a:chOff x="251520" y="1628800"/>
              <a:chExt cx="741462" cy="756475"/>
            </a:xfrm>
          </p:grpSpPr>
          <p:pic>
            <p:nvPicPr>
              <p:cNvPr id="104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4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4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4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035" name="Group 139"/>
            <p:cNvGrpSpPr/>
            <p:nvPr/>
          </p:nvGrpSpPr>
          <p:grpSpPr>
            <a:xfrm>
              <a:off x="7430938" y="3284984"/>
              <a:ext cx="165398" cy="226025"/>
              <a:chOff x="251520" y="1628800"/>
              <a:chExt cx="741462" cy="756475"/>
            </a:xfrm>
          </p:grpSpPr>
          <p:pic>
            <p:nvPicPr>
              <p:cNvPr id="103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3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3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3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060" name="Group 270"/>
          <p:cNvGrpSpPr/>
          <p:nvPr/>
        </p:nvGrpSpPr>
        <p:grpSpPr>
          <a:xfrm>
            <a:off x="6372200" y="2636912"/>
            <a:ext cx="648072" cy="504056"/>
            <a:chOff x="6948264" y="2924944"/>
            <a:chExt cx="720080" cy="648072"/>
          </a:xfrm>
        </p:grpSpPr>
        <p:grpSp>
          <p:nvGrpSpPr>
            <p:cNvPr id="1061" name="Group 94"/>
            <p:cNvGrpSpPr/>
            <p:nvPr/>
          </p:nvGrpSpPr>
          <p:grpSpPr>
            <a:xfrm>
              <a:off x="7020272" y="2986951"/>
              <a:ext cx="165398" cy="226025"/>
              <a:chOff x="251520" y="1628800"/>
              <a:chExt cx="741462" cy="756475"/>
            </a:xfrm>
          </p:grpSpPr>
          <p:pic>
            <p:nvPicPr>
              <p:cNvPr id="109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9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9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9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062" name="Group 103"/>
            <p:cNvGrpSpPr/>
            <p:nvPr/>
          </p:nvGrpSpPr>
          <p:grpSpPr>
            <a:xfrm>
              <a:off x="7214914" y="2986951"/>
              <a:ext cx="165398" cy="226025"/>
              <a:chOff x="251520" y="1628800"/>
              <a:chExt cx="741462" cy="756475"/>
            </a:xfrm>
          </p:grpSpPr>
          <p:pic>
            <p:nvPicPr>
              <p:cNvPr id="108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8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8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9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063" name="Group 108"/>
            <p:cNvGrpSpPr/>
            <p:nvPr/>
          </p:nvGrpSpPr>
          <p:grpSpPr>
            <a:xfrm>
              <a:off x="7020272" y="3274983"/>
              <a:ext cx="165398" cy="226025"/>
              <a:chOff x="251520" y="1628800"/>
              <a:chExt cx="741462" cy="756475"/>
            </a:xfrm>
          </p:grpSpPr>
          <p:pic>
            <p:nvPicPr>
              <p:cNvPr id="108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8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8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8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064" name="Group 113"/>
            <p:cNvGrpSpPr/>
            <p:nvPr/>
          </p:nvGrpSpPr>
          <p:grpSpPr>
            <a:xfrm>
              <a:off x="7214914" y="3274983"/>
              <a:ext cx="165398" cy="226025"/>
              <a:chOff x="251520" y="1628800"/>
              <a:chExt cx="741462" cy="756475"/>
            </a:xfrm>
          </p:grpSpPr>
          <p:pic>
            <p:nvPicPr>
              <p:cNvPr id="107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8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8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8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cxnSp>
          <p:nvCxnSpPr>
            <p:cNvPr id="1065" name="Straight Connector 1064"/>
            <p:cNvCxnSpPr/>
            <p:nvPr/>
          </p:nvCxnSpPr>
          <p:spPr>
            <a:xfrm>
              <a:off x="694826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6" name="Straight Connector 1065"/>
            <p:cNvCxnSpPr/>
            <p:nvPr/>
          </p:nvCxnSpPr>
          <p:spPr>
            <a:xfrm>
              <a:off x="6948264" y="2924944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7" name="Straight Connector 1066"/>
            <p:cNvCxnSpPr/>
            <p:nvPr/>
          </p:nvCxnSpPr>
          <p:spPr>
            <a:xfrm>
              <a:off x="6948264" y="3573016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8" name="Straight Connector 1067"/>
            <p:cNvCxnSpPr/>
            <p:nvPr/>
          </p:nvCxnSpPr>
          <p:spPr>
            <a:xfrm flipV="1">
              <a:off x="766834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69" name="Group 134"/>
            <p:cNvGrpSpPr/>
            <p:nvPr/>
          </p:nvGrpSpPr>
          <p:grpSpPr>
            <a:xfrm>
              <a:off x="7430938" y="2996952"/>
              <a:ext cx="165398" cy="226025"/>
              <a:chOff x="251520" y="1628800"/>
              <a:chExt cx="741462" cy="756475"/>
            </a:xfrm>
          </p:grpSpPr>
          <p:pic>
            <p:nvPicPr>
              <p:cNvPr id="107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7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7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7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070" name="Group 139"/>
            <p:cNvGrpSpPr/>
            <p:nvPr/>
          </p:nvGrpSpPr>
          <p:grpSpPr>
            <a:xfrm>
              <a:off x="7430938" y="3284984"/>
              <a:ext cx="165398" cy="226025"/>
              <a:chOff x="251520" y="1628800"/>
              <a:chExt cx="741462" cy="756475"/>
            </a:xfrm>
          </p:grpSpPr>
          <p:pic>
            <p:nvPicPr>
              <p:cNvPr id="107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7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7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7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095" name="Group 270"/>
          <p:cNvGrpSpPr/>
          <p:nvPr/>
        </p:nvGrpSpPr>
        <p:grpSpPr>
          <a:xfrm>
            <a:off x="6372200" y="3212976"/>
            <a:ext cx="648072" cy="504056"/>
            <a:chOff x="6948264" y="2924944"/>
            <a:chExt cx="720080" cy="648072"/>
          </a:xfrm>
        </p:grpSpPr>
        <p:grpSp>
          <p:nvGrpSpPr>
            <p:cNvPr id="1096" name="Group 94"/>
            <p:cNvGrpSpPr/>
            <p:nvPr/>
          </p:nvGrpSpPr>
          <p:grpSpPr>
            <a:xfrm>
              <a:off x="7020272" y="2986951"/>
              <a:ext cx="165398" cy="226025"/>
              <a:chOff x="251520" y="1628800"/>
              <a:chExt cx="741462" cy="756475"/>
            </a:xfrm>
          </p:grpSpPr>
          <p:pic>
            <p:nvPicPr>
              <p:cNvPr id="112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2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2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2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097" name="Group 103"/>
            <p:cNvGrpSpPr/>
            <p:nvPr/>
          </p:nvGrpSpPr>
          <p:grpSpPr>
            <a:xfrm>
              <a:off x="7214914" y="2986951"/>
              <a:ext cx="165398" cy="226025"/>
              <a:chOff x="251520" y="1628800"/>
              <a:chExt cx="741462" cy="756475"/>
            </a:xfrm>
          </p:grpSpPr>
          <p:pic>
            <p:nvPicPr>
              <p:cNvPr id="112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2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2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2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098" name="Group 108"/>
            <p:cNvGrpSpPr/>
            <p:nvPr/>
          </p:nvGrpSpPr>
          <p:grpSpPr>
            <a:xfrm>
              <a:off x="7020272" y="3274983"/>
              <a:ext cx="165398" cy="226025"/>
              <a:chOff x="251520" y="1628800"/>
              <a:chExt cx="741462" cy="756475"/>
            </a:xfrm>
          </p:grpSpPr>
          <p:pic>
            <p:nvPicPr>
              <p:cNvPr id="111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1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2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2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099" name="Group 113"/>
            <p:cNvGrpSpPr/>
            <p:nvPr/>
          </p:nvGrpSpPr>
          <p:grpSpPr>
            <a:xfrm>
              <a:off x="7214914" y="3274983"/>
              <a:ext cx="165398" cy="226025"/>
              <a:chOff x="251520" y="1628800"/>
              <a:chExt cx="741462" cy="756475"/>
            </a:xfrm>
          </p:grpSpPr>
          <p:pic>
            <p:nvPicPr>
              <p:cNvPr id="111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1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1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1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cxnSp>
          <p:nvCxnSpPr>
            <p:cNvPr id="1100" name="Straight Connector 1099"/>
            <p:cNvCxnSpPr/>
            <p:nvPr/>
          </p:nvCxnSpPr>
          <p:spPr>
            <a:xfrm>
              <a:off x="694826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1" name="Straight Connector 1100"/>
            <p:cNvCxnSpPr/>
            <p:nvPr/>
          </p:nvCxnSpPr>
          <p:spPr>
            <a:xfrm>
              <a:off x="6948264" y="2924944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2" name="Straight Connector 1101"/>
            <p:cNvCxnSpPr/>
            <p:nvPr/>
          </p:nvCxnSpPr>
          <p:spPr>
            <a:xfrm>
              <a:off x="6948264" y="3573016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3" name="Straight Connector 1102"/>
            <p:cNvCxnSpPr/>
            <p:nvPr/>
          </p:nvCxnSpPr>
          <p:spPr>
            <a:xfrm flipV="1">
              <a:off x="766834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04" name="Group 134"/>
            <p:cNvGrpSpPr/>
            <p:nvPr/>
          </p:nvGrpSpPr>
          <p:grpSpPr>
            <a:xfrm>
              <a:off x="7430938" y="2996952"/>
              <a:ext cx="165398" cy="226025"/>
              <a:chOff x="251520" y="1628800"/>
              <a:chExt cx="741462" cy="756475"/>
            </a:xfrm>
          </p:grpSpPr>
          <p:pic>
            <p:nvPicPr>
              <p:cNvPr id="111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1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1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1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105" name="Group 139"/>
            <p:cNvGrpSpPr/>
            <p:nvPr/>
          </p:nvGrpSpPr>
          <p:grpSpPr>
            <a:xfrm>
              <a:off x="7430938" y="3284984"/>
              <a:ext cx="165398" cy="226025"/>
              <a:chOff x="251520" y="1628800"/>
              <a:chExt cx="741462" cy="756475"/>
            </a:xfrm>
          </p:grpSpPr>
          <p:pic>
            <p:nvPicPr>
              <p:cNvPr id="110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0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0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0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30" name="Group 270"/>
          <p:cNvGrpSpPr/>
          <p:nvPr/>
        </p:nvGrpSpPr>
        <p:grpSpPr>
          <a:xfrm>
            <a:off x="6372200" y="3789040"/>
            <a:ext cx="648072" cy="504056"/>
            <a:chOff x="6948264" y="2924944"/>
            <a:chExt cx="720080" cy="648072"/>
          </a:xfrm>
        </p:grpSpPr>
        <p:grpSp>
          <p:nvGrpSpPr>
            <p:cNvPr id="1131" name="Group 94"/>
            <p:cNvGrpSpPr/>
            <p:nvPr/>
          </p:nvGrpSpPr>
          <p:grpSpPr>
            <a:xfrm>
              <a:off x="7020272" y="2986951"/>
              <a:ext cx="165398" cy="226025"/>
              <a:chOff x="251520" y="1628800"/>
              <a:chExt cx="741462" cy="756475"/>
            </a:xfrm>
          </p:grpSpPr>
          <p:pic>
            <p:nvPicPr>
              <p:cNvPr id="116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6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6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6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132" name="Group 103"/>
            <p:cNvGrpSpPr/>
            <p:nvPr/>
          </p:nvGrpSpPr>
          <p:grpSpPr>
            <a:xfrm>
              <a:off x="7214914" y="2986951"/>
              <a:ext cx="165398" cy="226025"/>
              <a:chOff x="251520" y="1628800"/>
              <a:chExt cx="741462" cy="756475"/>
            </a:xfrm>
          </p:grpSpPr>
          <p:pic>
            <p:nvPicPr>
              <p:cNvPr id="115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5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5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6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133" name="Group 108"/>
            <p:cNvGrpSpPr/>
            <p:nvPr/>
          </p:nvGrpSpPr>
          <p:grpSpPr>
            <a:xfrm>
              <a:off x="7020272" y="3274983"/>
              <a:ext cx="165398" cy="226025"/>
              <a:chOff x="251520" y="1628800"/>
              <a:chExt cx="741462" cy="756475"/>
            </a:xfrm>
          </p:grpSpPr>
          <p:pic>
            <p:nvPicPr>
              <p:cNvPr id="115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5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5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5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134" name="Group 113"/>
            <p:cNvGrpSpPr/>
            <p:nvPr/>
          </p:nvGrpSpPr>
          <p:grpSpPr>
            <a:xfrm>
              <a:off x="7214914" y="3274983"/>
              <a:ext cx="165398" cy="226025"/>
              <a:chOff x="251520" y="1628800"/>
              <a:chExt cx="741462" cy="756475"/>
            </a:xfrm>
          </p:grpSpPr>
          <p:pic>
            <p:nvPicPr>
              <p:cNvPr id="114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5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5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5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cxnSp>
          <p:nvCxnSpPr>
            <p:cNvPr id="1135" name="Straight Connector 1134"/>
            <p:cNvCxnSpPr/>
            <p:nvPr/>
          </p:nvCxnSpPr>
          <p:spPr>
            <a:xfrm>
              <a:off x="694826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6" name="Straight Connector 1135"/>
            <p:cNvCxnSpPr/>
            <p:nvPr/>
          </p:nvCxnSpPr>
          <p:spPr>
            <a:xfrm>
              <a:off x="6948264" y="2924944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7" name="Straight Connector 1136"/>
            <p:cNvCxnSpPr/>
            <p:nvPr/>
          </p:nvCxnSpPr>
          <p:spPr>
            <a:xfrm>
              <a:off x="6948264" y="3573016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8" name="Straight Connector 1137"/>
            <p:cNvCxnSpPr/>
            <p:nvPr/>
          </p:nvCxnSpPr>
          <p:spPr>
            <a:xfrm flipV="1">
              <a:off x="766834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39" name="Group 134"/>
            <p:cNvGrpSpPr/>
            <p:nvPr/>
          </p:nvGrpSpPr>
          <p:grpSpPr>
            <a:xfrm>
              <a:off x="7430938" y="2996952"/>
              <a:ext cx="165398" cy="226025"/>
              <a:chOff x="251520" y="1628800"/>
              <a:chExt cx="741462" cy="756475"/>
            </a:xfrm>
          </p:grpSpPr>
          <p:pic>
            <p:nvPicPr>
              <p:cNvPr id="114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4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4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4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140" name="Group 139"/>
            <p:cNvGrpSpPr/>
            <p:nvPr/>
          </p:nvGrpSpPr>
          <p:grpSpPr>
            <a:xfrm>
              <a:off x="7430938" y="3284984"/>
              <a:ext cx="165398" cy="226025"/>
              <a:chOff x="251520" y="1628800"/>
              <a:chExt cx="741462" cy="756475"/>
            </a:xfrm>
          </p:grpSpPr>
          <p:pic>
            <p:nvPicPr>
              <p:cNvPr id="114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4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4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65" name="Group 270"/>
          <p:cNvGrpSpPr/>
          <p:nvPr/>
        </p:nvGrpSpPr>
        <p:grpSpPr>
          <a:xfrm>
            <a:off x="6372200" y="4365104"/>
            <a:ext cx="648072" cy="504056"/>
            <a:chOff x="6948264" y="2924944"/>
            <a:chExt cx="720080" cy="648072"/>
          </a:xfrm>
        </p:grpSpPr>
        <p:grpSp>
          <p:nvGrpSpPr>
            <p:cNvPr id="1166" name="Group 94"/>
            <p:cNvGrpSpPr/>
            <p:nvPr/>
          </p:nvGrpSpPr>
          <p:grpSpPr>
            <a:xfrm>
              <a:off x="7020272" y="2986951"/>
              <a:ext cx="165398" cy="226025"/>
              <a:chOff x="251520" y="1628800"/>
              <a:chExt cx="741462" cy="756475"/>
            </a:xfrm>
          </p:grpSpPr>
          <p:pic>
            <p:nvPicPr>
              <p:cNvPr id="119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9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9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9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167" name="Group 103"/>
            <p:cNvGrpSpPr/>
            <p:nvPr/>
          </p:nvGrpSpPr>
          <p:grpSpPr>
            <a:xfrm>
              <a:off x="7214914" y="2986951"/>
              <a:ext cx="165398" cy="226025"/>
              <a:chOff x="251520" y="1628800"/>
              <a:chExt cx="741462" cy="756475"/>
            </a:xfrm>
          </p:grpSpPr>
          <p:pic>
            <p:nvPicPr>
              <p:cNvPr id="119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9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9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9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168" name="Group 108"/>
            <p:cNvGrpSpPr/>
            <p:nvPr/>
          </p:nvGrpSpPr>
          <p:grpSpPr>
            <a:xfrm>
              <a:off x="7020272" y="3274983"/>
              <a:ext cx="165398" cy="226025"/>
              <a:chOff x="251520" y="1628800"/>
              <a:chExt cx="741462" cy="756475"/>
            </a:xfrm>
          </p:grpSpPr>
          <p:pic>
            <p:nvPicPr>
              <p:cNvPr id="118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8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9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9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169" name="Group 113"/>
            <p:cNvGrpSpPr/>
            <p:nvPr/>
          </p:nvGrpSpPr>
          <p:grpSpPr>
            <a:xfrm>
              <a:off x="7214914" y="3274983"/>
              <a:ext cx="165398" cy="226025"/>
              <a:chOff x="251520" y="1628800"/>
              <a:chExt cx="741462" cy="756475"/>
            </a:xfrm>
          </p:grpSpPr>
          <p:pic>
            <p:nvPicPr>
              <p:cNvPr id="118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8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8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8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cxnSp>
          <p:nvCxnSpPr>
            <p:cNvPr id="1170" name="Straight Connector 1169"/>
            <p:cNvCxnSpPr/>
            <p:nvPr/>
          </p:nvCxnSpPr>
          <p:spPr>
            <a:xfrm>
              <a:off x="694826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1" name="Straight Connector 1170"/>
            <p:cNvCxnSpPr/>
            <p:nvPr/>
          </p:nvCxnSpPr>
          <p:spPr>
            <a:xfrm>
              <a:off x="6948264" y="2924944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2" name="Straight Connector 1171"/>
            <p:cNvCxnSpPr/>
            <p:nvPr/>
          </p:nvCxnSpPr>
          <p:spPr>
            <a:xfrm>
              <a:off x="6948264" y="3573016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3" name="Straight Connector 1172"/>
            <p:cNvCxnSpPr/>
            <p:nvPr/>
          </p:nvCxnSpPr>
          <p:spPr>
            <a:xfrm flipV="1">
              <a:off x="766834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74" name="Group 134"/>
            <p:cNvGrpSpPr/>
            <p:nvPr/>
          </p:nvGrpSpPr>
          <p:grpSpPr>
            <a:xfrm>
              <a:off x="7430938" y="2996952"/>
              <a:ext cx="165398" cy="226025"/>
              <a:chOff x="251520" y="1628800"/>
              <a:chExt cx="741462" cy="756475"/>
            </a:xfrm>
          </p:grpSpPr>
          <p:pic>
            <p:nvPicPr>
              <p:cNvPr id="118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8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8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8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175" name="Group 139"/>
            <p:cNvGrpSpPr/>
            <p:nvPr/>
          </p:nvGrpSpPr>
          <p:grpSpPr>
            <a:xfrm>
              <a:off x="7430938" y="3284984"/>
              <a:ext cx="165398" cy="226025"/>
              <a:chOff x="251520" y="1628800"/>
              <a:chExt cx="741462" cy="756475"/>
            </a:xfrm>
          </p:grpSpPr>
          <p:pic>
            <p:nvPicPr>
              <p:cNvPr id="117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7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7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7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202" name="TextBox 1201"/>
          <p:cNvSpPr txBox="1"/>
          <p:nvPr/>
        </p:nvSpPr>
        <p:spPr>
          <a:xfrm rot="16200000">
            <a:off x="7707507" y="2867709"/>
            <a:ext cx="2163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Collection Array</a:t>
            </a:r>
            <a:endParaRPr lang="en-GB" dirty="0"/>
          </a:p>
        </p:txBody>
      </p:sp>
      <p:grpSp>
        <p:nvGrpSpPr>
          <p:cNvPr id="1353" name="Group 1352"/>
          <p:cNvGrpSpPr/>
          <p:nvPr/>
        </p:nvGrpSpPr>
        <p:grpSpPr>
          <a:xfrm>
            <a:off x="1835696" y="3923764"/>
            <a:ext cx="4094452" cy="369332"/>
            <a:chOff x="1547664" y="4869160"/>
            <a:chExt cx="4094452" cy="369332"/>
          </a:xfrm>
        </p:grpSpPr>
        <p:grpSp>
          <p:nvGrpSpPr>
            <p:cNvPr id="1354" name="Group 18"/>
            <p:cNvGrpSpPr/>
            <p:nvPr/>
          </p:nvGrpSpPr>
          <p:grpSpPr>
            <a:xfrm>
              <a:off x="1547664" y="5036332"/>
              <a:ext cx="206020" cy="184175"/>
              <a:chOff x="251520" y="1628800"/>
              <a:chExt cx="741462" cy="756475"/>
            </a:xfrm>
          </p:grpSpPr>
          <p:pic>
            <p:nvPicPr>
              <p:cNvPr id="144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4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5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5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355" name="Group 23"/>
            <p:cNvGrpSpPr/>
            <p:nvPr/>
          </p:nvGrpSpPr>
          <p:grpSpPr>
            <a:xfrm>
              <a:off x="1787758" y="5036332"/>
              <a:ext cx="206020" cy="184175"/>
              <a:chOff x="251520" y="1628800"/>
              <a:chExt cx="741462" cy="756475"/>
            </a:xfrm>
          </p:grpSpPr>
          <p:pic>
            <p:nvPicPr>
              <p:cNvPr id="14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4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4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4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356" name="Rounded Rectangle 1355"/>
            <p:cNvSpPr/>
            <p:nvPr/>
          </p:nvSpPr>
          <p:spPr>
            <a:xfrm>
              <a:off x="1587680" y="4896080"/>
              <a:ext cx="100039" cy="876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1357" name="Group 147"/>
            <p:cNvGrpSpPr/>
            <p:nvPr/>
          </p:nvGrpSpPr>
          <p:grpSpPr>
            <a:xfrm>
              <a:off x="2051720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433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44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4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4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4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434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43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3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3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3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435" name="Rounded Rectangle 1434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358" name="Group 161"/>
            <p:cNvGrpSpPr/>
            <p:nvPr/>
          </p:nvGrpSpPr>
          <p:grpSpPr>
            <a:xfrm>
              <a:off x="2555776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422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42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3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3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3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423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42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2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2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2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424" name="Rounded Rectangle 1423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359" name="Group 432"/>
            <p:cNvGrpSpPr/>
            <p:nvPr/>
          </p:nvGrpSpPr>
          <p:grpSpPr>
            <a:xfrm>
              <a:off x="1799704" y="4869160"/>
              <a:ext cx="108000" cy="108000"/>
              <a:chOff x="395536" y="5373216"/>
              <a:chExt cx="576064" cy="648072"/>
            </a:xfrm>
          </p:grpSpPr>
          <p:sp>
            <p:nvSpPr>
              <p:cNvPr id="1420" name="Rounded Rectangle 1419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421" name="Oval 1420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360" name="Group 435"/>
            <p:cNvGrpSpPr/>
            <p:nvPr/>
          </p:nvGrpSpPr>
          <p:grpSpPr>
            <a:xfrm>
              <a:off x="2339752" y="4869160"/>
              <a:ext cx="108000" cy="108000"/>
              <a:chOff x="395536" y="5373216"/>
              <a:chExt cx="576064" cy="648072"/>
            </a:xfrm>
          </p:grpSpPr>
          <p:sp>
            <p:nvSpPr>
              <p:cNvPr id="1418" name="Rounded Rectangle 1417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419" name="Oval 1418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361" name="Group 438"/>
            <p:cNvGrpSpPr/>
            <p:nvPr/>
          </p:nvGrpSpPr>
          <p:grpSpPr>
            <a:xfrm>
              <a:off x="2843808" y="4869160"/>
              <a:ext cx="108000" cy="108000"/>
              <a:chOff x="395536" y="5373216"/>
              <a:chExt cx="576064" cy="648072"/>
            </a:xfrm>
          </p:grpSpPr>
          <p:sp>
            <p:nvSpPr>
              <p:cNvPr id="1416" name="Rounded Rectangle 1415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417" name="Oval 1416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362" name="Group 1297"/>
            <p:cNvGrpSpPr/>
            <p:nvPr/>
          </p:nvGrpSpPr>
          <p:grpSpPr>
            <a:xfrm>
              <a:off x="3937994" y="4869160"/>
              <a:ext cx="1454226" cy="351347"/>
              <a:chOff x="1979712" y="2682000"/>
              <a:chExt cx="1454226" cy="351347"/>
            </a:xfrm>
          </p:grpSpPr>
          <p:grpSp>
            <p:nvGrpSpPr>
              <p:cNvPr id="1370" name="Group 331"/>
              <p:cNvGrpSpPr/>
              <p:nvPr/>
            </p:nvGrpSpPr>
            <p:grpSpPr>
              <a:xfrm>
                <a:off x="1979712" y="2708920"/>
                <a:ext cx="1454226" cy="324427"/>
                <a:chOff x="3851920" y="1412776"/>
                <a:chExt cx="1454226" cy="324427"/>
              </a:xfrm>
            </p:grpSpPr>
            <p:grpSp>
              <p:nvGrpSpPr>
                <p:cNvPr id="1380" name="Group 134"/>
                <p:cNvGrpSpPr/>
                <p:nvPr/>
              </p:nvGrpSpPr>
              <p:grpSpPr>
                <a:xfrm>
                  <a:off x="3851920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405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41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1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1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1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406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40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0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1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1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407" name="Rounded Rectangle 1406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381" name="Group 147"/>
                <p:cNvGrpSpPr/>
                <p:nvPr/>
              </p:nvGrpSpPr>
              <p:grpSpPr>
                <a:xfrm>
                  <a:off x="4355976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394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40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0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0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0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395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39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9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9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0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396" name="Rounded Rectangle 1395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382" name="Group 161"/>
                <p:cNvGrpSpPr/>
                <p:nvPr/>
              </p:nvGrpSpPr>
              <p:grpSpPr>
                <a:xfrm>
                  <a:off x="4860032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383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39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9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9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9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384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38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8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8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8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385" name="Rounded Rectangle 1384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</p:grpSp>
          <p:grpSp>
            <p:nvGrpSpPr>
              <p:cNvPr id="1371" name="Group 432"/>
              <p:cNvGrpSpPr/>
              <p:nvPr/>
            </p:nvGrpSpPr>
            <p:grpSpPr>
              <a:xfrm>
                <a:off x="2231752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378" name="Rounded Rectangle 1377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379" name="Oval 1378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372" name="Group 435"/>
              <p:cNvGrpSpPr/>
              <p:nvPr/>
            </p:nvGrpSpPr>
            <p:grpSpPr>
              <a:xfrm>
                <a:off x="2771800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376" name="Rounded Rectangle 1375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377" name="Oval 1376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373" name="Group 438"/>
              <p:cNvGrpSpPr/>
              <p:nvPr/>
            </p:nvGrpSpPr>
            <p:grpSpPr>
              <a:xfrm>
                <a:off x="3275856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374" name="Rounded Rectangle 1373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375" name="Oval 1374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</p:grpSp>
        <p:sp>
          <p:nvSpPr>
            <p:cNvPr id="1363" name="TextBox 1362"/>
            <p:cNvSpPr txBox="1"/>
            <p:nvPr/>
          </p:nvSpPr>
          <p:spPr>
            <a:xfrm>
              <a:off x="3145906" y="4869160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……..</a:t>
              </a:r>
              <a:endParaRPr lang="en-GB" dirty="0"/>
            </a:p>
          </p:txBody>
        </p:sp>
        <p:grpSp>
          <p:nvGrpSpPr>
            <p:cNvPr id="1364" name="Group 18"/>
            <p:cNvGrpSpPr/>
            <p:nvPr/>
          </p:nvGrpSpPr>
          <p:grpSpPr>
            <a:xfrm>
              <a:off x="5436096" y="5045025"/>
              <a:ext cx="206020" cy="184175"/>
              <a:chOff x="251520" y="1628800"/>
              <a:chExt cx="741462" cy="756475"/>
            </a:xfrm>
          </p:grpSpPr>
          <p:pic>
            <p:nvPicPr>
              <p:cNvPr id="136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36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36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36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365" name="Rounded Rectangle 1364"/>
            <p:cNvSpPr/>
            <p:nvPr/>
          </p:nvSpPr>
          <p:spPr>
            <a:xfrm>
              <a:off x="5476112" y="4869160"/>
              <a:ext cx="100039" cy="876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1551" name="Group 1550"/>
          <p:cNvGrpSpPr/>
          <p:nvPr/>
        </p:nvGrpSpPr>
        <p:grpSpPr>
          <a:xfrm>
            <a:off x="1835696" y="2771636"/>
            <a:ext cx="4094452" cy="369332"/>
            <a:chOff x="1547664" y="4869160"/>
            <a:chExt cx="4094452" cy="369332"/>
          </a:xfrm>
        </p:grpSpPr>
        <p:grpSp>
          <p:nvGrpSpPr>
            <p:cNvPr id="1552" name="Group 18"/>
            <p:cNvGrpSpPr/>
            <p:nvPr/>
          </p:nvGrpSpPr>
          <p:grpSpPr>
            <a:xfrm>
              <a:off x="1547664" y="5036332"/>
              <a:ext cx="206020" cy="184175"/>
              <a:chOff x="251520" y="1628800"/>
              <a:chExt cx="741462" cy="756475"/>
            </a:xfrm>
          </p:grpSpPr>
          <p:pic>
            <p:nvPicPr>
              <p:cNvPr id="164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4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4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4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553" name="Group 23"/>
            <p:cNvGrpSpPr/>
            <p:nvPr/>
          </p:nvGrpSpPr>
          <p:grpSpPr>
            <a:xfrm>
              <a:off x="1787758" y="5036332"/>
              <a:ext cx="206020" cy="184175"/>
              <a:chOff x="251520" y="1628800"/>
              <a:chExt cx="741462" cy="756475"/>
            </a:xfrm>
          </p:grpSpPr>
          <p:pic>
            <p:nvPicPr>
              <p:cNvPr id="164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4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4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554" name="Rounded Rectangle 1553"/>
            <p:cNvSpPr/>
            <p:nvPr/>
          </p:nvSpPr>
          <p:spPr>
            <a:xfrm>
              <a:off x="1587680" y="4896080"/>
              <a:ext cx="100039" cy="876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1555" name="Group 147"/>
            <p:cNvGrpSpPr/>
            <p:nvPr/>
          </p:nvGrpSpPr>
          <p:grpSpPr>
            <a:xfrm>
              <a:off x="2051720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631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63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3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4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4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632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63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3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3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3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633" name="Rounded Rectangle 1632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556" name="Group 161"/>
            <p:cNvGrpSpPr/>
            <p:nvPr/>
          </p:nvGrpSpPr>
          <p:grpSpPr>
            <a:xfrm>
              <a:off x="2555776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620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62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2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2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3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621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62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2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2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2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622" name="Rounded Rectangle 1621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557" name="Group 432"/>
            <p:cNvGrpSpPr/>
            <p:nvPr/>
          </p:nvGrpSpPr>
          <p:grpSpPr>
            <a:xfrm>
              <a:off x="1799704" y="4869160"/>
              <a:ext cx="108000" cy="108000"/>
              <a:chOff x="395536" y="5373216"/>
              <a:chExt cx="576064" cy="648072"/>
            </a:xfrm>
          </p:grpSpPr>
          <p:sp>
            <p:nvSpPr>
              <p:cNvPr id="1618" name="Rounded Rectangle 1617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619" name="Oval 1618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558" name="Group 435"/>
            <p:cNvGrpSpPr/>
            <p:nvPr/>
          </p:nvGrpSpPr>
          <p:grpSpPr>
            <a:xfrm>
              <a:off x="2339752" y="4869160"/>
              <a:ext cx="108000" cy="108000"/>
              <a:chOff x="395536" y="5373216"/>
              <a:chExt cx="576064" cy="648072"/>
            </a:xfrm>
          </p:grpSpPr>
          <p:sp>
            <p:nvSpPr>
              <p:cNvPr id="1616" name="Rounded Rectangle 1615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617" name="Oval 1616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559" name="Group 438"/>
            <p:cNvGrpSpPr/>
            <p:nvPr/>
          </p:nvGrpSpPr>
          <p:grpSpPr>
            <a:xfrm>
              <a:off x="2843808" y="4869160"/>
              <a:ext cx="108000" cy="108000"/>
              <a:chOff x="395536" y="5373216"/>
              <a:chExt cx="576064" cy="648072"/>
            </a:xfrm>
          </p:grpSpPr>
          <p:sp>
            <p:nvSpPr>
              <p:cNvPr id="1614" name="Rounded Rectangle 1613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615" name="Oval 1614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560" name="Group 1297"/>
            <p:cNvGrpSpPr/>
            <p:nvPr/>
          </p:nvGrpSpPr>
          <p:grpSpPr>
            <a:xfrm>
              <a:off x="3937994" y="4869160"/>
              <a:ext cx="1454226" cy="351347"/>
              <a:chOff x="1979712" y="2682000"/>
              <a:chExt cx="1454226" cy="351347"/>
            </a:xfrm>
          </p:grpSpPr>
          <p:grpSp>
            <p:nvGrpSpPr>
              <p:cNvPr id="1568" name="Group 331"/>
              <p:cNvGrpSpPr/>
              <p:nvPr/>
            </p:nvGrpSpPr>
            <p:grpSpPr>
              <a:xfrm>
                <a:off x="1979712" y="2708920"/>
                <a:ext cx="1454226" cy="324427"/>
                <a:chOff x="3851920" y="1412776"/>
                <a:chExt cx="1454226" cy="324427"/>
              </a:xfrm>
            </p:grpSpPr>
            <p:grpSp>
              <p:nvGrpSpPr>
                <p:cNvPr id="1578" name="Group 134"/>
                <p:cNvGrpSpPr/>
                <p:nvPr/>
              </p:nvGrpSpPr>
              <p:grpSpPr>
                <a:xfrm>
                  <a:off x="3851920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603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61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1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1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1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604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60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0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0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0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605" name="Rounded Rectangle 1604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579" name="Group 147"/>
                <p:cNvGrpSpPr/>
                <p:nvPr/>
              </p:nvGrpSpPr>
              <p:grpSpPr>
                <a:xfrm>
                  <a:off x="4355976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592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59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0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0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0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593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59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9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9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9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594" name="Rounded Rectangle 1593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580" name="Group 161"/>
                <p:cNvGrpSpPr/>
                <p:nvPr/>
              </p:nvGrpSpPr>
              <p:grpSpPr>
                <a:xfrm>
                  <a:off x="4860032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581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58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8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9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9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582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58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8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8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8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583" name="Rounded Rectangle 1582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</p:grpSp>
          <p:grpSp>
            <p:nvGrpSpPr>
              <p:cNvPr id="1569" name="Group 432"/>
              <p:cNvGrpSpPr/>
              <p:nvPr/>
            </p:nvGrpSpPr>
            <p:grpSpPr>
              <a:xfrm>
                <a:off x="2231752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576" name="Rounded Rectangle 1575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577" name="Oval 1576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570" name="Group 435"/>
              <p:cNvGrpSpPr/>
              <p:nvPr/>
            </p:nvGrpSpPr>
            <p:grpSpPr>
              <a:xfrm>
                <a:off x="2771800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574" name="Rounded Rectangle 1573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575" name="Oval 1574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571" name="Group 438"/>
              <p:cNvGrpSpPr/>
              <p:nvPr/>
            </p:nvGrpSpPr>
            <p:grpSpPr>
              <a:xfrm>
                <a:off x="3275856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572" name="Rounded Rectangle 1571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573" name="Oval 1572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</p:grpSp>
        <p:sp>
          <p:nvSpPr>
            <p:cNvPr id="1561" name="TextBox 1560"/>
            <p:cNvSpPr txBox="1"/>
            <p:nvPr/>
          </p:nvSpPr>
          <p:spPr>
            <a:xfrm>
              <a:off x="3145906" y="4869160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……..</a:t>
              </a:r>
              <a:endParaRPr lang="en-GB" dirty="0"/>
            </a:p>
          </p:txBody>
        </p:sp>
        <p:grpSp>
          <p:nvGrpSpPr>
            <p:cNvPr id="1562" name="Group 18"/>
            <p:cNvGrpSpPr/>
            <p:nvPr/>
          </p:nvGrpSpPr>
          <p:grpSpPr>
            <a:xfrm>
              <a:off x="5436096" y="5045025"/>
              <a:ext cx="206020" cy="184175"/>
              <a:chOff x="251520" y="1628800"/>
              <a:chExt cx="741462" cy="756475"/>
            </a:xfrm>
          </p:grpSpPr>
          <p:pic>
            <p:nvPicPr>
              <p:cNvPr id="156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56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56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56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563" name="Rounded Rectangle 1562"/>
            <p:cNvSpPr/>
            <p:nvPr/>
          </p:nvSpPr>
          <p:spPr>
            <a:xfrm>
              <a:off x="5476112" y="4869160"/>
              <a:ext cx="100039" cy="876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1650" name="Group 1649"/>
          <p:cNvGrpSpPr/>
          <p:nvPr/>
        </p:nvGrpSpPr>
        <p:grpSpPr>
          <a:xfrm>
            <a:off x="1835696" y="2195572"/>
            <a:ext cx="4094452" cy="369332"/>
            <a:chOff x="1547664" y="4869160"/>
            <a:chExt cx="4094452" cy="369332"/>
          </a:xfrm>
        </p:grpSpPr>
        <p:grpSp>
          <p:nvGrpSpPr>
            <p:cNvPr id="1651" name="Group 18"/>
            <p:cNvGrpSpPr/>
            <p:nvPr/>
          </p:nvGrpSpPr>
          <p:grpSpPr>
            <a:xfrm>
              <a:off x="1547664" y="5036332"/>
              <a:ext cx="206020" cy="184175"/>
              <a:chOff x="251520" y="1628800"/>
              <a:chExt cx="741462" cy="756475"/>
            </a:xfrm>
          </p:grpSpPr>
          <p:pic>
            <p:nvPicPr>
              <p:cNvPr id="174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4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4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4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652" name="Group 23"/>
            <p:cNvGrpSpPr/>
            <p:nvPr/>
          </p:nvGrpSpPr>
          <p:grpSpPr>
            <a:xfrm>
              <a:off x="1787758" y="5036332"/>
              <a:ext cx="206020" cy="184175"/>
              <a:chOff x="251520" y="1628800"/>
              <a:chExt cx="741462" cy="756475"/>
            </a:xfrm>
          </p:grpSpPr>
          <p:pic>
            <p:nvPicPr>
              <p:cNvPr id="174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4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4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653" name="Rounded Rectangle 1652"/>
            <p:cNvSpPr/>
            <p:nvPr/>
          </p:nvSpPr>
          <p:spPr>
            <a:xfrm>
              <a:off x="1587680" y="4896080"/>
              <a:ext cx="100039" cy="876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1654" name="Group 147"/>
            <p:cNvGrpSpPr/>
            <p:nvPr/>
          </p:nvGrpSpPr>
          <p:grpSpPr>
            <a:xfrm>
              <a:off x="2051720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730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73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3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3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4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731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73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3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3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3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732" name="Rounded Rectangle 1731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655" name="Group 161"/>
            <p:cNvGrpSpPr/>
            <p:nvPr/>
          </p:nvGrpSpPr>
          <p:grpSpPr>
            <a:xfrm>
              <a:off x="2555776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719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72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2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2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2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720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72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2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2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2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721" name="Rounded Rectangle 1720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656" name="Group 432"/>
            <p:cNvGrpSpPr/>
            <p:nvPr/>
          </p:nvGrpSpPr>
          <p:grpSpPr>
            <a:xfrm>
              <a:off x="1799704" y="4869160"/>
              <a:ext cx="108000" cy="108000"/>
              <a:chOff x="395536" y="5373216"/>
              <a:chExt cx="576064" cy="648072"/>
            </a:xfrm>
          </p:grpSpPr>
          <p:sp>
            <p:nvSpPr>
              <p:cNvPr id="1717" name="Rounded Rectangle 1716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718" name="Oval 1717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657" name="Group 435"/>
            <p:cNvGrpSpPr/>
            <p:nvPr/>
          </p:nvGrpSpPr>
          <p:grpSpPr>
            <a:xfrm>
              <a:off x="2339752" y="4869160"/>
              <a:ext cx="108000" cy="108000"/>
              <a:chOff x="395536" y="5373216"/>
              <a:chExt cx="576064" cy="648072"/>
            </a:xfrm>
          </p:grpSpPr>
          <p:sp>
            <p:nvSpPr>
              <p:cNvPr id="1715" name="Rounded Rectangle 1714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716" name="Oval 1715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658" name="Group 438"/>
            <p:cNvGrpSpPr/>
            <p:nvPr/>
          </p:nvGrpSpPr>
          <p:grpSpPr>
            <a:xfrm>
              <a:off x="2843808" y="4869160"/>
              <a:ext cx="108000" cy="108000"/>
              <a:chOff x="395536" y="5373216"/>
              <a:chExt cx="576064" cy="648072"/>
            </a:xfrm>
          </p:grpSpPr>
          <p:sp>
            <p:nvSpPr>
              <p:cNvPr id="1713" name="Rounded Rectangle 1712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714" name="Oval 1713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659" name="Group 1297"/>
            <p:cNvGrpSpPr/>
            <p:nvPr/>
          </p:nvGrpSpPr>
          <p:grpSpPr>
            <a:xfrm>
              <a:off x="3937994" y="4869160"/>
              <a:ext cx="1454226" cy="351347"/>
              <a:chOff x="1979712" y="2682000"/>
              <a:chExt cx="1454226" cy="351347"/>
            </a:xfrm>
          </p:grpSpPr>
          <p:grpSp>
            <p:nvGrpSpPr>
              <p:cNvPr id="1667" name="Group 331"/>
              <p:cNvGrpSpPr/>
              <p:nvPr/>
            </p:nvGrpSpPr>
            <p:grpSpPr>
              <a:xfrm>
                <a:off x="1979712" y="2708920"/>
                <a:ext cx="1454226" cy="324427"/>
                <a:chOff x="3851920" y="1412776"/>
                <a:chExt cx="1454226" cy="324427"/>
              </a:xfrm>
            </p:grpSpPr>
            <p:grpSp>
              <p:nvGrpSpPr>
                <p:cNvPr id="1677" name="Group 134"/>
                <p:cNvGrpSpPr/>
                <p:nvPr/>
              </p:nvGrpSpPr>
              <p:grpSpPr>
                <a:xfrm>
                  <a:off x="3851920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702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70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1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1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1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703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70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0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0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0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704" name="Rounded Rectangle 1703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678" name="Group 147"/>
                <p:cNvGrpSpPr/>
                <p:nvPr/>
              </p:nvGrpSpPr>
              <p:grpSpPr>
                <a:xfrm>
                  <a:off x="4355976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691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69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9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0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0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692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69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9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9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9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693" name="Rounded Rectangle 1692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679" name="Group 161"/>
                <p:cNvGrpSpPr/>
                <p:nvPr/>
              </p:nvGrpSpPr>
              <p:grpSpPr>
                <a:xfrm>
                  <a:off x="4860032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680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68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8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8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9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681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68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8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8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8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682" name="Rounded Rectangle 1681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</p:grpSp>
          <p:grpSp>
            <p:nvGrpSpPr>
              <p:cNvPr id="1668" name="Group 432"/>
              <p:cNvGrpSpPr/>
              <p:nvPr/>
            </p:nvGrpSpPr>
            <p:grpSpPr>
              <a:xfrm>
                <a:off x="2231752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675" name="Rounded Rectangle 1674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676" name="Oval 1675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669" name="Group 435"/>
              <p:cNvGrpSpPr/>
              <p:nvPr/>
            </p:nvGrpSpPr>
            <p:grpSpPr>
              <a:xfrm>
                <a:off x="2771800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673" name="Rounded Rectangle 1672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674" name="Oval 1673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670" name="Group 438"/>
              <p:cNvGrpSpPr/>
              <p:nvPr/>
            </p:nvGrpSpPr>
            <p:grpSpPr>
              <a:xfrm>
                <a:off x="3275856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671" name="Rounded Rectangle 1670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672" name="Oval 1671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</p:grpSp>
        <p:sp>
          <p:nvSpPr>
            <p:cNvPr id="1660" name="TextBox 1659"/>
            <p:cNvSpPr txBox="1"/>
            <p:nvPr/>
          </p:nvSpPr>
          <p:spPr>
            <a:xfrm>
              <a:off x="3145906" y="4869160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……..</a:t>
              </a:r>
              <a:endParaRPr lang="en-GB" dirty="0"/>
            </a:p>
          </p:txBody>
        </p:sp>
        <p:grpSp>
          <p:nvGrpSpPr>
            <p:cNvPr id="1661" name="Group 18"/>
            <p:cNvGrpSpPr/>
            <p:nvPr/>
          </p:nvGrpSpPr>
          <p:grpSpPr>
            <a:xfrm>
              <a:off x="5436096" y="5045025"/>
              <a:ext cx="206020" cy="184175"/>
              <a:chOff x="251520" y="1628800"/>
              <a:chExt cx="741462" cy="756475"/>
            </a:xfrm>
          </p:grpSpPr>
          <p:pic>
            <p:nvPicPr>
              <p:cNvPr id="166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6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6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6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662" name="Rounded Rectangle 1661"/>
            <p:cNvSpPr/>
            <p:nvPr/>
          </p:nvSpPr>
          <p:spPr>
            <a:xfrm>
              <a:off x="5476112" y="4869160"/>
              <a:ext cx="100039" cy="876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1749" name="Group 1748"/>
          <p:cNvGrpSpPr/>
          <p:nvPr/>
        </p:nvGrpSpPr>
        <p:grpSpPr>
          <a:xfrm>
            <a:off x="1835696" y="1628800"/>
            <a:ext cx="4094452" cy="369332"/>
            <a:chOff x="1547664" y="4869160"/>
            <a:chExt cx="4094452" cy="369332"/>
          </a:xfrm>
        </p:grpSpPr>
        <p:grpSp>
          <p:nvGrpSpPr>
            <p:cNvPr id="1750" name="Group 18"/>
            <p:cNvGrpSpPr/>
            <p:nvPr/>
          </p:nvGrpSpPr>
          <p:grpSpPr>
            <a:xfrm>
              <a:off x="1547664" y="5036332"/>
              <a:ext cx="206020" cy="184175"/>
              <a:chOff x="251520" y="1628800"/>
              <a:chExt cx="741462" cy="756475"/>
            </a:xfrm>
          </p:grpSpPr>
          <p:pic>
            <p:nvPicPr>
              <p:cNvPr id="18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751" name="Group 23"/>
            <p:cNvGrpSpPr/>
            <p:nvPr/>
          </p:nvGrpSpPr>
          <p:grpSpPr>
            <a:xfrm>
              <a:off x="1787758" y="5036332"/>
              <a:ext cx="206020" cy="184175"/>
              <a:chOff x="251520" y="1628800"/>
              <a:chExt cx="741462" cy="756475"/>
            </a:xfrm>
          </p:grpSpPr>
          <p:pic>
            <p:nvPicPr>
              <p:cNvPr id="184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752" name="Rounded Rectangle 1751"/>
            <p:cNvSpPr/>
            <p:nvPr/>
          </p:nvSpPr>
          <p:spPr>
            <a:xfrm>
              <a:off x="1587680" y="4896080"/>
              <a:ext cx="100039" cy="876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1753" name="Group 147"/>
            <p:cNvGrpSpPr/>
            <p:nvPr/>
          </p:nvGrpSpPr>
          <p:grpSpPr>
            <a:xfrm>
              <a:off x="2051720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829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83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830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83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831" name="Rounded Rectangle 1830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754" name="Group 161"/>
            <p:cNvGrpSpPr/>
            <p:nvPr/>
          </p:nvGrpSpPr>
          <p:grpSpPr>
            <a:xfrm>
              <a:off x="2555776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818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82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819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82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820" name="Rounded Rectangle 1819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755" name="Group 432"/>
            <p:cNvGrpSpPr/>
            <p:nvPr/>
          </p:nvGrpSpPr>
          <p:grpSpPr>
            <a:xfrm>
              <a:off x="1799704" y="4869160"/>
              <a:ext cx="108000" cy="108000"/>
              <a:chOff x="395536" y="5373216"/>
              <a:chExt cx="576064" cy="648072"/>
            </a:xfrm>
          </p:grpSpPr>
          <p:sp>
            <p:nvSpPr>
              <p:cNvPr id="1816" name="Rounded Rectangle 1815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817" name="Oval 1816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756" name="Group 435"/>
            <p:cNvGrpSpPr/>
            <p:nvPr/>
          </p:nvGrpSpPr>
          <p:grpSpPr>
            <a:xfrm>
              <a:off x="2339752" y="4869160"/>
              <a:ext cx="108000" cy="108000"/>
              <a:chOff x="395536" y="5373216"/>
              <a:chExt cx="576064" cy="648072"/>
            </a:xfrm>
          </p:grpSpPr>
          <p:sp>
            <p:nvSpPr>
              <p:cNvPr id="1814" name="Rounded Rectangle 1813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815" name="Oval 1814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757" name="Group 438"/>
            <p:cNvGrpSpPr/>
            <p:nvPr/>
          </p:nvGrpSpPr>
          <p:grpSpPr>
            <a:xfrm>
              <a:off x="2843808" y="4869160"/>
              <a:ext cx="108000" cy="108000"/>
              <a:chOff x="395536" y="5373216"/>
              <a:chExt cx="576064" cy="648072"/>
            </a:xfrm>
          </p:grpSpPr>
          <p:sp>
            <p:nvSpPr>
              <p:cNvPr id="1812" name="Rounded Rectangle 1811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813" name="Oval 1812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758" name="Group 1297"/>
            <p:cNvGrpSpPr/>
            <p:nvPr/>
          </p:nvGrpSpPr>
          <p:grpSpPr>
            <a:xfrm>
              <a:off x="3937994" y="4869160"/>
              <a:ext cx="1454226" cy="351347"/>
              <a:chOff x="1979712" y="2682000"/>
              <a:chExt cx="1454226" cy="351347"/>
            </a:xfrm>
          </p:grpSpPr>
          <p:grpSp>
            <p:nvGrpSpPr>
              <p:cNvPr id="1766" name="Group 331"/>
              <p:cNvGrpSpPr/>
              <p:nvPr/>
            </p:nvGrpSpPr>
            <p:grpSpPr>
              <a:xfrm>
                <a:off x="1979712" y="2708920"/>
                <a:ext cx="1454226" cy="324427"/>
                <a:chOff x="3851920" y="1412776"/>
                <a:chExt cx="1454226" cy="324427"/>
              </a:xfrm>
            </p:grpSpPr>
            <p:grpSp>
              <p:nvGrpSpPr>
                <p:cNvPr id="1776" name="Group 134"/>
                <p:cNvGrpSpPr/>
                <p:nvPr/>
              </p:nvGrpSpPr>
              <p:grpSpPr>
                <a:xfrm>
                  <a:off x="3851920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801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80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80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81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81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802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80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80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80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80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803" name="Rounded Rectangle 1802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777" name="Group 147"/>
                <p:cNvGrpSpPr/>
                <p:nvPr/>
              </p:nvGrpSpPr>
              <p:grpSpPr>
                <a:xfrm>
                  <a:off x="4355976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790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79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9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9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80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791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79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9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9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9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792" name="Rounded Rectangle 1791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778" name="Group 161"/>
                <p:cNvGrpSpPr/>
                <p:nvPr/>
              </p:nvGrpSpPr>
              <p:grpSpPr>
                <a:xfrm>
                  <a:off x="4860032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779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78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8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8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8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780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78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8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8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8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781" name="Rounded Rectangle 1780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</p:grpSp>
          <p:grpSp>
            <p:nvGrpSpPr>
              <p:cNvPr id="1767" name="Group 432"/>
              <p:cNvGrpSpPr/>
              <p:nvPr/>
            </p:nvGrpSpPr>
            <p:grpSpPr>
              <a:xfrm>
                <a:off x="2231752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774" name="Rounded Rectangle 1773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775" name="Oval 1774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768" name="Group 435"/>
              <p:cNvGrpSpPr/>
              <p:nvPr/>
            </p:nvGrpSpPr>
            <p:grpSpPr>
              <a:xfrm>
                <a:off x="2771800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772" name="Rounded Rectangle 1771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773" name="Oval 1772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769" name="Group 438"/>
              <p:cNvGrpSpPr/>
              <p:nvPr/>
            </p:nvGrpSpPr>
            <p:grpSpPr>
              <a:xfrm>
                <a:off x="3275856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770" name="Rounded Rectangle 1769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771" name="Oval 1770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</p:grpSp>
        <p:sp>
          <p:nvSpPr>
            <p:cNvPr id="1759" name="TextBox 1758"/>
            <p:cNvSpPr txBox="1"/>
            <p:nvPr/>
          </p:nvSpPr>
          <p:spPr>
            <a:xfrm>
              <a:off x="3145906" y="4869160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……..</a:t>
              </a:r>
              <a:endParaRPr lang="en-GB" dirty="0"/>
            </a:p>
          </p:txBody>
        </p:sp>
        <p:grpSp>
          <p:nvGrpSpPr>
            <p:cNvPr id="1760" name="Group 18"/>
            <p:cNvGrpSpPr/>
            <p:nvPr/>
          </p:nvGrpSpPr>
          <p:grpSpPr>
            <a:xfrm>
              <a:off x="5436096" y="5045025"/>
              <a:ext cx="206020" cy="184175"/>
              <a:chOff x="251520" y="1628800"/>
              <a:chExt cx="741462" cy="756475"/>
            </a:xfrm>
          </p:grpSpPr>
          <p:pic>
            <p:nvPicPr>
              <p:cNvPr id="176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6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6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6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761" name="Rounded Rectangle 1760"/>
            <p:cNvSpPr/>
            <p:nvPr/>
          </p:nvSpPr>
          <p:spPr>
            <a:xfrm>
              <a:off x="5476112" y="4869160"/>
              <a:ext cx="100039" cy="876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cxnSp>
        <p:nvCxnSpPr>
          <p:cNvPr id="1849" name="Straight Arrow Connector 1848"/>
          <p:cNvCxnSpPr/>
          <p:nvPr/>
        </p:nvCxnSpPr>
        <p:spPr>
          <a:xfrm>
            <a:off x="1259632" y="1772816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0" name="Straight Arrow Connector 1849"/>
          <p:cNvCxnSpPr/>
          <p:nvPr/>
        </p:nvCxnSpPr>
        <p:spPr>
          <a:xfrm>
            <a:off x="1259632" y="2348880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1" name="Straight Arrow Connector 1850"/>
          <p:cNvCxnSpPr/>
          <p:nvPr/>
        </p:nvCxnSpPr>
        <p:spPr>
          <a:xfrm>
            <a:off x="1259632" y="2924944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2" name="Straight Arrow Connector 1851"/>
          <p:cNvCxnSpPr/>
          <p:nvPr/>
        </p:nvCxnSpPr>
        <p:spPr>
          <a:xfrm>
            <a:off x="1259632" y="350100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3" name="Straight Arrow Connector 1852"/>
          <p:cNvCxnSpPr/>
          <p:nvPr/>
        </p:nvCxnSpPr>
        <p:spPr>
          <a:xfrm>
            <a:off x="1259632" y="407707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4" name="Straight Arrow Connector 1853"/>
          <p:cNvCxnSpPr/>
          <p:nvPr/>
        </p:nvCxnSpPr>
        <p:spPr>
          <a:xfrm>
            <a:off x="1259632" y="458112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6" name="TextBox 1855"/>
          <p:cNvSpPr txBox="1"/>
          <p:nvPr/>
        </p:nvSpPr>
        <p:spPr>
          <a:xfrm>
            <a:off x="6948264" y="1628800"/>
            <a:ext cx="14734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Data Collection Group for A</a:t>
            </a:r>
            <a:endParaRPr lang="en-GB" sz="900" dirty="0"/>
          </a:p>
        </p:txBody>
      </p:sp>
      <p:sp>
        <p:nvSpPr>
          <p:cNvPr id="1857" name="TextBox 1856"/>
          <p:cNvSpPr txBox="1"/>
          <p:nvPr/>
        </p:nvSpPr>
        <p:spPr>
          <a:xfrm>
            <a:off x="6948264" y="2132856"/>
            <a:ext cx="14686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Data Collection Group for B</a:t>
            </a:r>
            <a:endParaRPr lang="en-GB" sz="900" dirty="0"/>
          </a:p>
        </p:txBody>
      </p:sp>
      <p:sp>
        <p:nvSpPr>
          <p:cNvPr id="1858" name="TextBox 1857"/>
          <p:cNvSpPr txBox="1"/>
          <p:nvPr/>
        </p:nvSpPr>
        <p:spPr>
          <a:xfrm>
            <a:off x="6948264" y="2780928"/>
            <a:ext cx="14670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Data Collection Group for C</a:t>
            </a:r>
            <a:endParaRPr lang="en-GB" sz="900" dirty="0"/>
          </a:p>
        </p:txBody>
      </p:sp>
      <p:sp>
        <p:nvSpPr>
          <p:cNvPr id="1859" name="TextBox 1858"/>
          <p:cNvSpPr txBox="1"/>
          <p:nvPr/>
        </p:nvSpPr>
        <p:spPr>
          <a:xfrm>
            <a:off x="6948264" y="3356992"/>
            <a:ext cx="15359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Data Collection Group for AB</a:t>
            </a:r>
            <a:endParaRPr lang="en-GB" sz="900" dirty="0"/>
          </a:p>
        </p:txBody>
      </p:sp>
      <p:sp>
        <p:nvSpPr>
          <p:cNvPr id="1860" name="TextBox 1859"/>
          <p:cNvSpPr txBox="1"/>
          <p:nvPr/>
        </p:nvSpPr>
        <p:spPr>
          <a:xfrm>
            <a:off x="6948264" y="3933056"/>
            <a:ext cx="15343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Data Collection Group for AC</a:t>
            </a:r>
            <a:endParaRPr lang="en-GB" sz="900" dirty="0"/>
          </a:p>
        </p:txBody>
      </p:sp>
      <p:sp>
        <p:nvSpPr>
          <p:cNvPr id="1861" name="TextBox 1860"/>
          <p:cNvSpPr txBox="1"/>
          <p:nvPr/>
        </p:nvSpPr>
        <p:spPr>
          <a:xfrm>
            <a:off x="6948264" y="4509120"/>
            <a:ext cx="16225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Data Collection Group  for ABC</a:t>
            </a:r>
            <a:endParaRPr lang="en-GB" sz="900" dirty="0"/>
          </a:p>
        </p:txBody>
      </p:sp>
      <p:cxnSp>
        <p:nvCxnSpPr>
          <p:cNvPr id="1863" name="Straight Connector 1862"/>
          <p:cNvCxnSpPr/>
          <p:nvPr/>
        </p:nvCxnSpPr>
        <p:spPr>
          <a:xfrm>
            <a:off x="8532440" y="1484784"/>
            <a:ext cx="0" cy="3384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/>
          <p:cNvCxnSpPr/>
          <p:nvPr/>
        </p:nvCxnSpPr>
        <p:spPr>
          <a:xfrm flipH="1">
            <a:off x="7956376" y="1484784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6" name="Straight Connector 1865"/>
          <p:cNvCxnSpPr/>
          <p:nvPr/>
        </p:nvCxnSpPr>
        <p:spPr>
          <a:xfrm flipH="1">
            <a:off x="7956376" y="486916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8" name="Straight Connector 1867"/>
          <p:cNvCxnSpPr/>
          <p:nvPr/>
        </p:nvCxnSpPr>
        <p:spPr>
          <a:xfrm>
            <a:off x="8532440" y="3068960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9" name="Group 1451"/>
          <p:cNvGrpSpPr/>
          <p:nvPr/>
        </p:nvGrpSpPr>
        <p:grpSpPr>
          <a:xfrm>
            <a:off x="1835696" y="3347700"/>
            <a:ext cx="4094452" cy="369332"/>
            <a:chOff x="1547664" y="4869160"/>
            <a:chExt cx="4094452" cy="369332"/>
          </a:xfrm>
        </p:grpSpPr>
        <p:grpSp>
          <p:nvGrpSpPr>
            <p:cNvPr id="1870" name="Group 18"/>
            <p:cNvGrpSpPr/>
            <p:nvPr/>
          </p:nvGrpSpPr>
          <p:grpSpPr>
            <a:xfrm>
              <a:off x="1547664" y="5036332"/>
              <a:ext cx="206020" cy="184175"/>
              <a:chOff x="251520" y="1628800"/>
              <a:chExt cx="741462" cy="756475"/>
            </a:xfrm>
          </p:grpSpPr>
          <p:pic>
            <p:nvPicPr>
              <p:cNvPr id="196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6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6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6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871" name="Group 23"/>
            <p:cNvGrpSpPr/>
            <p:nvPr/>
          </p:nvGrpSpPr>
          <p:grpSpPr>
            <a:xfrm>
              <a:off x="1787758" y="5036332"/>
              <a:ext cx="206020" cy="184175"/>
              <a:chOff x="251520" y="1628800"/>
              <a:chExt cx="741462" cy="756475"/>
            </a:xfrm>
          </p:grpSpPr>
          <p:pic>
            <p:nvPicPr>
              <p:cNvPr id="196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6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6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6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872" name="Rounded Rectangle 1871"/>
            <p:cNvSpPr/>
            <p:nvPr/>
          </p:nvSpPr>
          <p:spPr>
            <a:xfrm>
              <a:off x="1587680" y="4896080"/>
              <a:ext cx="100039" cy="87657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1873" name="Group 147"/>
            <p:cNvGrpSpPr/>
            <p:nvPr/>
          </p:nvGrpSpPr>
          <p:grpSpPr>
            <a:xfrm>
              <a:off x="2051720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949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95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5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5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5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950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95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5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5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5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951" name="Rounded Rectangle 1950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874" name="Group 161"/>
            <p:cNvGrpSpPr/>
            <p:nvPr/>
          </p:nvGrpSpPr>
          <p:grpSpPr>
            <a:xfrm>
              <a:off x="2555776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938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94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4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4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4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939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94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4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4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4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940" name="Rounded Rectangle 1939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875" name="Group 432"/>
            <p:cNvGrpSpPr/>
            <p:nvPr/>
          </p:nvGrpSpPr>
          <p:grpSpPr>
            <a:xfrm>
              <a:off x="1799704" y="4869160"/>
              <a:ext cx="108000" cy="108000"/>
              <a:chOff x="395536" y="5373216"/>
              <a:chExt cx="576064" cy="648072"/>
            </a:xfrm>
          </p:grpSpPr>
          <p:sp>
            <p:nvSpPr>
              <p:cNvPr id="1936" name="Rounded Rectangle 1935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937" name="Oval 1936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876" name="Group 435"/>
            <p:cNvGrpSpPr/>
            <p:nvPr/>
          </p:nvGrpSpPr>
          <p:grpSpPr>
            <a:xfrm>
              <a:off x="2339752" y="4869160"/>
              <a:ext cx="108000" cy="108000"/>
              <a:chOff x="395536" y="5373216"/>
              <a:chExt cx="576064" cy="648072"/>
            </a:xfrm>
          </p:grpSpPr>
          <p:sp>
            <p:nvSpPr>
              <p:cNvPr id="1934" name="Rounded Rectangle 1933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935" name="Oval 1934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877" name="Group 438"/>
            <p:cNvGrpSpPr/>
            <p:nvPr/>
          </p:nvGrpSpPr>
          <p:grpSpPr>
            <a:xfrm>
              <a:off x="2843808" y="4869160"/>
              <a:ext cx="108000" cy="108000"/>
              <a:chOff x="395536" y="5373216"/>
              <a:chExt cx="576064" cy="648072"/>
            </a:xfrm>
          </p:grpSpPr>
          <p:sp>
            <p:nvSpPr>
              <p:cNvPr id="1932" name="Rounded Rectangle 1931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933" name="Oval 1932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878" name="Group 1297"/>
            <p:cNvGrpSpPr/>
            <p:nvPr/>
          </p:nvGrpSpPr>
          <p:grpSpPr>
            <a:xfrm>
              <a:off x="3937994" y="4869160"/>
              <a:ext cx="1454226" cy="351347"/>
              <a:chOff x="1979712" y="2682000"/>
              <a:chExt cx="1454226" cy="351347"/>
            </a:xfrm>
          </p:grpSpPr>
          <p:grpSp>
            <p:nvGrpSpPr>
              <p:cNvPr id="1886" name="Group 331"/>
              <p:cNvGrpSpPr/>
              <p:nvPr/>
            </p:nvGrpSpPr>
            <p:grpSpPr>
              <a:xfrm>
                <a:off x="1979712" y="2708920"/>
                <a:ext cx="1454226" cy="324427"/>
                <a:chOff x="3851920" y="1412776"/>
                <a:chExt cx="1454226" cy="324427"/>
              </a:xfrm>
            </p:grpSpPr>
            <p:grpSp>
              <p:nvGrpSpPr>
                <p:cNvPr id="1896" name="Group 134"/>
                <p:cNvGrpSpPr/>
                <p:nvPr/>
              </p:nvGrpSpPr>
              <p:grpSpPr>
                <a:xfrm>
                  <a:off x="3851920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921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92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2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3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3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922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92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2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2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2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923" name="Rounded Rectangle 1922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897" name="Group 147"/>
                <p:cNvGrpSpPr/>
                <p:nvPr/>
              </p:nvGrpSpPr>
              <p:grpSpPr>
                <a:xfrm>
                  <a:off x="4355976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910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91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1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1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2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911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91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1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1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1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912" name="Rounded Rectangle 1911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898" name="Group 161"/>
                <p:cNvGrpSpPr/>
                <p:nvPr/>
              </p:nvGrpSpPr>
              <p:grpSpPr>
                <a:xfrm>
                  <a:off x="4860032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899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90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0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0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0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900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90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0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0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0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901" name="Rounded Rectangle 1900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</p:grpSp>
          <p:grpSp>
            <p:nvGrpSpPr>
              <p:cNvPr id="1887" name="Group 432"/>
              <p:cNvGrpSpPr/>
              <p:nvPr/>
            </p:nvGrpSpPr>
            <p:grpSpPr>
              <a:xfrm>
                <a:off x="2231752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894" name="Rounded Rectangle 1893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895" name="Oval 1894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888" name="Group 435"/>
              <p:cNvGrpSpPr/>
              <p:nvPr/>
            </p:nvGrpSpPr>
            <p:grpSpPr>
              <a:xfrm>
                <a:off x="2771800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892" name="Rounded Rectangle 1891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893" name="Oval 1892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889" name="Group 438"/>
              <p:cNvGrpSpPr/>
              <p:nvPr/>
            </p:nvGrpSpPr>
            <p:grpSpPr>
              <a:xfrm>
                <a:off x="3275856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890" name="Rounded Rectangle 1889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891" name="Oval 1890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</p:grpSp>
        <p:sp>
          <p:nvSpPr>
            <p:cNvPr id="1879" name="TextBox 1878"/>
            <p:cNvSpPr txBox="1"/>
            <p:nvPr/>
          </p:nvSpPr>
          <p:spPr>
            <a:xfrm>
              <a:off x="3145906" y="4869160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……..</a:t>
              </a:r>
              <a:endParaRPr lang="en-GB" dirty="0"/>
            </a:p>
          </p:txBody>
        </p:sp>
        <p:grpSp>
          <p:nvGrpSpPr>
            <p:cNvPr id="1880" name="Group 18"/>
            <p:cNvGrpSpPr/>
            <p:nvPr/>
          </p:nvGrpSpPr>
          <p:grpSpPr>
            <a:xfrm>
              <a:off x="5436096" y="5045025"/>
              <a:ext cx="206020" cy="184175"/>
              <a:chOff x="251520" y="1628800"/>
              <a:chExt cx="741462" cy="756475"/>
            </a:xfrm>
          </p:grpSpPr>
          <p:pic>
            <p:nvPicPr>
              <p:cNvPr id="188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8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8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8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881" name="Rounded Rectangle 1880"/>
            <p:cNvSpPr/>
            <p:nvPr/>
          </p:nvSpPr>
          <p:spPr>
            <a:xfrm>
              <a:off x="5476112" y="4869160"/>
              <a:ext cx="100039" cy="87657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1968" name="Group 1351"/>
          <p:cNvGrpSpPr/>
          <p:nvPr/>
        </p:nvGrpSpPr>
        <p:grpSpPr>
          <a:xfrm>
            <a:off x="1845700" y="4427820"/>
            <a:ext cx="4094452" cy="369332"/>
            <a:chOff x="1547664" y="4869160"/>
            <a:chExt cx="4094452" cy="369332"/>
          </a:xfrm>
        </p:grpSpPr>
        <p:grpSp>
          <p:nvGrpSpPr>
            <p:cNvPr id="1969" name="Group 18"/>
            <p:cNvGrpSpPr/>
            <p:nvPr/>
          </p:nvGrpSpPr>
          <p:grpSpPr>
            <a:xfrm>
              <a:off x="1547664" y="5036332"/>
              <a:ext cx="206020" cy="184175"/>
              <a:chOff x="251520" y="1628800"/>
              <a:chExt cx="741462" cy="756475"/>
            </a:xfrm>
          </p:grpSpPr>
          <p:pic>
            <p:nvPicPr>
              <p:cNvPr id="206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6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6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6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970" name="Group 23"/>
            <p:cNvGrpSpPr/>
            <p:nvPr/>
          </p:nvGrpSpPr>
          <p:grpSpPr>
            <a:xfrm>
              <a:off x="1787758" y="5036332"/>
              <a:ext cx="206020" cy="184175"/>
              <a:chOff x="251520" y="1628800"/>
              <a:chExt cx="741462" cy="756475"/>
            </a:xfrm>
          </p:grpSpPr>
          <p:pic>
            <p:nvPicPr>
              <p:cNvPr id="205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6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6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6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971" name="Rounded Rectangle 1970"/>
            <p:cNvSpPr/>
            <p:nvPr/>
          </p:nvSpPr>
          <p:spPr>
            <a:xfrm>
              <a:off x="1587680" y="4896080"/>
              <a:ext cx="100039" cy="8765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1972" name="Group 147"/>
            <p:cNvGrpSpPr/>
            <p:nvPr/>
          </p:nvGrpSpPr>
          <p:grpSpPr>
            <a:xfrm>
              <a:off x="2051720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2048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205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5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5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5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2049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205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5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5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5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2050" name="Rounded Rectangle 2049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973" name="Group 161"/>
            <p:cNvGrpSpPr/>
            <p:nvPr/>
          </p:nvGrpSpPr>
          <p:grpSpPr>
            <a:xfrm>
              <a:off x="2555776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2037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204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4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4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4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2038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204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4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4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4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2039" name="Rounded Rectangle 2038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974" name="Group 432"/>
            <p:cNvGrpSpPr/>
            <p:nvPr/>
          </p:nvGrpSpPr>
          <p:grpSpPr>
            <a:xfrm>
              <a:off x="1799704" y="4869160"/>
              <a:ext cx="108000" cy="108000"/>
              <a:chOff x="395536" y="5373216"/>
              <a:chExt cx="576064" cy="648072"/>
            </a:xfrm>
          </p:grpSpPr>
          <p:sp>
            <p:nvSpPr>
              <p:cNvPr id="2035" name="Rounded Rectangle 2034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036" name="Oval 2035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975" name="Group 435"/>
            <p:cNvGrpSpPr/>
            <p:nvPr/>
          </p:nvGrpSpPr>
          <p:grpSpPr>
            <a:xfrm>
              <a:off x="2339752" y="4869160"/>
              <a:ext cx="108000" cy="108000"/>
              <a:chOff x="395536" y="5373216"/>
              <a:chExt cx="576064" cy="648072"/>
            </a:xfrm>
          </p:grpSpPr>
          <p:sp>
            <p:nvSpPr>
              <p:cNvPr id="2033" name="Rounded Rectangle 2032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034" name="Oval 2033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976" name="Group 438"/>
            <p:cNvGrpSpPr/>
            <p:nvPr/>
          </p:nvGrpSpPr>
          <p:grpSpPr>
            <a:xfrm>
              <a:off x="2843808" y="4869160"/>
              <a:ext cx="108000" cy="108000"/>
              <a:chOff x="395536" y="5373216"/>
              <a:chExt cx="576064" cy="648072"/>
            </a:xfrm>
          </p:grpSpPr>
          <p:sp>
            <p:nvSpPr>
              <p:cNvPr id="2031" name="Rounded Rectangle 2030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032" name="Oval 2031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977" name="Group 1297"/>
            <p:cNvGrpSpPr/>
            <p:nvPr/>
          </p:nvGrpSpPr>
          <p:grpSpPr>
            <a:xfrm>
              <a:off x="3937994" y="4869160"/>
              <a:ext cx="1454226" cy="351347"/>
              <a:chOff x="1979712" y="2682000"/>
              <a:chExt cx="1454226" cy="351347"/>
            </a:xfrm>
          </p:grpSpPr>
          <p:grpSp>
            <p:nvGrpSpPr>
              <p:cNvPr id="1985" name="Group 331"/>
              <p:cNvGrpSpPr/>
              <p:nvPr/>
            </p:nvGrpSpPr>
            <p:grpSpPr>
              <a:xfrm>
                <a:off x="1979712" y="2708920"/>
                <a:ext cx="1454226" cy="324427"/>
                <a:chOff x="3851920" y="1412776"/>
                <a:chExt cx="1454226" cy="324427"/>
              </a:xfrm>
            </p:grpSpPr>
            <p:grpSp>
              <p:nvGrpSpPr>
                <p:cNvPr id="1995" name="Group 134"/>
                <p:cNvGrpSpPr/>
                <p:nvPr/>
              </p:nvGrpSpPr>
              <p:grpSpPr>
                <a:xfrm>
                  <a:off x="3851920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2020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202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2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2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3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2021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202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2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2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2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2022" name="Rounded Rectangle 2021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996" name="Group 147"/>
                <p:cNvGrpSpPr/>
                <p:nvPr/>
              </p:nvGrpSpPr>
              <p:grpSpPr>
                <a:xfrm>
                  <a:off x="4355976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2009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201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1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1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1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2010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201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1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1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1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2011" name="Rounded Rectangle 2010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997" name="Group 161"/>
                <p:cNvGrpSpPr/>
                <p:nvPr/>
              </p:nvGrpSpPr>
              <p:grpSpPr>
                <a:xfrm>
                  <a:off x="4860032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998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200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0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0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0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999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200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0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0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0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2000" name="Rounded Rectangle 1999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</p:grpSp>
          <p:grpSp>
            <p:nvGrpSpPr>
              <p:cNvPr id="1986" name="Group 432"/>
              <p:cNvGrpSpPr/>
              <p:nvPr/>
            </p:nvGrpSpPr>
            <p:grpSpPr>
              <a:xfrm>
                <a:off x="2231752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993" name="Rounded Rectangle 1992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994" name="Oval 1993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987" name="Group 435"/>
              <p:cNvGrpSpPr/>
              <p:nvPr/>
            </p:nvGrpSpPr>
            <p:grpSpPr>
              <a:xfrm>
                <a:off x="2771800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991" name="Rounded Rectangle 1990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992" name="Oval 1991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988" name="Group 438"/>
              <p:cNvGrpSpPr/>
              <p:nvPr/>
            </p:nvGrpSpPr>
            <p:grpSpPr>
              <a:xfrm>
                <a:off x="3275856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989" name="Rounded Rectangle 1988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990" name="Oval 1989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</p:grpSp>
        <p:sp>
          <p:nvSpPr>
            <p:cNvPr id="1978" name="TextBox 1977"/>
            <p:cNvSpPr txBox="1"/>
            <p:nvPr/>
          </p:nvSpPr>
          <p:spPr>
            <a:xfrm>
              <a:off x="3145906" y="4869160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……..</a:t>
              </a:r>
              <a:endParaRPr lang="en-GB" dirty="0"/>
            </a:p>
          </p:txBody>
        </p:sp>
        <p:grpSp>
          <p:nvGrpSpPr>
            <p:cNvPr id="1979" name="Group 18"/>
            <p:cNvGrpSpPr/>
            <p:nvPr/>
          </p:nvGrpSpPr>
          <p:grpSpPr>
            <a:xfrm>
              <a:off x="5436096" y="5045025"/>
              <a:ext cx="206020" cy="184175"/>
              <a:chOff x="251520" y="1628800"/>
              <a:chExt cx="741462" cy="756475"/>
            </a:xfrm>
          </p:grpSpPr>
          <p:pic>
            <p:nvPicPr>
              <p:cNvPr id="198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8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8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8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980" name="Rounded Rectangle 1979"/>
            <p:cNvSpPr/>
            <p:nvPr/>
          </p:nvSpPr>
          <p:spPr>
            <a:xfrm>
              <a:off x="5476112" y="4869160"/>
              <a:ext cx="100039" cy="8765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hlinkClick r:id="rId2" action="ppaction://hlinksldjump"/>
              </a:rPr>
              <a:t>Samples. List of terms related to samples</a:t>
            </a:r>
            <a:endParaRPr lang="en-US" sz="1800" dirty="0" smtClean="0"/>
          </a:p>
          <a:p>
            <a:r>
              <a:rPr lang="en-US" sz="1800" dirty="0" smtClean="0">
                <a:hlinkClick r:id="rId3" action="ppaction://hlinksldjump"/>
              </a:rPr>
              <a:t>Data Acquisition. List of terms related to data Acquisition</a:t>
            </a:r>
            <a:endParaRPr lang="en-US" sz="1800" dirty="0" smtClean="0"/>
          </a:p>
          <a:p>
            <a:r>
              <a:rPr lang="en-US" sz="1800" dirty="0" smtClean="0">
                <a:hlinkClick r:id="rId4" action="ppaction://hlinksldjump"/>
              </a:rPr>
              <a:t>Use cases</a:t>
            </a:r>
            <a:endParaRPr lang="en-US" sz="1800" dirty="0" smtClean="0"/>
          </a:p>
          <a:p>
            <a:r>
              <a:rPr lang="en-US" sz="1800" dirty="0" smtClean="0">
                <a:hlinkClick r:id="rId5" action="ppaction://hlinksldjump"/>
              </a:rPr>
              <a:t>Sample Changer</a:t>
            </a:r>
            <a:endParaRPr lang="en-US" sz="1800" dirty="0" smtClean="0"/>
          </a:p>
          <a:p>
            <a:r>
              <a:rPr lang="en-US" sz="1800" dirty="0" smtClean="0">
                <a:hlinkClick r:id="rId6" action="ppaction://hlinksldjump"/>
              </a:rPr>
              <a:t>ISPYB – </a:t>
            </a:r>
            <a:r>
              <a:rPr lang="en-US" sz="1800" dirty="0" err="1" smtClean="0">
                <a:hlinkClick r:id="rId6" action="ppaction://hlinksldjump"/>
              </a:rPr>
              <a:t>BsxCube</a:t>
            </a:r>
            <a:r>
              <a:rPr lang="en-US" sz="1800" dirty="0" smtClean="0">
                <a:hlinkClick r:id="rId6" action="ppaction://hlinksldjump"/>
              </a:rPr>
              <a:t> Interface</a:t>
            </a: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Case 1: How do the subunits fit together </a:t>
            </a:r>
            <a:endParaRPr lang="en-GB" sz="2400" dirty="0"/>
          </a:p>
        </p:txBody>
      </p:sp>
      <p:sp>
        <p:nvSpPr>
          <p:cNvPr id="160" name="Slide Number Placeholder 1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412" name="TextBox 411"/>
          <p:cNvSpPr txBox="1"/>
          <p:nvPr/>
        </p:nvSpPr>
        <p:spPr>
          <a:xfrm>
            <a:off x="3347864" y="764704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Time Sequence Measurements</a:t>
            </a:r>
            <a:endParaRPr lang="en-GB" sz="1200" dirty="0"/>
          </a:p>
        </p:txBody>
      </p:sp>
      <p:grpSp>
        <p:nvGrpSpPr>
          <p:cNvPr id="846" name="Group 845"/>
          <p:cNvGrpSpPr/>
          <p:nvPr/>
        </p:nvGrpSpPr>
        <p:grpSpPr>
          <a:xfrm>
            <a:off x="1547664" y="1772816"/>
            <a:ext cx="1204062" cy="288032"/>
            <a:chOff x="179512" y="1844824"/>
            <a:chExt cx="1204062" cy="288032"/>
          </a:xfrm>
        </p:grpSpPr>
        <p:grpSp>
          <p:nvGrpSpPr>
            <p:cNvPr id="1551" name="Group 18"/>
            <p:cNvGrpSpPr/>
            <p:nvPr/>
          </p:nvGrpSpPr>
          <p:grpSpPr>
            <a:xfrm>
              <a:off x="179512" y="1979403"/>
              <a:ext cx="140802" cy="148267"/>
              <a:chOff x="251520" y="1628800"/>
              <a:chExt cx="741462" cy="756475"/>
            </a:xfrm>
          </p:grpSpPr>
          <p:pic>
            <p:nvPicPr>
              <p:cNvPr id="18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552" name="Group 23"/>
            <p:cNvGrpSpPr/>
            <p:nvPr/>
          </p:nvGrpSpPr>
          <p:grpSpPr>
            <a:xfrm>
              <a:off x="343602" y="1979403"/>
              <a:ext cx="140802" cy="148267"/>
              <a:chOff x="251520" y="1628800"/>
              <a:chExt cx="741462" cy="756475"/>
            </a:xfrm>
          </p:grpSpPr>
          <p:pic>
            <p:nvPicPr>
              <p:cNvPr id="184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752" name="Rounded Rectangle 1751"/>
            <p:cNvSpPr/>
            <p:nvPr/>
          </p:nvSpPr>
          <p:spPr>
            <a:xfrm>
              <a:off x="206860" y="1866495"/>
              <a:ext cx="68371" cy="7056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1553" name="Group 147"/>
            <p:cNvGrpSpPr/>
            <p:nvPr/>
          </p:nvGrpSpPr>
          <p:grpSpPr>
            <a:xfrm>
              <a:off x="524004" y="1866495"/>
              <a:ext cx="304892" cy="261174"/>
              <a:chOff x="251520" y="2780928"/>
              <a:chExt cx="1605558" cy="1332539"/>
            </a:xfrm>
          </p:grpSpPr>
          <p:grpSp>
            <p:nvGrpSpPr>
              <p:cNvPr id="1555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83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556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83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831" name="Rounded Rectangle 1830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557" name="Group 161"/>
            <p:cNvGrpSpPr/>
            <p:nvPr/>
          </p:nvGrpSpPr>
          <p:grpSpPr>
            <a:xfrm>
              <a:off x="868495" y="1866495"/>
              <a:ext cx="304892" cy="261174"/>
              <a:chOff x="251520" y="2780928"/>
              <a:chExt cx="1605558" cy="1332539"/>
            </a:xfrm>
          </p:grpSpPr>
          <p:grpSp>
            <p:nvGrpSpPr>
              <p:cNvPr id="1558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82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559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82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820" name="Rounded Rectangle 1819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560" name="Group 432"/>
            <p:cNvGrpSpPr/>
            <p:nvPr/>
          </p:nvGrpSpPr>
          <p:grpSpPr>
            <a:xfrm>
              <a:off x="351766" y="1844824"/>
              <a:ext cx="73811" cy="86943"/>
              <a:chOff x="395536" y="5373216"/>
              <a:chExt cx="576064" cy="648072"/>
            </a:xfrm>
          </p:grpSpPr>
          <p:sp>
            <p:nvSpPr>
              <p:cNvPr id="1816" name="Rounded Rectangle 1815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817" name="Oval 1816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562" name="Group 435"/>
            <p:cNvGrpSpPr/>
            <p:nvPr/>
          </p:nvGrpSpPr>
          <p:grpSpPr>
            <a:xfrm>
              <a:off x="720856" y="1844824"/>
              <a:ext cx="73811" cy="86943"/>
              <a:chOff x="395536" y="5373216"/>
              <a:chExt cx="576064" cy="648072"/>
            </a:xfrm>
          </p:grpSpPr>
          <p:sp>
            <p:nvSpPr>
              <p:cNvPr id="1814" name="Rounded Rectangle 1813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815" name="Oval 1814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568" name="Group 438"/>
            <p:cNvGrpSpPr/>
            <p:nvPr/>
          </p:nvGrpSpPr>
          <p:grpSpPr>
            <a:xfrm>
              <a:off x="1065347" y="1844824"/>
              <a:ext cx="73811" cy="86943"/>
              <a:chOff x="395536" y="5373216"/>
              <a:chExt cx="576064" cy="648072"/>
            </a:xfrm>
          </p:grpSpPr>
          <p:sp>
            <p:nvSpPr>
              <p:cNvPr id="1812" name="Rounded Rectangle 1811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813" name="Oval 1812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835" name="Group 18"/>
            <p:cNvGrpSpPr/>
            <p:nvPr/>
          </p:nvGrpSpPr>
          <p:grpSpPr>
            <a:xfrm>
              <a:off x="1242772" y="1984589"/>
              <a:ext cx="140802" cy="148267"/>
              <a:chOff x="251520" y="1628800"/>
              <a:chExt cx="741462" cy="756475"/>
            </a:xfrm>
          </p:grpSpPr>
          <p:pic>
            <p:nvPicPr>
              <p:cNvPr id="84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84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8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84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837" name="Rounded Rectangle 836"/>
            <p:cNvSpPr/>
            <p:nvPr/>
          </p:nvSpPr>
          <p:spPr>
            <a:xfrm>
              <a:off x="1270120" y="1871682"/>
              <a:ext cx="68371" cy="7056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859" name="Group 858"/>
          <p:cNvGrpSpPr/>
          <p:nvPr/>
        </p:nvGrpSpPr>
        <p:grpSpPr>
          <a:xfrm>
            <a:off x="5226406" y="1772816"/>
            <a:ext cx="1203475" cy="288032"/>
            <a:chOff x="5004048" y="1844824"/>
            <a:chExt cx="1203475" cy="288032"/>
          </a:xfrm>
        </p:grpSpPr>
        <p:grpSp>
          <p:nvGrpSpPr>
            <p:cNvPr id="262" name="Group 18"/>
            <p:cNvGrpSpPr/>
            <p:nvPr/>
          </p:nvGrpSpPr>
          <p:grpSpPr>
            <a:xfrm>
              <a:off x="5004048" y="1979403"/>
              <a:ext cx="141305" cy="148267"/>
              <a:chOff x="251520" y="1628800"/>
              <a:chExt cx="741462" cy="756475"/>
            </a:xfrm>
          </p:grpSpPr>
          <p:pic>
            <p:nvPicPr>
              <p:cNvPr id="196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6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6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6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263" name="Group 23"/>
            <p:cNvGrpSpPr/>
            <p:nvPr/>
          </p:nvGrpSpPr>
          <p:grpSpPr>
            <a:xfrm>
              <a:off x="5168724" y="1979403"/>
              <a:ext cx="141305" cy="148267"/>
              <a:chOff x="251520" y="1628800"/>
              <a:chExt cx="741462" cy="756475"/>
            </a:xfrm>
          </p:grpSpPr>
          <p:pic>
            <p:nvPicPr>
              <p:cNvPr id="196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6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6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6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872" name="Rounded Rectangle 1871"/>
            <p:cNvSpPr/>
            <p:nvPr/>
          </p:nvSpPr>
          <p:spPr>
            <a:xfrm>
              <a:off x="5031494" y="1866495"/>
              <a:ext cx="68615" cy="70567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264" name="Group 147"/>
            <p:cNvGrpSpPr/>
            <p:nvPr/>
          </p:nvGrpSpPr>
          <p:grpSpPr>
            <a:xfrm>
              <a:off x="5349771" y="1866495"/>
              <a:ext cx="305982" cy="261174"/>
              <a:chOff x="251520" y="2780928"/>
              <a:chExt cx="1605558" cy="1332539"/>
            </a:xfrm>
          </p:grpSpPr>
          <p:grpSp>
            <p:nvGrpSpPr>
              <p:cNvPr id="265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95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5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5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5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266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95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5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5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5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951" name="Rounded Rectangle 1950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267" name="Group 161"/>
            <p:cNvGrpSpPr/>
            <p:nvPr/>
          </p:nvGrpSpPr>
          <p:grpSpPr>
            <a:xfrm>
              <a:off x="5695494" y="1866495"/>
              <a:ext cx="305982" cy="261174"/>
              <a:chOff x="251520" y="2780928"/>
              <a:chExt cx="1605558" cy="1332539"/>
            </a:xfrm>
          </p:grpSpPr>
          <p:grpSp>
            <p:nvGrpSpPr>
              <p:cNvPr id="268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94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4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4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4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269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94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4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4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4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940" name="Rounded Rectangle 1939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270" name="Group 432"/>
            <p:cNvGrpSpPr/>
            <p:nvPr/>
          </p:nvGrpSpPr>
          <p:grpSpPr>
            <a:xfrm>
              <a:off x="5176918" y="1844824"/>
              <a:ext cx="74075" cy="86943"/>
              <a:chOff x="395536" y="5373216"/>
              <a:chExt cx="576064" cy="648072"/>
            </a:xfrm>
          </p:grpSpPr>
          <p:sp>
            <p:nvSpPr>
              <p:cNvPr id="1936" name="Rounded Rectangle 1935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937" name="Oval 1936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271" name="Group 435"/>
            <p:cNvGrpSpPr/>
            <p:nvPr/>
          </p:nvGrpSpPr>
          <p:grpSpPr>
            <a:xfrm>
              <a:off x="5547327" y="1844824"/>
              <a:ext cx="74075" cy="86943"/>
              <a:chOff x="395536" y="5373216"/>
              <a:chExt cx="576064" cy="648072"/>
            </a:xfrm>
          </p:grpSpPr>
          <p:sp>
            <p:nvSpPr>
              <p:cNvPr id="1934" name="Rounded Rectangle 1933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935" name="Oval 1934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272" name="Group 438"/>
            <p:cNvGrpSpPr/>
            <p:nvPr/>
          </p:nvGrpSpPr>
          <p:grpSpPr>
            <a:xfrm>
              <a:off x="5893050" y="1844824"/>
              <a:ext cx="74075" cy="86943"/>
              <a:chOff x="395536" y="5373216"/>
              <a:chExt cx="576064" cy="648072"/>
            </a:xfrm>
          </p:grpSpPr>
          <p:sp>
            <p:nvSpPr>
              <p:cNvPr id="1932" name="Rounded Rectangle 1931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933" name="Oval 1932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848" name="Group 18"/>
            <p:cNvGrpSpPr/>
            <p:nvPr/>
          </p:nvGrpSpPr>
          <p:grpSpPr>
            <a:xfrm>
              <a:off x="6066218" y="1984589"/>
              <a:ext cx="141305" cy="148267"/>
              <a:chOff x="251520" y="1628800"/>
              <a:chExt cx="741462" cy="756475"/>
            </a:xfrm>
          </p:grpSpPr>
          <p:pic>
            <p:nvPicPr>
              <p:cNvPr id="85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85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85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85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850" name="Rounded Rectangle 849"/>
            <p:cNvSpPr/>
            <p:nvPr/>
          </p:nvSpPr>
          <p:spPr>
            <a:xfrm>
              <a:off x="6093664" y="1871682"/>
              <a:ext cx="68615" cy="70567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860" name="Group 859"/>
          <p:cNvGrpSpPr/>
          <p:nvPr/>
        </p:nvGrpSpPr>
        <p:grpSpPr>
          <a:xfrm>
            <a:off x="2771800" y="1772816"/>
            <a:ext cx="1204062" cy="288032"/>
            <a:chOff x="179512" y="1844824"/>
            <a:chExt cx="1204062" cy="288032"/>
          </a:xfrm>
        </p:grpSpPr>
        <p:grpSp>
          <p:nvGrpSpPr>
            <p:cNvPr id="861" name="Group 18"/>
            <p:cNvGrpSpPr/>
            <p:nvPr/>
          </p:nvGrpSpPr>
          <p:grpSpPr>
            <a:xfrm>
              <a:off x="179512" y="1979403"/>
              <a:ext cx="140802" cy="148267"/>
              <a:chOff x="251520" y="1628800"/>
              <a:chExt cx="741462" cy="756475"/>
            </a:xfrm>
          </p:grpSpPr>
          <p:pic>
            <p:nvPicPr>
              <p:cNvPr id="90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90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90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91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862" name="Group 23"/>
            <p:cNvGrpSpPr/>
            <p:nvPr/>
          </p:nvGrpSpPr>
          <p:grpSpPr>
            <a:xfrm>
              <a:off x="343602" y="1979403"/>
              <a:ext cx="140802" cy="148267"/>
              <a:chOff x="251520" y="1628800"/>
              <a:chExt cx="741462" cy="756475"/>
            </a:xfrm>
          </p:grpSpPr>
          <p:pic>
            <p:nvPicPr>
              <p:cNvPr id="90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90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90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90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863" name="Rounded Rectangle 862"/>
            <p:cNvSpPr/>
            <p:nvPr/>
          </p:nvSpPr>
          <p:spPr>
            <a:xfrm>
              <a:off x="206860" y="1866495"/>
              <a:ext cx="68371" cy="7056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864" name="Group 147"/>
            <p:cNvGrpSpPr/>
            <p:nvPr/>
          </p:nvGrpSpPr>
          <p:grpSpPr>
            <a:xfrm>
              <a:off x="524004" y="1866495"/>
              <a:ext cx="304892" cy="261174"/>
              <a:chOff x="251520" y="2780928"/>
              <a:chExt cx="1605558" cy="1332539"/>
            </a:xfrm>
          </p:grpSpPr>
          <p:grpSp>
            <p:nvGrpSpPr>
              <p:cNvPr id="892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89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90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90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90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893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89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89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89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89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894" name="Rounded Rectangle 893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865" name="Group 161"/>
            <p:cNvGrpSpPr/>
            <p:nvPr/>
          </p:nvGrpSpPr>
          <p:grpSpPr>
            <a:xfrm>
              <a:off x="868495" y="1866495"/>
              <a:ext cx="304892" cy="261174"/>
              <a:chOff x="251520" y="2780928"/>
              <a:chExt cx="1605558" cy="1332539"/>
            </a:xfrm>
          </p:grpSpPr>
          <p:grpSp>
            <p:nvGrpSpPr>
              <p:cNvPr id="881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88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88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89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89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882" name="Group 881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88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88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88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88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883" name="Rounded Rectangle 882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866" name="Group 432"/>
            <p:cNvGrpSpPr/>
            <p:nvPr/>
          </p:nvGrpSpPr>
          <p:grpSpPr>
            <a:xfrm>
              <a:off x="351766" y="1844824"/>
              <a:ext cx="73811" cy="86943"/>
              <a:chOff x="395536" y="5373216"/>
              <a:chExt cx="576064" cy="648072"/>
            </a:xfrm>
          </p:grpSpPr>
          <p:sp>
            <p:nvSpPr>
              <p:cNvPr id="879" name="Rounded Rectangle 878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880" name="Oval 879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867" name="Group 435"/>
            <p:cNvGrpSpPr/>
            <p:nvPr/>
          </p:nvGrpSpPr>
          <p:grpSpPr>
            <a:xfrm>
              <a:off x="720856" y="1844824"/>
              <a:ext cx="73811" cy="86943"/>
              <a:chOff x="395536" y="5373216"/>
              <a:chExt cx="576064" cy="648072"/>
            </a:xfrm>
          </p:grpSpPr>
          <p:sp>
            <p:nvSpPr>
              <p:cNvPr id="877" name="Rounded Rectangle 876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878" name="Oval 877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868" name="Group 438"/>
            <p:cNvGrpSpPr/>
            <p:nvPr/>
          </p:nvGrpSpPr>
          <p:grpSpPr>
            <a:xfrm>
              <a:off x="1065347" y="1844824"/>
              <a:ext cx="73811" cy="86943"/>
              <a:chOff x="395536" y="5373216"/>
              <a:chExt cx="576064" cy="648072"/>
            </a:xfrm>
          </p:grpSpPr>
          <p:sp>
            <p:nvSpPr>
              <p:cNvPr id="875" name="Rounded Rectangle 874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876" name="Oval 875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869" name="Group 18"/>
            <p:cNvGrpSpPr/>
            <p:nvPr/>
          </p:nvGrpSpPr>
          <p:grpSpPr>
            <a:xfrm>
              <a:off x="1242772" y="1984589"/>
              <a:ext cx="140802" cy="148267"/>
              <a:chOff x="251520" y="1628800"/>
              <a:chExt cx="741462" cy="756475"/>
            </a:xfrm>
          </p:grpSpPr>
          <p:pic>
            <p:nvPicPr>
              <p:cNvPr id="87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87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87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87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870" name="Rounded Rectangle 869"/>
            <p:cNvSpPr/>
            <p:nvPr/>
          </p:nvSpPr>
          <p:spPr>
            <a:xfrm>
              <a:off x="1270120" y="1871682"/>
              <a:ext cx="68371" cy="7056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911" name="Group 910"/>
          <p:cNvGrpSpPr/>
          <p:nvPr/>
        </p:nvGrpSpPr>
        <p:grpSpPr>
          <a:xfrm>
            <a:off x="6470616" y="1772816"/>
            <a:ext cx="1204062" cy="288032"/>
            <a:chOff x="179512" y="1844824"/>
            <a:chExt cx="1204062" cy="288032"/>
          </a:xfrm>
        </p:grpSpPr>
        <p:grpSp>
          <p:nvGrpSpPr>
            <p:cNvPr id="912" name="Group 18"/>
            <p:cNvGrpSpPr/>
            <p:nvPr/>
          </p:nvGrpSpPr>
          <p:grpSpPr>
            <a:xfrm>
              <a:off x="179512" y="1979403"/>
              <a:ext cx="140802" cy="148267"/>
              <a:chOff x="251520" y="1628800"/>
              <a:chExt cx="741462" cy="756475"/>
            </a:xfrm>
          </p:grpSpPr>
          <p:pic>
            <p:nvPicPr>
              <p:cNvPr id="95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95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96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96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913" name="Group 23"/>
            <p:cNvGrpSpPr/>
            <p:nvPr/>
          </p:nvGrpSpPr>
          <p:grpSpPr>
            <a:xfrm>
              <a:off x="343602" y="1979403"/>
              <a:ext cx="140802" cy="148267"/>
              <a:chOff x="251520" y="1628800"/>
              <a:chExt cx="741462" cy="756475"/>
            </a:xfrm>
          </p:grpSpPr>
          <p:pic>
            <p:nvPicPr>
              <p:cNvPr id="95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95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95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95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914" name="Rounded Rectangle 913"/>
            <p:cNvSpPr/>
            <p:nvPr/>
          </p:nvSpPr>
          <p:spPr>
            <a:xfrm>
              <a:off x="206860" y="1866495"/>
              <a:ext cx="68371" cy="7056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915" name="Group 147"/>
            <p:cNvGrpSpPr/>
            <p:nvPr/>
          </p:nvGrpSpPr>
          <p:grpSpPr>
            <a:xfrm>
              <a:off x="524004" y="1866495"/>
              <a:ext cx="304892" cy="261174"/>
              <a:chOff x="251520" y="2780928"/>
              <a:chExt cx="1605558" cy="1332539"/>
            </a:xfrm>
          </p:grpSpPr>
          <p:grpSp>
            <p:nvGrpSpPr>
              <p:cNvPr id="943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95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95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95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95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944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94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94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94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94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945" name="Rounded Rectangle 944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916" name="Group 161"/>
            <p:cNvGrpSpPr/>
            <p:nvPr/>
          </p:nvGrpSpPr>
          <p:grpSpPr>
            <a:xfrm>
              <a:off x="868495" y="1866495"/>
              <a:ext cx="304892" cy="261174"/>
              <a:chOff x="251520" y="2780928"/>
              <a:chExt cx="1605558" cy="1332539"/>
            </a:xfrm>
          </p:grpSpPr>
          <p:grpSp>
            <p:nvGrpSpPr>
              <p:cNvPr id="932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93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94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94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94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933" name="Group 932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93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93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93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93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934" name="Rounded Rectangle 933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917" name="Group 432"/>
            <p:cNvGrpSpPr/>
            <p:nvPr/>
          </p:nvGrpSpPr>
          <p:grpSpPr>
            <a:xfrm>
              <a:off x="351766" y="1844824"/>
              <a:ext cx="73811" cy="86943"/>
              <a:chOff x="395536" y="5373216"/>
              <a:chExt cx="576064" cy="648072"/>
            </a:xfrm>
          </p:grpSpPr>
          <p:sp>
            <p:nvSpPr>
              <p:cNvPr id="930" name="Rounded Rectangle 929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931" name="Oval 930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918" name="Group 435"/>
            <p:cNvGrpSpPr/>
            <p:nvPr/>
          </p:nvGrpSpPr>
          <p:grpSpPr>
            <a:xfrm>
              <a:off x="720856" y="1844824"/>
              <a:ext cx="73811" cy="86943"/>
              <a:chOff x="395536" y="5373216"/>
              <a:chExt cx="576064" cy="648072"/>
            </a:xfrm>
          </p:grpSpPr>
          <p:sp>
            <p:nvSpPr>
              <p:cNvPr id="928" name="Rounded Rectangle 927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929" name="Oval 928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919" name="Group 438"/>
            <p:cNvGrpSpPr/>
            <p:nvPr/>
          </p:nvGrpSpPr>
          <p:grpSpPr>
            <a:xfrm>
              <a:off x="1065347" y="1844824"/>
              <a:ext cx="73811" cy="86943"/>
              <a:chOff x="395536" y="5373216"/>
              <a:chExt cx="576064" cy="648072"/>
            </a:xfrm>
          </p:grpSpPr>
          <p:sp>
            <p:nvSpPr>
              <p:cNvPr id="926" name="Rounded Rectangle 925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927" name="Oval 926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920" name="Group 18"/>
            <p:cNvGrpSpPr/>
            <p:nvPr/>
          </p:nvGrpSpPr>
          <p:grpSpPr>
            <a:xfrm>
              <a:off x="1242772" y="1984589"/>
              <a:ext cx="140802" cy="148267"/>
              <a:chOff x="251520" y="1628800"/>
              <a:chExt cx="741462" cy="756475"/>
            </a:xfrm>
          </p:grpSpPr>
          <p:pic>
            <p:nvPicPr>
              <p:cNvPr id="92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92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92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92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921" name="Rounded Rectangle 920"/>
            <p:cNvSpPr/>
            <p:nvPr/>
          </p:nvSpPr>
          <p:spPr>
            <a:xfrm>
              <a:off x="1270120" y="1871682"/>
              <a:ext cx="68371" cy="7056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1214" name="Group 1213"/>
          <p:cNvGrpSpPr/>
          <p:nvPr/>
        </p:nvGrpSpPr>
        <p:grpSpPr>
          <a:xfrm>
            <a:off x="7746686" y="1772816"/>
            <a:ext cx="1145794" cy="288032"/>
            <a:chOff x="4932040" y="2348880"/>
            <a:chExt cx="1145794" cy="288032"/>
          </a:xfrm>
        </p:grpSpPr>
        <p:grpSp>
          <p:nvGrpSpPr>
            <p:cNvPr id="963" name="Group 18"/>
            <p:cNvGrpSpPr/>
            <p:nvPr/>
          </p:nvGrpSpPr>
          <p:grpSpPr>
            <a:xfrm>
              <a:off x="4932040" y="2483459"/>
              <a:ext cx="137682" cy="148267"/>
              <a:chOff x="251520" y="1628800"/>
              <a:chExt cx="741462" cy="756475"/>
            </a:xfrm>
          </p:grpSpPr>
          <p:pic>
            <p:nvPicPr>
              <p:cNvPr id="116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7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7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0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964" name="Group 23"/>
            <p:cNvGrpSpPr/>
            <p:nvPr/>
          </p:nvGrpSpPr>
          <p:grpSpPr>
            <a:xfrm>
              <a:off x="5092494" y="2483459"/>
              <a:ext cx="137682" cy="148267"/>
              <a:chOff x="251520" y="1628800"/>
              <a:chExt cx="741462" cy="756475"/>
            </a:xfrm>
          </p:grpSpPr>
          <p:pic>
            <p:nvPicPr>
              <p:cNvPr id="116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6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6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6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965" name="Rounded Rectangle 964"/>
            <p:cNvSpPr/>
            <p:nvPr/>
          </p:nvSpPr>
          <p:spPr>
            <a:xfrm>
              <a:off x="4958783" y="2370551"/>
              <a:ext cx="66856" cy="7056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966" name="Group 147"/>
            <p:cNvGrpSpPr/>
            <p:nvPr/>
          </p:nvGrpSpPr>
          <p:grpSpPr>
            <a:xfrm>
              <a:off x="5268898" y="2370551"/>
              <a:ext cx="298136" cy="261174"/>
              <a:chOff x="251520" y="2780928"/>
              <a:chExt cx="1605558" cy="1332539"/>
            </a:xfrm>
          </p:grpSpPr>
          <p:grpSp>
            <p:nvGrpSpPr>
              <p:cNvPr id="1098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13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13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13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14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099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10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13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13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13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104" name="Rounded Rectangle 1103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967" name="Group 161"/>
            <p:cNvGrpSpPr/>
            <p:nvPr/>
          </p:nvGrpSpPr>
          <p:grpSpPr>
            <a:xfrm>
              <a:off x="5605757" y="2370551"/>
              <a:ext cx="298136" cy="261174"/>
              <a:chOff x="251520" y="2780928"/>
              <a:chExt cx="1605558" cy="1332539"/>
            </a:xfrm>
          </p:grpSpPr>
          <p:grpSp>
            <p:nvGrpSpPr>
              <p:cNvPr id="1035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07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09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09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09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060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06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06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06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06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061" name="Rounded Rectangle 1060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968" name="Group 432"/>
            <p:cNvGrpSpPr/>
            <p:nvPr/>
          </p:nvGrpSpPr>
          <p:grpSpPr>
            <a:xfrm>
              <a:off x="5100477" y="2348880"/>
              <a:ext cx="72176" cy="86943"/>
              <a:chOff x="395536" y="5373216"/>
              <a:chExt cx="576064" cy="648072"/>
            </a:xfrm>
          </p:grpSpPr>
          <p:sp>
            <p:nvSpPr>
              <p:cNvPr id="1029" name="Rounded Rectangle 1028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034" name="Oval 1033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969" name="Group 435"/>
            <p:cNvGrpSpPr/>
            <p:nvPr/>
          </p:nvGrpSpPr>
          <p:grpSpPr>
            <a:xfrm>
              <a:off x="5461389" y="2348880"/>
              <a:ext cx="72176" cy="86943"/>
              <a:chOff x="395536" y="5373216"/>
              <a:chExt cx="576064" cy="648072"/>
            </a:xfrm>
          </p:grpSpPr>
          <p:sp>
            <p:nvSpPr>
              <p:cNvPr id="1027" name="Rounded Rectangle 1026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028" name="Oval 1027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970" name="Group 438"/>
            <p:cNvGrpSpPr/>
            <p:nvPr/>
          </p:nvGrpSpPr>
          <p:grpSpPr>
            <a:xfrm>
              <a:off x="5798247" y="2348880"/>
              <a:ext cx="72176" cy="86943"/>
              <a:chOff x="395536" y="5373216"/>
              <a:chExt cx="576064" cy="648072"/>
            </a:xfrm>
          </p:grpSpPr>
          <p:sp>
            <p:nvSpPr>
              <p:cNvPr id="1025" name="Rounded Rectangle 1024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026" name="Oval 1025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203" name="Group 18"/>
            <p:cNvGrpSpPr/>
            <p:nvPr/>
          </p:nvGrpSpPr>
          <p:grpSpPr>
            <a:xfrm>
              <a:off x="5940152" y="2488645"/>
              <a:ext cx="137682" cy="148267"/>
              <a:chOff x="251520" y="1628800"/>
              <a:chExt cx="741462" cy="756475"/>
            </a:xfrm>
          </p:grpSpPr>
          <p:pic>
            <p:nvPicPr>
              <p:cNvPr id="121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1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1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1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205" name="Rounded Rectangle 1204"/>
            <p:cNvSpPr/>
            <p:nvPr/>
          </p:nvSpPr>
          <p:spPr>
            <a:xfrm>
              <a:off x="5966894" y="2375738"/>
              <a:ext cx="66856" cy="7056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sp>
        <p:nvSpPr>
          <p:cNvPr id="1215" name="TextBox 1214"/>
          <p:cNvSpPr txBox="1"/>
          <p:nvPr/>
        </p:nvSpPr>
        <p:spPr>
          <a:xfrm>
            <a:off x="323528" y="1196752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With No optimization</a:t>
            </a:r>
            <a:endParaRPr lang="en-GB" sz="1200" dirty="0"/>
          </a:p>
        </p:txBody>
      </p:sp>
      <p:grpSp>
        <p:nvGrpSpPr>
          <p:cNvPr id="1216" name="Group 1215"/>
          <p:cNvGrpSpPr/>
          <p:nvPr/>
        </p:nvGrpSpPr>
        <p:grpSpPr>
          <a:xfrm>
            <a:off x="4016010" y="1772816"/>
            <a:ext cx="1204062" cy="288032"/>
            <a:chOff x="179512" y="1844824"/>
            <a:chExt cx="1204062" cy="288032"/>
          </a:xfrm>
        </p:grpSpPr>
        <p:grpSp>
          <p:nvGrpSpPr>
            <p:cNvPr id="1217" name="Group 18"/>
            <p:cNvGrpSpPr/>
            <p:nvPr/>
          </p:nvGrpSpPr>
          <p:grpSpPr>
            <a:xfrm>
              <a:off x="179512" y="1979403"/>
              <a:ext cx="140802" cy="148267"/>
              <a:chOff x="251520" y="1628800"/>
              <a:chExt cx="741462" cy="756475"/>
            </a:xfrm>
          </p:grpSpPr>
          <p:pic>
            <p:nvPicPr>
              <p:cNvPr id="126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6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6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6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218" name="Group 23"/>
            <p:cNvGrpSpPr/>
            <p:nvPr/>
          </p:nvGrpSpPr>
          <p:grpSpPr>
            <a:xfrm>
              <a:off x="343602" y="1979403"/>
              <a:ext cx="140802" cy="148267"/>
              <a:chOff x="251520" y="1628800"/>
              <a:chExt cx="741462" cy="756475"/>
            </a:xfrm>
          </p:grpSpPr>
          <p:pic>
            <p:nvPicPr>
              <p:cNvPr id="125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6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6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6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219" name="Rounded Rectangle 1218"/>
            <p:cNvSpPr/>
            <p:nvPr/>
          </p:nvSpPr>
          <p:spPr>
            <a:xfrm>
              <a:off x="206860" y="1866495"/>
              <a:ext cx="68371" cy="7056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1220" name="Group 147"/>
            <p:cNvGrpSpPr/>
            <p:nvPr/>
          </p:nvGrpSpPr>
          <p:grpSpPr>
            <a:xfrm>
              <a:off x="524004" y="1866495"/>
              <a:ext cx="304892" cy="261174"/>
              <a:chOff x="251520" y="2780928"/>
              <a:chExt cx="1605558" cy="1332539"/>
            </a:xfrm>
          </p:grpSpPr>
          <p:grpSp>
            <p:nvGrpSpPr>
              <p:cNvPr id="1248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25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5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5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5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249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25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5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5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5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250" name="Rounded Rectangle 1249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221" name="Group 161"/>
            <p:cNvGrpSpPr/>
            <p:nvPr/>
          </p:nvGrpSpPr>
          <p:grpSpPr>
            <a:xfrm>
              <a:off x="868495" y="1866495"/>
              <a:ext cx="304892" cy="261174"/>
              <a:chOff x="251520" y="2780928"/>
              <a:chExt cx="1605558" cy="1332539"/>
            </a:xfrm>
          </p:grpSpPr>
          <p:grpSp>
            <p:nvGrpSpPr>
              <p:cNvPr id="1237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24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4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4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4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238" name="Group 932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24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4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4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4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239" name="Rounded Rectangle 1238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222" name="Group 432"/>
            <p:cNvGrpSpPr/>
            <p:nvPr/>
          </p:nvGrpSpPr>
          <p:grpSpPr>
            <a:xfrm>
              <a:off x="351766" y="1844824"/>
              <a:ext cx="73811" cy="86943"/>
              <a:chOff x="395536" y="5373216"/>
              <a:chExt cx="576064" cy="648072"/>
            </a:xfrm>
          </p:grpSpPr>
          <p:sp>
            <p:nvSpPr>
              <p:cNvPr id="1235" name="Rounded Rectangle 1234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236" name="Oval 1235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223" name="Group 435"/>
            <p:cNvGrpSpPr/>
            <p:nvPr/>
          </p:nvGrpSpPr>
          <p:grpSpPr>
            <a:xfrm>
              <a:off x="720856" y="1844824"/>
              <a:ext cx="73811" cy="86943"/>
              <a:chOff x="395536" y="5373216"/>
              <a:chExt cx="576064" cy="648072"/>
            </a:xfrm>
          </p:grpSpPr>
          <p:sp>
            <p:nvSpPr>
              <p:cNvPr id="1233" name="Rounded Rectangle 1232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234" name="Oval 1233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224" name="Group 438"/>
            <p:cNvGrpSpPr/>
            <p:nvPr/>
          </p:nvGrpSpPr>
          <p:grpSpPr>
            <a:xfrm>
              <a:off x="1065347" y="1844824"/>
              <a:ext cx="73811" cy="86943"/>
              <a:chOff x="395536" y="5373216"/>
              <a:chExt cx="576064" cy="648072"/>
            </a:xfrm>
          </p:grpSpPr>
          <p:sp>
            <p:nvSpPr>
              <p:cNvPr id="1231" name="Rounded Rectangle 1230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232" name="Oval 1231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225" name="Group 18"/>
            <p:cNvGrpSpPr/>
            <p:nvPr/>
          </p:nvGrpSpPr>
          <p:grpSpPr>
            <a:xfrm>
              <a:off x="1242772" y="1984589"/>
              <a:ext cx="140802" cy="148267"/>
              <a:chOff x="251520" y="1628800"/>
              <a:chExt cx="741462" cy="756475"/>
            </a:xfrm>
          </p:grpSpPr>
          <p:pic>
            <p:nvPicPr>
              <p:cNvPr id="122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2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2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3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226" name="Rounded Rectangle 1225"/>
            <p:cNvSpPr/>
            <p:nvPr/>
          </p:nvSpPr>
          <p:spPr>
            <a:xfrm>
              <a:off x="1270120" y="1871682"/>
              <a:ext cx="68371" cy="7056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cxnSp>
        <p:nvCxnSpPr>
          <p:cNvPr id="1268" name="Straight Connector 1267"/>
          <p:cNvCxnSpPr/>
          <p:nvPr/>
        </p:nvCxnSpPr>
        <p:spPr>
          <a:xfrm>
            <a:off x="1619672" y="213285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9" name="Straight Connector 1268"/>
          <p:cNvCxnSpPr/>
          <p:nvPr/>
        </p:nvCxnSpPr>
        <p:spPr>
          <a:xfrm>
            <a:off x="2699792" y="213285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0" name="Straight Connector 1269"/>
          <p:cNvCxnSpPr/>
          <p:nvPr/>
        </p:nvCxnSpPr>
        <p:spPr>
          <a:xfrm>
            <a:off x="2843808" y="213285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1" name="Straight Connector 1270"/>
          <p:cNvCxnSpPr/>
          <p:nvPr/>
        </p:nvCxnSpPr>
        <p:spPr>
          <a:xfrm>
            <a:off x="3923928" y="213285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2" name="Straight Connector 1271"/>
          <p:cNvCxnSpPr/>
          <p:nvPr/>
        </p:nvCxnSpPr>
        <p:spPr>
          <a:xfrm>
            <a:off x="4067944" y="213285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3" name="Straight Connector 1272"/>
          <p:cNvCxnSpPr/>
          <p:nvPr/>
        </p:nvCxnSpPr>
        <p:spPr>
          <a:xfrm>
            <a:off x="5148064" y="213285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4" name="Straight Connector 1273"/>
          <p:cNvCxnSpPr/>
          <p:nvPr/>
        </p:nvCxnSpPr>
        <p:spPr>
          <a:xfrm>
            <a:off x="5292080" y="213285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5" name="Straight Connector 1274"/>
          <p:cNvCxnSpPr/>
          <p:nvPr/>
        </p:nvCxnSpPr>
        <p:spPr>
          <a:xfrm>
            <a:off x="6372200" y="213285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6" name="Straight Connector 1275"/>
          <p:cNvCxnSpPr/>
          <p:nvPr/>
        </p:nvCxnSpPr>
        <p:spPr>
          <a:xfrm>
            <a:off x="6516216" y="213285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7" name="Straight Connector 1276"/>
          <p:cNvCxnSpPr/>
          <p:nvPr/>
        </p:nvCxnSpPr>
        <p:spPr>
          <a:xfrm>
            <a:off x="7596336" y="213285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8" name="Straight Connector 1277"/>
          <p:cNvCxnSpPr/>
          <p:nvPr/>
        </p:nvCxnSpPr>
        <p:spPr>
          <a:xfrm>
            <a:off x="7740352" y="213285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9" name="Straight Connector 1278"/>
          <p:cNvCxnSpPr/>
          <p:nvPr/>
        </p:nvCxnSpPr>
        <p:spPr>
          <a:xfrm>
            <a:off x="8820472" y="213285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1" name="Straight Connector 1280"/>
          <p:cNvCxnSpPr/>
          <p:nvPr/>
        </p:nvCxnSpPr>
        <p:spPr>
          <a:xfrm>
            <a:off x="1619672" y="2348880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2" name="Straight Connector 1281"/>
          <p:cNvCxnSpPr/>
          <p:nvPr/>
        </p:nvCxnSpPr>
        <p:spPr>
          <a:xfrm>
            <a:off x="2843808" y="2348880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3" name="Straight Connector 1282"/>
          <p:cNvCxnSpPr/>
          <p:nvPr/>
        </p:nvCxnSpPr>
        <p:spPr>
          <a:xfrm>
            <a:off x="4067944" y="2348880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4" name="Straight Connector 1283"/>
          <p:cNvCxnSpPr/>
          <p:nvPr/>
        </p:nvCxnSpPr>
        <p:spPr>
          <a:xfrm>
            <a:off x="5292080" y="2348880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5" name="Straight Connector 1284"/>
          <p:cNvCxnSpPr/>
          <p:nvPr/>
        </p:nvCxnSpPr>
        <p:spPr>
          <a:xfrm>
            <a:off x="6516216" y="2348880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6" name="Straight Connector 1285"/>
          <p:cNvCxnSpPr/>
          <p:nvPr/>
        </p:nvCxnSpPr>
        <p:spPr>
          <a:xfrm>
            <a:off x="7740352" y="2348880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7" name="Oval 1286"/>
          <p:cNvSpPr/>
          <p:nvPr/>
        </p:nvSpPr>
        <p:spPr>
          <a:xfrm>
            <a:off x="1979712" y="2204864"/>
            <a:ext cx="360040" cy="3600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</a:t>
            </a:r>
            <a:endParaRPr lang="en-GB" sz="800" dirty="0"/>
          </a:p>
        </p:txBody>
      </p:sp>
      <p:sp>
        <p:nvSpPr>
          <p:cNvPr id="1288" name="Oval 1287"/>
          <p:cNvSpPr/>
          <p:nvPr/>
        </p:nvSpPr>
        <p:spPr>
          <a:xfrm>
            <a:off x="3131840" y="2132856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AC</a:t>
            </a:r>
            <a:endParaRPr lang="en-GB" sz="800" dirty="0"/>
          </a:p>
        </p:txBody>
      </p:sp>
      <p:sp>
        <p:nvSpPr>
          <p:cNvPr id="1289" name="Oval 1288"/>
          <p:cNvSpPr/>
          <p:nvPr/>
        </p:nvSpPr>
        <p:spPr>
          <a:xfrm>
            <a:off x="6876256" y="2132856"/>
            <a:ext cx="360040" cy="3600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</a:t>
            </a:r>
            <a:endParaRPr lang="en-GB" sz="800" dirty="0"/>
          </a:p>
        </p:txBody>
      </p:sp>
      <p:sp>
        <p:nvSpPr>
          <p:cNvPr id="1290" name="Oval 1289"/>
          <p:cNvSpPr/>
          <p:nvPr/>
        </p:nvSpPr>
        <p:spPr>
          <a:xfrm>
            <a:off x="4427984" y="2132856"/>
            <a:ext cx="360040" cy="3600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</a:t>
            </a:r>
            <a:endParaRPr lang="en-GB" sz="800" dirty="0"/>
          </a:p>
        </p:txBody>
      </p:sp>
      <p:sp>
        <p:nvSpPr>
          <p:cNvPr id="1291" name="Oval 1290"/>
          <p:cNvSpPr/>
          <p:nvPr/>
        </p:nvSpPr>
        <p:spPr>
          <a:xfrm>
            <a:off x="5580112" y="2132856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</a:t>
            </a:r>
            <a:endParaRPr lang="en-GB" sz="800" dirty="0"/>
          </a:p>
        </p:txBody>
      </p:sp>
      <p:sp>
        <p:nvSpPr>
          <p:cNvPr id="1292" name="Oval 1291"/>
          <p:cNvSpPr/>
          <p:nvPr/>
        </p:nvSpPr>
        <p:spPr>
          <a:xfrm>
            <a:off x="8100392" y="2132856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ABC</a:t>
            </a:r>
            <a:endParaRPr lang="en-GB" sz="800" dirty="0"/>
          </a:p>
        </p:txBody>
      </p:sp>
      <p:sp>
        <p:nvSpPr>
          <p:cNvPr id="1306" name="TextBox 1305"/>
          <p:cNvSpPr txBox="1"/>
          <p:nvPr/>
        </p:nvSpPr>
        <p:spPr>
          <a:xfrm>
            <a:off x="251520" y="342900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With optimization</a:t>
            </a:r>
            <a:endParaRPr lang="en-GB" sz="1200" dirty="0"/>
          </a:p>
        </p:txBody>
      </p:sp>
      <p:grpSp>
        <p:nvGrpSpPr>
          <p:cNvPr id="1307" name="Group 1306"/>
          <p:cNvGrpSpPr/>
          <p:nvPr/>
        </p:nvGrpSpPr>
        <p:grpSpPr>
          <a:xfrm>
            <a:off x="1566000" y="3872081"/>
            <a:ext cx="1204062" cy="288032"/>
            <a:chOff x="179512" y="1844824"/>
            <a:chExt cx="1204062" cy="288032"/>
          </a:xfrm>
        </p:grpSpPr>
        <p:grpSp>
          <p:nvGrpSpPr>
            <p:cNvPr id="1308" name="Group 18"/>
            <p:cNvGrpSpPr/>
            <p:nvPr/>
          </p:nvGrpSpPr>
          <p:grpSpPr>
            <a:xfrm>
              <a:off x="179512" y="1979403"/>
              <a:ext cx="140802" cy="148267"/>
              <a:chOff x="251520" y="1628800"/>
              <a:chExt cx="741462" cy="756475"/>
            </a:xfrm>
          </p:grpSpPr>
          <p:pic>
            <p:nvPicPr>
              <p:cNvPr id="148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8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8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8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309" name="Group 23"/>
            <p:cNvGrpSpPr/>
            <p:nvPr/>
          </p:nvGrpSpPr>
          <p:grpSpPr>
            <a:xfrm>
              <a:off x="343602" y="1979403"/>
              <a:ext cx="140802" cy="148267"/>
              <a:chOff x="251520" y="1628800"/>
              <a:chExt cx="741462" cy="756475"/>
            </a:xfrm>
          </p:grpSpPr>
          <p:pic>
            <p:nvPicPr>
              <p:cNvPr id="147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7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8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8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310" name="Rounded Rectangle 1309"/>
            <p:cNvSpPr/>
            <p:nvPr/>
          </p:nvSpPr>
          <p:spPr>
            <a:xfrm>
              <a:off x="206860" y="1866495"/>
              <a:ext cx="68371" cy="7056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1311" name="Group 147"/>
            <p:cNvGrpSpPr/>
            <p:nvPr/>
          </p:nvGrpSpPr>
          <p:grpSpPr>
            <a:xfrm>
              <a:off x="524004" y="1866495"/>
              <a:ext cx="304892" cy="261174"/>
              <a:chOff x="251520" y="2780928"/>
              <a:chExt cx="1605558" cy="1332539"/>
            </a:xfrm>
          </p:grpSpPr>
          <p:grpSp>
            <p:nvGrpSpPr>
              <p:cNvPr id="1339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47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7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7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7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340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34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34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7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7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341" name="Rounded Rectangle 1340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312" name="Group 161"/>
            <p:cNvGrpSpPr/>
            <p:nvPr/>
          </p:nvGrpSpPr>
          <p:grpSpPr>
            <a:xfrm>
              <a:off x="868495" y="1866495"/>
              <a:ext cx="304892" cy="261174"/>
              <a:chOff x="251520" y="2780928"/>
              <a:chExt cx="1605558" cy="1332539"/>
            </a:xfrm>
          </p:grpSpPr>
          <p:grpSp>
            <p:nvGrpSpPr>
              <p:cNvPr id="1328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33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33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33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33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329" name="Group 1328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33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33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33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33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330" name="Rounded Rectangle 1329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313" name="Group 432"/>
            <p:cNvGrpSpPr/>
            <p:nvPr/>
          </p:nvGrpSpPr>
          <p:grpSpPr>
            <a:xfrm>
              <a:off x="351766" y="1844824"/>
              <a:ext cx="73811" cy="86943"/>
              <a:chOff x="395536" y="5373216"/>
              <a:chExt cx="576064" cy="648072"/>
            </a:xfrm>
          </p:grpSpPr>
          <p:sp>
            <p:nvSpPr>
              <p:cNvPr id="1326" name="Rounded Rectangle 1325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327" name="Oval 1326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314" name="Group 435"/>
            <p:cNvGrpSpPr/>
            <p:nvPr/>
          </p:nvGrpSpPr>
          <p:grpSpPr>
            <a:xfrm>
              <a:off x="720856" y="1844824"/>
              <a:ext cx="73811" cy="86943"/>
              <a:chOff x="395536" y="5373216"/>
              <a:chExt cx="576064" cy="648072"/>
            </a:xfrm>
          </p:grpSpPr>
          <p:sp>
            <p:nvSpPr>
              <p:cNvPr id="1324" name="Rounded Rectangle 1323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325" name="Oval 1324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315" name="Group 438"/>
            <p:cNvGrpSpPr/>
            <p:nvPr/>
          </p:nvGrpSpPr>
          <p:grpSpPr>
            <a:xfrm>
              <a:off x="1065347" y="1844824"/>
              <a:ext cx="73811" cy="86943"/>
              <a:chOff x="395536" y="5373216"/>
              <a:chExt cx="576064" cy="648072"/>
            </a:xfrm>
          </p:grpSpPr>
          <p:sp>
            <p:nvSpPr>
              <p:cNvPr id="1322" name="Rounded Rectangle 1321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323" name="Oval 1322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316" name="Group 18"/>
            <p:cNvGrpSpPr/>
            <p:nvPr/>
          </p:nvGrpSpPr>
          <p:grpSpPr>
            <a:xfrm>
              <a:off x="1242772" y="1984589"/>
              <a:ext cx="140802" cy="148267"/>
              <a:chOff x="251520" y="1628800"/>
              <a:chExt cx="741462" cy="756475"/>
            </a:xfrm>
          </p:grpSpPr>
          <p:pic>
            <p:nvPicPr>
              <p:cNvPr id="131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31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32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32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317" name="Rounded Rectangle 1316"/>
            <p:cNvSpPr/>
            <p:nvPr/>
          </p:nvSpPr>
          <p:spPr>
            <a:xfrm>
              <a:off x="1270120" y="1871682"/>
              <a:ext cx="68371" cy="7056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1486" name="Group 1485"/>
          <p:cNvGrpSpPr/>
          <p:nvPr/>
        </p:nvGrpSpPr>
        <p:grpSpPr>
          <a:xfrm>
            <a:off x="5940152" y="3872081"/>
            <a:ext cx="1203475" cy="288032"/>
            <a:chOff x="5004048" y="1844824"/>
            <a:chExt cx="1203475" cy="288032"/>
          </a:xfrm>
        </p:grpSpPr>
        <p:grpSp>
          <p:nvGrpSpPr>
            <p:cNvPr id="1487" name="Group 18"/>
            <p:cNvGrpSpPr/>
            <p:nvPr/>
          </p:nvGrpSpPr>
          <p:grpSpPr>
            <a:xfrm>
              <a:off x="5004048" y="1979403"/>
              <a:ext cx="141305" cy="148267"/>
              <a:chOff x="251520" y="1628800"/>
              <a:chExt cx="741462" cy="756475"/>
            </a:xfrm>
          </p:grpSpPr>
          <p:pic>
            <p:nvPicPr>
              <p:cNvPr id="153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53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53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8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488" name="Group 23"/>
            <p:cNvGrpSpPr/>
            <p:nvPr/>
          </p:nvGrpSpPr>
          <p:grpSpPr>
            <a:xfrm>
              <a:off x="5168724" y="1979403"/>
              <a:ext cx="141305" cy="148267"/>
              <a:chOff x="251520" y="1628800"/>
              <a:chExt cx="741462" cy="756475"/>
            </a:xfrm>
          </p:grpSpPr>
          <p:pic>
            <p:nvPicPr>
              <p:cNvPr id="152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53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53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53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489" name="Rounded Rectangle 1488"/>
            <p:cNvSpPr/>
            <p:nvPr/>
          </p:nvSpPr>
          <p:spPr>
            <a:xfrm>
              <a:off x="5031494" y="1866495"/>
              <a:ext cx="68615" cy="70567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1490" name="Group 147"/>
            <p:cNvGrpSpPr/>
            <p:nvPr/>
          </p:nvGrpSpPr>
          <p:grpSpPr>
            <a:xfrm>
              <a:off x="5349771" y="1866495"/>
              <a:ext cx="305982" cy="261174"/>
              <a:chOff x="251520" y="2780928"/>
              <a:chExt cx="1605558" cy="1332539"/>
            </a:xfrm>
          </p:grpSpPr>
          <p:grpSp>
            <p:nvGrpSpPr>
              <p:cNvPr id="1518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52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2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2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2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519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52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2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2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2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520" name="Rounded Rectangle 1519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491" name="Group 161"/>
            <p:cNvGrpSpPr/>
            <p:nvPr/>
          </p:nvGrpSpPr>
          <p:grpSpPr>
            <a:xfrm>
              <a:off x="5695494" y="1866495"/>
              <a:ext cx="305982" cy="261174"/>
              <a:chOff x="251520" y="2780928"/>
              <a:chExt cx="1605558" cy="1332539"/>
            </a:xfrm>
          </p:grpSpPr>
          <p:grpSp>
            <p:nvGrpSpPr>
              <p:cNvPr id="1507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51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1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1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1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508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51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1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1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1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509" name="Rounded Rectangle 1508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492" name="Group 432"/>
            <p:cNvGrpSpPr/>
            <p:nvPr/>
          </p:nvGrpSpPr>
          <p:grpSpPr>
            <a:xfrm>
              <a:off x="5176918" y="1844824"/>
              <a:ext cx="74075" cy="86943"/>
              <a:chOff x="395536" y="5373216"/>
              <a:chExt cx="576064" cy="648072"/>
            </a:xfrm>
          </p:grpSpPr>
          <p:sp>
            <p:nvSpPr>
              <p:cNvPr id="1505" name="Rounded Rectangle 1504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506" name="Oval 1505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493" name="Group 435"/>
            <p:cNvGrpSpPr/>
            <p:nvPr/>
          </p:nvGrpSpPr>
          <p:grpSpPr>
            <a:xfrm>
              <a:off x="5547327" y="1844824"/>
              <a:ext cx="74075" cy="86943"/>
              <a:chOff x="395536" y="5373216"/>
              <a:chExt cx="576064" cy="648072"/>
            </a:xfrm>
          </p:grpSpPr>
          <p:sp>
            <p:nvSpPr>
              <p:cNvPr id="1503" name="Rounded Rectangle 1502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504" name="Oval 1503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494" name="Group 438"/>
            <p:cNvGrpSpPr/>
            <p:nvPr/>
          </p:nvGrpSpPr>
          <p:grpSpPr>
            <a:xfrm>
              <a:off x="5893050" y="1844824"/>
              <a:ext cx="74075" cy="86943"/>
              <a:chOff x="395536" y="5373216"/>
              <a:chExt cx="576064" cy="648072"/>
            </a:xfrm>
          </p:grpSpPr>
          <p:sp>
            <p:nvSpPr>
              <p:cNvPr id="1501" name="Rounded Rectangle 1500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502" name="Oval 1501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495" name="Group 18"/>
            <p:cNvGrpSpPr/>
            <p:nvPr/>
          </p:nvGrpSpPr>
          <p:grpSpPr>
            <a:xfrm>
              <a:off x="6066218" y="1984589"/>
              <a:ext cx="141305" cy="148267"/>
              <a:chOff x="251520" y="1628800"/>
              <a:chExt cx="741462" cy="756475"/>
            </a:xfrm>
          </p:grpSpPr>
          <p:pic>
            <p:nvPicPr>
              <p:cNvPr id="149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9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9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50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496" name="Rounded Rectangle 1495"/>
            <p:cNvSpPr/>
            <p:nvPr/>
          </p:nvSpPr>
          <p:spPr>
            <a:xfrm>
              <a:off x="6093664" y="1871682"/>
              <a:ext cx="68615" cy="70567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1691" name="Group 18"/>
          <p:cNvGrpSpPr/>
          <p:nvPr/>
        </p:nvGrpSpPr>
        <p:grpSpPr>
          <a:xfrm>
            <a:off x="2627784" y="4006660"/>
            <a:ext cx="140802" cy="148267"/>
            <a:chOff x="251520" y="1628800"/>
            <a:chExt cx="741462" cy="756475"/>
          </a:xfrm>
        </p:grpSpPr>
        <p:pic>
          <p:nvPicPr>
            <p:cNvPr id="1876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844824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877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1772816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878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700808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880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1628800"/>
              <a:ext cx="525438" cy="540451"/>
            </a:xfrm>
            <a:prstGeom prst="rect">
              <a:avLst/>
            </a:prstGeom>
            <a:noFill/>
          </p:spPr>
        </p:pic>
      </p:grpSp>
      <p:grpSp>
        <p:nvGrpSpPr>
          <p:cNvPr id="1692" name="Group 23"/>
          <p:cNvGrpSpPr/>
          <p:nvPr/>
        </p:nvGrpSpPr>
        <p:grpSpPr>
          <a:xfrm>
            <a:off x="2791874" y="4006660"/>
            <a:ext cx="140802" cy="148267"/>
            <a:chOff x="251520" y="1628800"/>
            <a:chExt cx="741462" cy="756475"/>
          </a:xfrm>
        </p:grpSpPr>
        <p:pic>
          <p:nvPicPr>
            <p:cNvPr id="1871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844824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873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1772816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874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700808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875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1628800"/>
              <a:ext cx="525438" cy="540451"/>
            </a:xfrm>
            <a:prstGeom prst="rect">
              <a:avLst/>
            </a:prstGeom>
            <a:noFill/>
          </p:spPr>
        </p:pic>
      </p:grpSp>
      <p:grpSp>
        <p:nvGrpSpPr>
          <p:cNvPr id="1703" name="Group 147"/>
          <p:cNvGrpSpPr/>
          <p:nvPr/>
        </p:nvGrpSpPr>
        <p:grpSpPr>
          <a:xfrm>
            <a:off x="2972276" y="3893752"/>
            <a:ext cx="304892" cy="261174"/>
            <a:chOff x="251520" y="2780928"/>
            <a:chExt cx="1605558" cy="1332539"/>
          </a:xfrm>
        </p:grpSpPr>
        <p:grpSp>
          <p:nvGrpSpPr>
            <p:cNvPr id="1818" name="Group 18"/>
            <p:cNvGrpSpPr/>
            <p:nvPr/>
          </p:nvGrpSpPr>
          <p:grpSpPr>
            <a:xfrm>
              <a:off x="251520" y="3356992"/>
              <a:ext cx="741462" cy="756475"/>
              <a:chOff x="251520" y="1628800"/>
              <a:chExt cx="741462" cy="756475"/>
            </a:xfrm>
          </p:grpSpPr>
          <p:pic>
            <p:nvPicPr>
              <p:cNvPr id="186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6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6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7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819" name="Group 23"/>
            <p:cNvGrpSpPr/>
            <p:nvPr/>
          </p:nvGrpSpPr>
          <p:grpSpPr>
            <a:xfrm>
              <a:off x="1115616" y="3356992"/>
              <a:ext cx="741462" cy="756475"/>
              <a:chOff x="251520" y="1628800"/>
              <a:chExt cx="741462" cy="756475"/>
            </a:xfrm>
          </p:grpSpPr>
          <p:pic>
            <p:nvPicPr>
              <p:cNvPr id="183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5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6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829" name="Rounded Rectangle 1828"/>
            <p:cNvSpPr/>
            <p:nvPr/>
          </p:nvSpPr>
          <p:spPr>
            <a:xfrm>
              <a:off x="395536" y="2780928"/>
              <a:ext cx="360040" cy="36004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1719" name="Group 161"/>
          <p:cNvGrpSpPr/>
          <p:nvPr/>
        </p:nvGrpSpPr>
        <p:grpSpPr>
          <a:xfrm>
            <a:off x="3316767" y="3893752"/>
            <a:ext cx="304892" cy="261174"/>
            <a:chOff x="251520" y="2780928"/>
            <a:chExt cx="1605558" cy="1332539"/>
          </a:xfrm>
        </p:grpSpPr>
        <p:grpSp>
          <p:nvGrpSpPr>
            <p:cNvPr id="1768" name="Group 18"/>
            <p:cNvGrpSpPr/>
            <p:nvPr/>
          </p:nvGrpSpPr>
          <p:grpSpPr>
            <a:xfrm>
              <a:off x="251520" y="3356992"/>
              <a:ext cx="741462" cy="756475"/>
              <a:chOff x="251520" y="1628800"/>
              <a:chExt cx="741462" cy="756475"/>
            </a:xfrm>
          </p:grpSpPr>
          <p:pic>
            <p:nvPicPr>
              <p:cNvPr id="179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9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0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0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769" name="Group 881"/>
            <p:cNvGrpSpPr/>
            <p:nvPr/>
          </p:nvGrpSpPr>
          <p:grpSpPr>
            <a:xfrm>
              <a:off x="1115616" y="3356992"/>
              <a:ext cx="741462" cy="756475"/>
              <a:chOff x="251520" y="1628800"/>
              <a:chExt cx="741462" cy="756475"/>
            </a:xfrm>
          </p:grpSpPr>
          <p:pic>
            <p:nvPicPr>
              <p:cNvPr id="177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7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7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8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776" name="Rounded Rectangle 1775"/>
            <p:cNvSpPr/>
            <p:nvPr/>
          </p:nvSpPr>
          <p:spPr>
            <a:xfrm>
              <a:off x="395536" y="2780928"/>
              <a:ext cx="360040" cy="36004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1720" name="Group 432"/>
          <p:cNvGrpSpPr/>
          <p:nvPr/>
        </p:nvGrpSpPr>
        <p:grpSpPr>
          <a:xfrm>
            <a:off x="2800038" y="3872081"/>
            <a:ext cx="73811" cy="86943"/>
            <a:chOff x="395536" y="5373216"/>
            <a:chExt cx="576064" cy="648072"/>
          </a:xfrm>
        </p:grpSpPr>
        <p:sp>
          <p:nvSpPr>
            <p:cNvPr id="1766" name="Rounded Rectangle 1765"/>
            <p:cNvSpPr/>
            <p:nvPr/>
          </p:nvSpPr>
          <p:spPr>
            <a:xfrm>
              <a:off x="395536" y="5517232"/>
              <a:ext cx="576064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767" name="Oval 1766"/>
            <p:cNvSpPr/>
            <p:nvPr/>
          </p:nvSpPr>
          <p:spPr>
            <a:xfrm>
              <a:off x="539552" y="5373216"/>
              <a:ext cx="288032" cy="28803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1730" name="Group 435"/>
          <p:cNvGrpSpPr/>
          <p:nvPr/>
        </p:nvGrpSpPr>
        <p:grpSpPr>
          <a:xfrm>
            <a:off x="3169128" y="3872081"/>
            <a:ext cx="73811" cy="86943"/>
            <a:chOff x="395536" y="5373216"/>
            <a:chExt cx="576064" cy="648072"/>
          </a:xfrm>
        </p:grpSpPr>
        <p:sp>
          <p:nvSpPr>
            <p:cNvPr id="1758" name="Rounded Rectangle 1757"/>
            <p:cNvSpPr/>
            <p:nvPr/>
          </p:nvSpPr>
          <p:spPr>
            <a:xfrm>
              <a:off x="395536" y="5517232"/>
              <a:ext cx="576064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760" name="Oval 1759"/>
            <p:cNvSpPr/>
            <p:nvPr/>
          </p:nvSpPr>
          <p:spPr>
            <a:xfrm>
              <a:off x="539552" y="5373216"/>
              <a:ext cx="288032" cy="28803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1731" name="Group 438"/>
          <p:cNvGrpSpPr/>
          <p:nvPr/>
        </p:nvGrpSpPr>
        <p:grpSpPr>
          <a:xfrm>
            <a:off x="3513619" y="3872081"/>
            <a:ext cx="73811" cy="86943"/>
            <a:chOff x="395536" y="5373216"/>
            <a:chExt cx="576064" cy="648072"/>
          </a:xfrm>
        </p:grpSpPr>
        <p:sp>
          <p:nvSpPr>
            <p:cNvPr id="1756" name="Rounded Rectangle 1755"/>
            <p:cNvSpPr/>
            <p:nvPr/>
          </p:nvSpPr>
          <p:spPr>
            <a:xfrm>
              <a:off x="395536" y="5517232"/>
              <a:ext cx="576064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757" name="Oval 1756"/>
            <p:cNvSpPr/>
            <p:nvPr/>
          </p:nvSpPr>
          <p:spPr>
            <a:xfrm>
              <a:off x="539552" y="5373216"/>
              <a:ext cx="288032" cy="28803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1749" name="Group 18"/>
          <p:cNvGrpSpPr/>
          <p:nvPr/>
        </p:nvGrpSpPr>
        <p:grpSpPr>
          <a:xfrm>
            <a:off x="3691044" y="4011846"/>
            <a:ext cx="140802" cy="148267"/>
            <a:chOff x="251520" y="1628800"/>
            <a:chExt cx="741462" cy="756475"/>
          </a:xfrm>
        </p:grpSpPr>
        <p:pic>
          <p:nvPicPr>
            <p:cNvPr id="1751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844824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753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1772816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754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700808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755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1628800"/>
              <a:ext cx="525438" cy="540451"/>
            </a:xfrm>
            <a:prstGeom prst="rect">
              <a:avLst/>
            </a:prstGeom>
            <a:noFill/>
          </p:spPr>
        </p:pic>
      </p:grpSp>
      <p:sp>
        <p:nvSpPr>
          <p:cNvPr id="1750" name="Rounded Rectangle 1749"/>
          <p:cNvSpPr/>
          <p:nvPr/>
        </p:nvSpPr>
        <p:spPr>
          <a:xfrm>
            <a:off x="3718392" y="3898939"/>
            <a:ext cx="68371" cy="705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grpSp>
        <p:nvGrpSpPr>
          <p:cNvPr id="1886" name="Group 1885"/>
          <p:cNvGrpSpPr/>
          <p:nvPr/>
        </p:nvGrpSpPr>
        <p:grpSpPr>
          <a:xfrm>
            <a:off x="4736090" y="3872081"/>
            <a:ext cx="1204062" cy="288032"/>
            <a:chOff x="179512" y="1844824"/>
            <a:chExt cx="1204062" cy="288032"/>
          </a:xfrm>
        </p:grpSpPr>
        <p:grpSp>
          <p:nvGrpSpPr>
            <p:cNvPr id="1887" name="Group 18"/>
            <p:cNvGrpSpPr/>
            <p:nvPr/>
          </p:nvGrpSpPr>
          <p:grpSpPr>
            <a:xfrm>
              <a:off x="179512" y="1979403"/>
              <a:ext cx="140802" cy="148267"/>
              <a:chOff x="251520" y="1628800"/>
              <a:chExt cx="741462" cy="756475"/>
            </a:xfrm>
          </p:grpSpPr>
          <p:pic>
            <p:nvPicPr>
              <p:cNvPr id="207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7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7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7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888" name="Group 23"/>
            <p:cNvGrpSpPr/>
            <p:nvPr/>
          </p:nvGrpSpPr>
          <p:grpSpPr>
            <a:xfrm>
              <a:off x="343602" y="1979403"/>
              <a:ext cx="140802" cy="148267"/>
              <a:chOff x="251520" y="1628800"/>
              <a:chExt cx="741462" cy="756475"/>
            </a:xfrm>
          </p:grpSpPr>
          <p:pic>
            <p:nvPicPr>
              <p:cNvPr id="204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6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6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6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889" name="Rounded Rectangle 1888"/>
            <p:cNvSpPr/>
            <p:nvPr/>
          </p:nvSpPr>
          <p:spPr>
            <a:xfrm>
              <a:off x="206860" y="1866495"/>
              <a:ext cx="68371" cy="7056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1896" name="Group 147"/>
            <p:cNvGrpSpPr/>
            <p:nvPr/>
          </p:nvGrpSpPr>
          <p:grpSpPr>
            <a:xfrm>
              <a:off x="524004" y="1866495"/>
              <a:ext cx="304892" cy="261174"/>
              <a:chOff x="251520" y="2780928"/>
              <a:chExt cx="1605558" cy="1332539"/>
            </a:xfrm>
          </p:grpSpPr>
          <p:grpSp>
            <p:nvGrpSpPr>
              <p:cNvPr id="1996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202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3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3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4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997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99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0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1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2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998" name="Rounded Rectangle 1997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897" name="Group 161"/>
            <p:cNvGrpSpPr/>
            <p:nvPr/>
          </p:nvGrpSpPr>
          <p:grpSpPr>
            <a:xfrm>
              <a:off x="868495" y="1866495"/>
              <a:ext cx="304892" cy="261174"/>
              <a:chOff x="251520" y="2780928"/>
              <a:chExt cx="1605558" cy="1332539"/>
            </a:xfrm>
          </p:grpSpPr>
          <p:grpSp>
            <p:nvGrpSpPr>
              <p:cNvPr id="1973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98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8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8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9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974" name="Group 932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97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7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7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8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975" name="Rounded Rectangle 1974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898" name="Group 432"/>
            <p:cNvGrpSpPr/>
            <p:nvPr/>
          </p:nvGrpSpPr>
          <p:grpSpPr>
            <a:xfrm>
              <a:off x="351766" y="1844824"/>
              <a:ext cx="73811" cy="86943"/>
              <a:chOff x="395536" y="5373216"/>
              <a:chExt cx="576064" cy="648072"/>
            </a:xfrm>
          </p:grpSpPr>
          <p:sp>
            <p:nvSpPr>
              <p:cNvPr id="1970" name="Rounded Rectangle 1969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972" name="Oval 1971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899" name="Group 435"/>
            <p:cNvGrpSpPr/>
            <p:nvPr/>
          </p:nvGrpSpPr>
          <p:grpSpPr>
            <a:xfrm>
              <a:off x="720856" y="1844824"/>
              <a:ext cx="73811" cy="86943"/>
              <a:chOff x="395536" y="5373216"/>
              <a:chExt cx="576064" cy="648072"/>
            </a:xfrm>
          </p:grpSpPr>
          <p:sp>
            <p:nvSpPr>
              <p:cNvPr id="1968" name="Rounded Rectangle 1967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969" name="Oval 1968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900" name="Group 438"/>
            <p:cNvGrpSpPr/>
            <p:nvPr/>
          </p:nvGrpSpPr>
          <p:grpSpPr>
            <a:xfrm>
              <a:off x="1065347" y="1844824"/>
              <a:ext cx="73811" cy="86943"/>
              <a:chOff x="395536" y="5373216"/>
              <a:chExt cx="576064" cy="648072"/>
            </a:xfrm>
          </p:grpSpPr>
          <p:sp>
            <p:nvSpPr>
              <p:cNvPr id="1949" name="Rounded Rectangle 1948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950" name="Oval 1949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910" name="Group 18"/>
            <p:cNvGrpSpPr/>
            <p:nvPr/>
          </p:nvGrpSpPr>
          <p:grpSpPr>
            <a:xfrm>
              <a:off x="1242772" y="1984589"/>
              <a:ext cx="140802" cy="148267"/>
              <a:chOff x="251520" y="1628800"/>
              <a:chExt cx="741462" cy="756475"/>
            </a:xfrm>
          </p:grpSpPr>
          <p:pic>
            <p:nvPicPr>
              <p:cNvPr id="192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2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3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3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911" name="Rounded Rectangle 1910"/>
            <p:cNvSpPr/>
            <p:nvPr/>
          </p:nvSpPr>
          <p:spPr>
            <a:xfrm>
              <a:off x="1270120" y="1871682"/>
              <a:ext cx="68371" cy="7056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2074" name="Group 2073"/>
          <p:cNvGrpSpPr/>
          <p:nvPr/>
        </p:nvGrpSpPr>
        <p:grpSpPr>
          <a:xfrm>
            <a:off x="7236296" y="3872081"/>
            <a:ext cx="1145794" cy="288032"/>
            <a:chOff x="4932040" y="2348880"/>
            <a:chExt cx="1145794" cy="288032"/>
          </a:xfrm>
        </p:grpSpPr>
        <p:grpSp>
          <p:nvGrpSpPr>
            <p:cNvPr id="2075" name="Group 18"/>
            <p:cNvGrpSpPr/>
            <p:nvPr/>
          </p:nvGrpSpPr>
          <p:grpSpPr>
            <a:xfrm>
              <a:off x="4932040" y="2483459"/>
              <a:ext cx="137682" cy="148267"/>
              <a:chOff x="251520" y="1628800"/>
              <a:chExt cx="741462" cy="756475"/>
            </a:xfrm>
          </p:grpSpPr>
          <p:pic>
            <p:nvPicPr>
              <p:cNvPr id="212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2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2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2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2076" name="Group 23"/>
            <p:cNvGrpSpPr/>
            <p:nvPr/>
          </p:nvGrpSpPr>
          <p:grpSpPr>
            <a:xfrm>
              <a:off x="5092494" y="2483459"/>
              <a:ext cx="137682" cy="148267"/>
              <a:chOff x="251520" y="1628800"/>
              <a:chExt cx="741462" cy="756475"/>
            </a:xfrm>
          </p:grpSpPr>
          <p:pic>
            <p:nvPicPr>
              <p:cNvPr id="211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1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1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2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2077" name="Rounded Rectangle 2076"/>
            <p:cNvSpPr/>
            <p:nvPr/>
          </p:nvSpPr>
          <p:spPr>
            <a:xfrm>
              <a:off x="4958783" y="2370551"/>
              <a:ext cx="66856" cy="7056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2078" name="Group 147"/>
            <p:cNvGrpSpPr/>
            <p:nvPr/>
          </p:nvGrpSpPr>
          <p:grpSpPr>
            <a:xfrm>
              <a:off x="5268898" y="2370551"/>
              <a:ext cx="298136" cy="261174"/>
              <a:chOff x="251520" y="2780928"/>
              <a:chExt cx="1605558" cy="1332539"/>
            </a:xfrm>
          </p:grpSpPr>
          <p:grpSp>
            <p:nvGrpSpPr>
              <p:cNvPr id="2106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211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1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1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1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2107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210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1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1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1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2108" name="Rounded Rectangle 2107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2079" name="Group 161"/>
            <p:cNvGrpSpPr/>
            <p:nvPr/>
          </p:nvGrpSpPr>
          <p:grpSpPr>
            <a:xfrm>
              <a:off x="5605757" y="2370551"/>
              <a:ext cx="298136" cy="261174"/>
              <a:chOff x="251520" y="2780928"/>
              <a:chExt cx="1605558" cy="1332539"/>
            </a:xfrm>
          </p:grpSpPr>
          <p:grpSp>
            <p:nvGrpSpPr>
              <p:cNvPr id="2095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210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0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0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0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2096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209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9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0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0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2097" name="Rounded Rectangle 2096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2080" name="Group 432"/>
            <p:cNvGrpSpPr/>
            <p:nvPr/>
          </p:nvGrpSpPr>
          <p:grpSpPr>
            <a:xfrm>
              <a:off x="5100477" y="2348880"/>
              <a:ext cx="72176" cy="86943"/>
              <a:chOff x="395536" y="5373216"/>
              <a:chExt cx="576064" cy="648072"/>
            </a:xfrm>
          </p:grpSpPr>
          <p:sp>
            <p:nvSpPr>
              <p:cNvPr id="2093" name="Rounded Rectangle 2092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094" name="Oval 2093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2081" name="Group 435"/>
            <p:cNvGrpSpPr/>
            <p:nvPr/>
          </p:nvGrpSpPr>
          <p:grpSpPr>
            <a:xfrm>
              <a:off x="5461389" y="2348880"/>
              <a:ext cx="72176" cy="86943"/>
              <a:chOff x="395536" y="5373216"/>
              <a:chExt cx="576064" cy="648072"/>
            </a:xfrm>
          </p:grpSpPr>
          <p:sp>
            <p:nvSpPr>
              <p:cNvPr id="2091" name="Rounded Rectangle 2090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092" name="Oval 2091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2082" name="Group 438"/>
            <p:cNvGrpSpPr/>
            <p:nvPr/>
          </p:nvGrpSpPr>
          <p:grpSpPr>
            <a:xfrm>
              <a:off x="5798247" y="2348880"/>
              <a:ext cx="72176" cy="86943"/>
              <a:chOff x="395536" y="5373216"/>
              <a:chExt cx="576064" cy="648072"/>
            </a:xfrm>
          </p:grpSpPr>
          <p:sp>
            <p:nvSpPr>
              <p:cNvPr id="2089" name="Rounded Rectangle 2088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090" name="Oval 2089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2083" name="Group 18"/>
            <p:cNvGrpSpPr/>
            <p:nvPr/>
          </p:nvGrpSpPr>
          <p:grpSpPr>
            <a:xfrm>
              <a:off x="5940152" y="2488645"/>
              <a:ext cx="137682" cy="148267"/>
              <a:chOff x="251520" y="1628800"/>
              <a:chExt cx="741462" cy="756475"/>
            </a:xfrm>
          </p:grpSpPr>
          <p:pic>
            <p:nvPicPr>
              <p:cNvPr id="208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8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8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8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2084" name="Rounded Rectangle 2083"/>
            <p:cNvSpPr/>
            <p:nvPr/>
          </p:nvSpPr>
          <p:spPr>
            <a:xfrm>
              <a:off x="5966894" y="2375738"/>
              <a:ext cx="66856" cy="7056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2126" name="Group 18"/>
          <p:cNvGrpSpPr/>
          <p:nvPr/>
        </p:nvGrpSpPr>
        <p:grpSpPr>
          <a:xfrm>
            <a:off x="3693600" y="4006660"/>
            <a:ext cx="140802" cy="148267"/>
            <a:chOff x="251520" y="1628800"/>
            <a:chExt cx="741462" cy="756475"/>
          </a:xfrm>
        </p:grpSpPr>
        <p:pic>
          <p:nvPicPr>
            <p:cNvPr id="2172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844824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173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1772816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174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700808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175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1628800"/>
              <a:ext cx="525438" cy="540451"/>
            </a:xfrm>
            <a:prstGeom prst="rect">
              <a:avLst/>
            </a:prstGeom>
            <a:noFill/>
          </p:spPr>
        </p:pic>
      </p:grpSp>
      <p:grpSp>
        <p:nvGrpSpPr>
          <p:cNvPr id="2127" name="Group 23"/>
          <p:cNvGrpSpPr/>
          <p:nvPr/>
        </p:nvGrpSpPr>
        <p:grpSpPr>
          <a:xfrm>
            <a:off x="3857690" y="4006660"/>
            <a:ext cx="140802" cy="148267"/>
            <a:chOff x="251520" y="1628800"/>
            <a:chExt cx="741462" cy="756475"/>
          </a:xfrm>
        </p:grpSpPr>
        <p:pic>
          <p:nvPicPr>
            <p:cNvPr id="2168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844824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169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1772816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170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700808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171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1628800"/>
              <a:ext cx="525438" cy="540451"/>
            </a:xfrm>
            <a:prstGeom prst="rect">
              <a:avLst/>
            </a:prstGeom>
            <a:noFill/>
          </p:spPr>
        </p:pic>
      </p:grpSp>
      <p:grpSp>
        <p:nvGrpSpPr>
          <p:cNvPr id="2129" name="Group 147"/>
          <p:cNvGrpSpPr/>
          <p:nvPr/>
        </p:nvGrpSpPr>
        <p:grpSpPr>
          <a:xfrm>
            <a:off x="4038092" y="3893752"/>
            <a:ext cx="304892" cy="261174"/>
            <a:chOff x="251520" y="2780928"/>
            <a:chExt cx="1605558" cy="1332539"/>
          </a:xfrm>
        </p:grpSpPr>
        <p:grpSp>
          <p:nvGrpSpPr>
            <p:cNvPr id="2157" name="Group 18"/>
            <p:cNvGrpSpPr/>
            <p:nvPr/>
          </p:nvGrpSpPr>
          <p:grpSpPr>
            <a:xfrm>
              <a:off x="251520" y="3356992"/>
              <a:ext cx="741462" cy="756475"/>
              <a:chOff x="251520" y="1628800"/>
              <a:chExt cx="741462" cy="756475"/>
            </a:xfrm>
          </p:grpSpPr>
          <p:pic>
            <p:nvPicPr>
              <p:cNvPr id="216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6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6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6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2158" name="Group 23"/>
            <p:cNvGrpSpPr/>
            <p:nvPr/>
          </p:nvGrpSpPr>
          <p:grpSpPr>
            <a:xfrm>
              <a:off x="1115616" y="3356992"/>
              <a:ext cx="741462" cy="756475"/>
              <a:chOff x="251520" y="1628800"/>
              <a:chExt cx="741462" cy="756475"/>
            </a:xfrm>
          </p:grpSpPr>
          <p:pic>
            <p:nvPicPr>
              <p:cNvPr id="216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6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6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6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2159" name="Rounded Rectangle 2158"/>
            <p:cNvSpPr/>
            <p:nvPr/>
          </p:nvSpPr>
          <p:spPr>
            <a:xfrm>
              <a:off x="395536" y="2780928"/>
              <a:ext cx="360040" cy="36004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2130" name="Group 161"/>
          <p:cNvGrpSpPr/>
          <p:nvPr/>
        </p:nvGrpSpPr>
        <p:grpSpPr>
          <a:xfrm>
            <a:off x="4382583" y="3893752"/>
            <a:ext cx="304892" cy="261174"/>
            <a:chOff x="251520" y="2780928"/>
            <a:chExt cx="1605558" cy="1332539"/>
          </a:xfrm>
        </p:grpSpPr>
        <p:grpSp>
          <p:nvGrpSpPr>
            <p:cNvPr id="2146" name="Group 18"/>
            <p:cNvGrpSpPr/>
            <p:nvPr/>
          </p:nvGrpSpPr>
          <p:grpSpPr>
            <a:xfrm>
              <a:off x="251520" y="3356992"/>
              <a:ext cx="741462" cy="756475"/>
              <a:chOff x="251520" y="1628800"/>
              <a:chExt cx="741462" cy="756475"/>
            </a:xfrm>
          </p:grpSpPr>
          <p:pic>
            <p:nvPicPr>
              <p:cNvPr id="215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5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5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5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2147" name="Group 932"/>
            <p:cNvGrpSpPr/>
            <p:nvPr/>
          </p:nvGrpSpPr>
          <p:grpSpPr>
            <a:xfrm>
              <a:off x="1115616" y="3356992"/>
              <a:ext cx="741462" cy="756475"/>
              <a:chOff x="251520" y="1628800"/>
              <a:chExt cx="741462" cy="756475"/>
            </a:xfrm>
          </p:grpSpPr>
          <p:pic>
            <p:nvPicPr>
              <p:cNvPr id="214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5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5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5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2148" name="Rounded Rectangle 2147"/>
            <p:cNvSpPr/>
            <p:nvPr/>
          </p:nvSpPr>
          <p:spPr>
            <a:xfrm>
              <a:off x="395536" y="2780928"/>
              <a:ext cx="360040" cy="36004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2131" name="Group 432"/>
          <p:cNvGrpSpPr/>
          <p:nvPr/>
        </p:nvGrpSpPr>
        <p:grpSpPr>
          <a:xfrm>
            <a:off x="3865854" y="3872081"/>
            <a:ext cx="73811" cy="86943"/>
            <a:chOff x="395536" y="5373216"/>
            <a:chExt cx="576064" cy="648072"/>
          </a:xfrm>
        </p:grpSpPr>
        <p:sp>
          <p:nvSpPr>
            <p:cNvPr id="2144" name="Rounded Rectangle 2143"/>
            <p:cNvSpPr/>
            <p:nvPr/>
          </p:nvSpPr>
          <p:spPr>
            <a:xfrm>
              <a:off x="395536" y="5517232"/>
              <a:ext cx="576064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145" name="Oval 2144"/>
            <p:cNvSpPr/>
            <p:nvPr/>
          </p:nvSpPr>
          <p:spPr>
            <a:xfrm>
              <a:off x="539552" y="5373216"/>
              <a:ext cx="288032" cy="28803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2132" name="Group 435"/>
          <p:cNvGrpSpPr/>
          <p:nvPr/>
        </p:nvGrpSpPr>
        <p:grpSpPr>
          <a:xfrm>
            <a:off x="4234944" y="3872081"/>
            <a:ext cx="73811" cy="86943"/>
            <a:chOff x="395536" y="5373216"/>
            <a:chExt cx="576064" cy="648072"/>
          </a:xfrm>
        </p:grpSpPr>
        <p:sp>
          <p:nvSpPr>
            <p:cNvPr id="2142" name="Rounded Rectangle 2141"/>
            <p:cNvSpPr/>
            <p:nvPr/>
          </p:nvSpPr>
          <p:spPr>
            <a:xfrm>
              <a:off x="395536" y="5517232"/>
              <a:ext cx="576064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143" name="Oval 2142"/>
            <p:cNvSpPr/>
            <p:nvPr/>
          </p:nvSpPr>
          <p:spPr>
            <a:xfrm>
              <a:off x="539552" y="5373216"/>
              <a:ext cx="288032" cy="28803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2133" name="Group 438"/>
          <p:cNvGrpSpPr/>
          <p:nvPr/>
        </p:nvGrpSpPr>
        <p:grpSpPr>
          <a:xfrm>
            <a:off x="4579435" y="3872081"/>
            <a:ext cx="73811" cy="86943"/>
            <a:chOff x="395536" y="5373216"/>
            <a:chExt cx="576064" cy="648072"/>
          </a:xfrm>
        </p:grpSpPr>
        <p:sp>
          <p:nvSpPr>
            <p:cNvPr id="2140" name="Rounded Rectangle 2139"/>
            <p:cNvSpPr/>
            <p:nvPr/>
          </p:nvSpPr>
          <p:spPr>
            <a:xfrm>
              <a:off x="395536" y="5517232"/>
              <a:ext cx="576064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141" name="Oval 2140"/>
            <p:cNvSpPr/>
            <p:nvPr/>
          </p:nvSpPr>
          <p:spPr>
            <a:xfrm>
              <a:off x="539552" y="5373216"/>
              <a:ext cx="288032" cy="28803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2134" name="Group 18"/>
          <p:cNvGrpSpPr/>
          <p:nvPr/>
        </p:nvGrpSpPr>
        <p:grpSpPr>
          <a:xfrm>
            <a:off x="4756860" y="4011846"/>
            <a:ext cx="140802" cy="148267"/>
            <a:chOff x="251520" y="1628800"/>
            <a:chExt cx="741462" cy="756475"/>
          </a:xfrm>
        </p:grpSpPr>
        <p:pic>
          <p:nvPicPr>
            <p:cNvPr id="2136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844824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137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1772816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138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700808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139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1628800"/>
              <a:ext cx="525438" cy="540451"/>
            </a:xfrm>
            <a:prstGeom prst="rect">
              <a:avLst/>
            </a:prstGeom>
            <a:noFill/>
          </p:spPr>
        </p:pic>
      </p:grpSp>
      <p:cxnSp>
        <p:nvCxnSpPr>
          <p:cNvPr id="2176" name="Straight Connector 2175"/>
          <p:cNvCxnSpPr/>
          <p:nvPr/>
        </p:nvCxnSpPr>
        <p:spPr>
          <a:xfrm>
            <a:off x="1619672" y="4232121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7" name="Straight Connector 2176"/>
          <p:cNvCxnSpPr/>
          <p:nvPr/>
        </p:nvCxnSpPr>
        <p:spPr>
          <a:xfrm>
            <a:off x="2699792" y="4232121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8" name="Straight Connector 2177"/>
          <p:cNvCxnSpPr/>
          <p:nvPr/>
        </p:nvCxnSpPr>
        <p:spPr>
          <a:xfrm>
            <a:off x="2699792" y="4232121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9" name="Straight Connector 2178"/>
          <p:cNvCxnSpPr/>
          <p:nvPr/>
        </p:nvCxnSpPr>
        <p:spPr>
          <a:xfrm>
            <a:off x="3779912" y="4232121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0" name="Straight Connector 2179"/>
          <p:cNvCxnSpPr/>
          <p:nvPr/>
        </p:nvCxnSpPr>
        <p:spPr>
          <a:xfrm>
            <a:off x="3779912" y="4232121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2" name="Straight Connector 2181"/>
          <p:cNvCxnSpPr/>
          <p:nvPr/>
        </p:nvCxnSpPr>
        <p:spPr>
          <a:xfrm>
            <a:off x="6005826" y="4232121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3" name="Straight Connector 2182"/>
          <p:cNvCxnSpPr/>
          <p:nvPr/>
        </p:nvCxnSpPr>
        <p:spPr>
          <a:xfrm>
            <a:off x="7085946" y="4232121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4" name="Straight Connector 2183"/>
          <p:cNvCxnSpPr/>
          <p:nvPr/>
        </p:nvCxnSpPr>
        <p:spPr>
          <a:xfrm>
            <a:off x="4781690" y="4232121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5" name="Straight Connector 2184"/>
          <p:cNvCxnSpPr/>
          <p:nvPr/>
        </p:nvCxnSpPr>
        <p:spPr>
          <a:xfrm>
            <a:off x="5861810" y="4232121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6" name="Straight Connector 2185"/>
          <p:cNvCxnSpPr/>
          <p:nvPr/>
        </p:nvCxnSpPr>
        <p:spPr>
          <a:xfrm>
            <a:off x="7229962" y="4232121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7" name="Straight Connector 2186"/>
          <p:cNvCxnSpPr/>
          <p:nvPr/>
        </p:nvCxnSpPr>
        <p:spPr>
          <a:xfrm>
            <a:off x="8310082" y="4232121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8" name="Straight Connector 2187"/>
          <p:cNvCxnSpPr/>
          <p:nvPr/>
        </p:nvCxnSpPr>
        <p:spPr>
          <a:xfrm>
            <a:off x="1619672" y="4448145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9" name="Straight Connector 2188"/>
          <p:cNvCxnSpPr/>
          <p:nvPr/>
        </p:nvCxnSpPr>
        <p:spPr>
          <a:xfrm>
            <a:off x="2699792" y="4448145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0" name="Straight Connector 2189"/>
          <p:cNvCxnSpPr/>
          <p:nvPr/>
        </p:nvCxnSpPr>
        <p:spPr>
          <a:xfrm>
            <a:off x="3779912" y="4448145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1" name="Straight Connector 2190"/>
          <p:cNvCxnSpPr/>
          <p:nvPr/>
        </p:nvCxnSpPr>
        <p:spPr>
          <a:xfrm>
            <a:off x="6005826" y="4448145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2" name="Straight Connector 2191"/>
          <p:cNvCxnSpPr/>
          <p:nvPr/>
        </p:nvCxnSpPr>
        <p:spPr>
          <a:xfrm>
            <a:off x="4781690" y="4448145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3" name="Straight Connector 2192"/>
          <p:cNvCxnSpPr/>
          <p:nvPr/>
        </p:nvCxnSpPr>
        <p:spPr>
          <a:xfrm>
            <a:off x="7229962" y="4448145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4" name="Oval 2193"/>
          <p:cNvSpPr/>
          <p:nvPr/>
        </p:nvSpPr>
        <p:spPr>
          <a:xfrm>
            <a:off x="1979712" y="4304129"/>
            <a:ext cx="360040" cy="3600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</a:t>
            </a:r>
            <a:endParaRPr lang="en-GB" sz="800" dirty="0"/>
          </a:p>
        </p:txBody>
      </p:sp>
      <p:sp>
        <p:nvSpPr>
          <p:cNvPr id="2195" name="Oval 2194"/>
          <p:cNvSpPr/>
          <p:nvPr/>
        </p:nvSpPr>
        <p:spPr>
          <a:xfrm>
            <a:off x="2987824" y="4232121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AC</a:t>
            </a:r>
            <a:endParaRPr lang="en-GB" sz="800" dirty="0"/>
          </a:p>
        </p:txBody>
      </p:sp>
      <p:sp>
        <p:nvSpPr>
          <p:cNvPr id="2196" name="Oval 2195"/>
          <p:cNvSpPr/>
          <p:nvPr/>
        </p:nvSpPr>
        <p:spPr>
          <a:xfrm>
            <a:off x="5141730" y="4232121"/>
            <a:ext cx="360040" cy="3600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</a:t>
            </a:r>
            <a:endParaRPr lang="en-GB" sz="800" dirty="0"/>
          </a:p>
        </p:txBody>
      </p:sp>
      <p:sp>
        <p:nvSpPr>
          <p:cNvPr id="2197" name="Oval 2196"/>
          <p:cNvSpPr/>
          <p:nvPr/>
        </p:nvSpPr>
        <p:spPr>
          <a:xfrm>
            <a:off x="4139952" y="4232121"/>
            <a:ext cx="360040" cy="3600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</a:t>
            </a:r>
            <a:endParaRPr lang="en-GB" sz="800" dirty="0"/>
          </a:p>
        </p:txBody>
      </p:sp>
      <p:sp>
        <p:nvSpPr>
          <p:cNvPr id="2198" name="Oval 2197"/>
          <p:cNvSpPr/>
          <p:nvPr/>
        </p:nvSpPr>
        <p:spPr>
          <a:xfrm>
            <a:off x="6293858" y="4232121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</a:t>
            </a:r>
            <a:endParaRPr lang="en-GB" sz="800" dirty="0"/>
          </a:p>
        </p:txBody>
      </p:sp>
      <p:sp>
        <p:nvSpPr>
          <p:cNvPr id="2199" name="Oval 2198"/>
          <p:cNvSpPr/>
          <p:nvPr/>
        </p:nvSpPr>
        <p:spPr>
          <a:xfrm>
            <a:off x="7590002" y="4232121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ABC</a:t>
            </a:r>
            <a:endParaRPr lang="en-GB" sz="800" dirty="0"/>
          </a:p>
        </p:txBody>
      </p:sp>
      <p:sp>
        <p:nvSpPr>
          <p:cNvPr id="2200" name="Block Arc 2199"/>
          <p:cNvSpPr/>
          <p:nvPr/>
        </p:nvSpPr>
        <p:spPr>
          <a:xfrm>
            <a:off x="2699792" y="1628800"/>
            <a:ext cx="144016" cy="216024"/>
          </a:xfrm>
          <a:prstGeom prst="blockArc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01" name="Block Arc 2200"/>
          <p:cNvSpPr/>
          <p:nvPr/>
        </p:nvSpPr>
        <p:spPr>
          <a:xfrm>
            <a:off x="3923928" y="1628800"/>
            <a:ext cx="144016" cy="216024"/>
          </a:xfrm>
          <a:prstGeom prst="blockArc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02" name="TextBox 2201"/>
          <p:cNvSpPr txBox="1"/>
          <p:nvPr/>
        </p:nvSpPr>
        <p:spPr>
          <a:xfrm>
            <a:off x="2051720" y="5024209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Switching buffers with the same conditions in order to put them together</a:t>
            </a:r>
          </a:p>
          <a:p>
            <a:r>
              <a:rPr lang="en-US" sz="1200" dirty="0" smtClean="0"/>
              <a:t>Data Collections are overlapping to avoid the extra buffer measurement</a:t>
            </a:r>
            <a:endParaRPr lang="en-GB" sz="1200" dirty="0"/>
          </a:p>
        </p:txBody>
      </p:sp>
      <p:sp>
        <p:nvSpPr>
          <p:cNvPr id="2203" name="TextBox 2202"/>
          <p:cNvSpPr txBox="1"/>
          <p:nvPr/>
        </p:nvSpPr>
        <p:spPr>
          <a:xfrm>
            <a:off x="1763688" y="2780928"/>
            <a:ext cx="4680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Problem is that we measure twice the same buffer </a:t>
            </a:r>
            <a:endParaRPr lang="en-GB" sz="1200" dirty="0"/>
          </a:p>
        </p:txBody>
      </p:sp>
      <p:cxnSp>
        <p:nvCxnSpPr>
          <p:cNvPr id="2205" name="Straight Arrow Connector 2204"/>
          <p:cNvCxnSpPr/>
          <p:nvPr/>
        </p:nvCxnSpPr>
        <p:spPr>
          <a:xfrm flipH="1">
            <a:off x="5580112" y="2564904"/>
            <a:ext cx="1368152" cy="11521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13" name="Straight Arrow Connector 2212"/>
          <p:cNvCxnSpPr/>
          <p:nvPr/>
        </p:nvCxnSpPr>
        <p:spPr>
          <a:xfrm flipV="1">
            <a:off x="2771800" y="21328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14" name="Straight Arrow Connector 2213"/>
          <p:cNvCxnSpPr/>
          <p:nvPr/>
        </p:nvCxnSpPr>
        <p:spPr>
          <a:xfrm flipV="1">
            <a:off x="3995936" y="21328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16" name="Straight Connector 2215"/>
          <p:cNvCxnSpPr/>
          <p:nvPr/>
        </p:nvCxnSpPr>
        <p:spPr>
          <a:xfrm>
            <a:off x="827584" y="5445224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8" name="Straight Arrow Connector 2217"/>
          <p:cNvCxnSpPr/>
          <p:nvPr/>
        </p:nvCxnSpPr>
        <p:spPr>
          <a:xfrm>
            <a:off x="827584" y="6381328"/>
            <a:ext cx="64807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9" name="TextBox 2218"/>
          <p:cNvSpPr txBox="1"/>
          <p:nvPr/>
        </p:nvSpPr>
        <p:spPr>
          <a:xfrm>
            <a:off x="6550017" y="630932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67544" y="1340768"/>
            <a:ext cx="792088" cy="3600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Case 1: How do the subunits fit together </a:t>
            </a:r>
            <a:endParaRPr lang="en-GB" sz="2400" dirty="0"/>
          </a:p>
        </p:txBody>
      </p:sp>
      <p:sp>
        <p:nvSpPr>
          <p:cNvPr id="25" name="Oval 24"/>
          <p:cNvSpPr/>
          <p:nvPr/>
        </p:nvSpPr>
        <p:spPr>
          <a:xfrm>
            <a:off x="611560" y="4293096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ABC</a:t>
            </a:r>
            <a:endParaRPr lang="en-GB" sz="800" dirty="0"/>
          </a:p>
        </p:txBody>
      </p:sp>
      <p:sp>
        <p:nvSpPr>
          <p:cNvPr id="26" name="Oval 25"/>
          <p:cNvSpPr/>
          <p:nvPr/>
        </p:nvSpPr>
        <p:spPr>
          <a:xfrm>
            <a:off x="611560" y="3140968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AC</a:t>
            </a:r>
            <a:endParaRPr lang="en-GB" sz="800" dirty="0"/>
          </a:p>
        </p:txBody>
      </p:sp>
      <p:sp>
        <p:nvSpPr>
          <p:cNvPr id="27" name="Oval 26"/>
          <p:cNvSpPr/>
          <p:nvPr/>
        </p:nvSpPr>
        <p:spPr>
          <a:xfrm>
            <a:off x="611560" y="3717032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</a:t>
            </a:r>
            <a:endParaRPr lang="en-GB" sz="800" dirty="0"/>
          </a:p>
        </p:txBody>
      </p:sp>
      <p:sp>
        <p:nvSpPr>
          <p:cNvPr id="28" name="Oval 27"/>
          <p:cNvSpPr/>
          <p:nvPr/>
        </p:nvSpPr>
        <p:spPr>
          <a:xfrm>
            <a:off x="611560" y="2564904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</a:t>
            </a:r>
            <a:endParaRPr lang="en-GB" sz="800" dirty="0"/>
          </a:p>
        </p:txBody>
      </p:sp>
      <p:sp>
        <p:nvSpPr>
          <p:cNvPr id="29" name="Oval 28"/>
          <p:cNvSpPr/>
          <p:nvPr/>
        </p:nvSpPr>
        <p:spPr>
          <a:xfrm>
            <a:off x="611560" y="1988840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</a:t>
            </a:r>
            <a:endParaRPr lang="en-GB" sz="800" dirty="0"/>
          </a:p>
        </p:txBody>
      </p:sp>
      <p:sp>
        <p:nvSpPr>
          <p:cNvPr id="30" name="Oval 29"/>
          <p:cNvSpPr/>
          <p:nvPr/>
        </p:nvSpPr>
        <p:spPr>
          <a:xfrm>
            <a:off x="611560" y="1412776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</a:t>
            </a:r>
            <a:endParaRPr lang="en-GB" sz="800" dirty="0"/>
          </a:p>
        </p:txBody>
      </p:sp>
      <p:sp>
        <p:nvSpPr>
          <p:cNvPr id="160" name="Slide Number Placeholder 1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412" name="TextBox 411"/>
          <p:cNvSpPr txBox="1"/>
          <p:nvPr/>
        </p:nvSpPr>
        <p:spPr>
          <a:xfrm>
            <a:off x="2483768" y="836712"/>
            <a:ext cx="439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 collected with buffer </a:t>
            </a:r>
            <a:r>
              <a:rPr lang="en-GB" sz="1200" dirty="0" smtClean="0"/>
              <a:t>optimization</a:t>
            </a:r>
            <a:endParaRPr lang="en-GB" sz="1200" dirty="0"/>
          </a:p>
        </p:txBody>
      </p:sp>
      <p:grpSp>
        <p:nvGrpSpPr>
          <p:cNvPr id="3" name="Group 270"/>
          <p:cNvGrpSpPr/>
          <p:nvPr/>
        </p:nvGrpSpPr>
        <p:grpSpPr>
          <a:xfrm>
            <a:off x="6372200" y="1484784"/>
            <a:ext cx="648072" cy="504056"/>
            <a:chOff x="6948264" y="2924944"/>
            <a:chExt cx="720080" cy="648072"/>
          </a:xfrm>
        </p:grpSpPr>
        <p:grpSp>
          <p:nvGrpSpPr>
            <p:cNvPr id="4" name="Group 94"/>
            <p:cNvGrpSpPr/>
            <p:nvPr/>
          </p:nvGrpSpPr>
          <p:grpSpPr>
            <a:xfrm>
              <a:off x="7020272" y="2986951"/>
              <a:ext cx="165398" cy="226025"/>
              <a:chOff x="251520" y="1628800"/>
              <a:chExt cx="741462" cy="756475"/>
            </a:xfrm>
          </p:grpSpPr>
          <p:pic>
            <p:nvPicPr>
              <p:cNvPr id="31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1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1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1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5" name="Group 103"/>
            <p:cNvGrpSpPr/>
            <p:nvPr/>
          </p:nvGrpSpPr>
          <p:grpSpPr>
            <a:xfrm>
              <a:off x="7214914" y="2986951"/>
              <a:ext cx="165398" cy="226025"/>
              <a:chOff x="251520" y="1628800"/>
              <a:chExt cx="741462" cy="756475"/>
            </a:xfrm>
          </p:grpSpPr>
          <p:pic>
            <p:nvPicPr>
              <p:cNvPr id="30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1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1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6" name="Group 108"/>
            <p:cNvGrpSpPr/>
            <p:nvPr/>
          </p:nvGrpSpPr>
          <p:grpSpPr>
            <a:xfrm>
              <a:off x="7020272" y="3274983"/>
              <a:ext cx="165398" cy="226025"/>
              <a:chOff x="251520" y="1628800"/>
              <a:chExt cx="741462" cy="756475"/>
            </a:xfrm>
          </p:grpSpPr>
          <p:pic>
            <p:nvPicPr>
              <p:cNvPr id="30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7" name="Group 113"/>
            <p:cNvGrpSpPr/>
            <p:nvPr/>
          </p:nvGrpSpPr>
          <p:grpSpPr>
            <a:xfrm>
              <a:off x="7214914" y="3274983"/>
              <a:ext cx="165398" cy="226025"/>
              <a:chOff x="251520" y="1628800"/>
              <a:chExt cx="741462" cy="756475"/>
            </a:xfrm>
          </p:grpSpPr>
          <p:pic>
            <p:nvPicPr>
              <p:cNvPr id="30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cxnSp>
          <p:nvCxnSpPr>
            <p:cNvPr id="276" name="Straight Connector 275"/>
            <p:cNvCxnSpPr/>
            <p:nvPr/>
          </p:nvCxnSpPr>
          <p:spPr>
            <a:xfrm>
              <a:off x="694826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>
              <a:off x="6948264" y="2924944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>
              <a:off x="6948264" y="3573016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 flipV="1">
              <a:off x="766834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Group 134"/>
            <p:cNvGrpSpPr/>
            <p:nvPr/>
          </p:nvGrpSpPr>
          <p:grpSpPr>
            <a:xfrm>
              <a:off x="7430938" y="2996952"/>
              <a:ext cx="165398" cy="226025"/>
              <a:chOff x="251520" y="1628800"/>
              <a:chExt cx="741462" cy="756475"/>
            </a:xfrm>
          </p:grpSpPr>
          <p:pic>
            <p:nvPicPr>
              <p:cNvPr id="28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8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9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9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9" name="Group 139"/>
            <p:cNvGrpSpPr/>
            <p:nvPr/>
          </p:nvGrpSpPr>
          <p:grpSpPr>
            <a:xfrm>
              <a:off x="7430938" y="3284984"/>
              <a:ext cx="165398" cy="226025"/>
              <a:chOff x="251520" y="1628800"/>
              <a:chExt cx="741462" cy="756475"/>
            </a:xfrm>
          </p:grpSpPr>
          <p:pic>
            <p:nvPicPr>
              <p:cNvPr id="28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8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8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8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0" name="Group 270"/>
          <p:cNvGrpSpPr/>
          <p:nvPr/>
        </p:nvGrpSpPr>
        <p:grpSpPr>
          <a:xfrm>
            <a:off x="6372200" y="2060848"/>
            <a:ext cx="648072" cy="504056"/>
            <a:chOff x="6948264" y="2924944"/>
            <a:chExt cx="720080" cy="648072"/>
          </a:xfrm>
        </p:grpSpPr>
        <p:grpSp>
          <p:nvGrpSpPr>
            <p:cNvPr id="11" name="Group 94"/>
            <p:cNvGrpSpPr/>
            <p:nvPr/>
          </p:nvGrpSpPr>
          <p:grpSpPr>
            <a:xfrm>
              <a:off x="7020272" y="2986951"/>
              <a:ext cx="165398" cy="226025"/>
              <a:chOff x="251520" y="1628800"/>
              <a:chExt cx="741462" cy="756475"/>
            </a:xfrm>
          </p:grpSpPr>
          <p:pic>
            <p:nvPicPr>
              <p:cNvPr id="105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5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5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5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2" name="Group 103"/>
            <p:cNvGrpSpPr/>
            <p:nvPr/>
          </p:nvGrpSpPr>
          <p:grpSpPr>
            <a:xfrm>
              <a:off x="7214914" y="2986951"/>
              <a:ext cx="165398" cy="226025"/>
              <a:chOff x="251520" y="1628800"/>
              <a:chExt cx="741462" cy="756475"/>
            </a:xfrm>
          </p:grpSpPr>
          <p:pic>
            <p:nvPicPr>
              <p:cNvPr id="105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5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5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5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3" name="Group 108"/>
            <p:cNvGrpSpPr/>
            <p:nvPr/>
          </p:nvGrpSpPr>
          <p:grpSpPr>
            <a:xfrm>
              <a:off x="7020272" y="3274983"/>
              <a:ext cx="165398" cy="226025"/>
              <a:chOff x="251520" y="1628800"/>
              <a:chExt cx="741462" cy="756475"/>
            </a:xfrm>
          </p:grpSpPr>
          <p:pic>
            <p:nvPicPr>
              <p:cNvPr id="104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4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5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5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4" name="Group 113"/>
            <p:cNvGrpSpPr/>
            <p:nvPr/>
          </p:nvGrpSpPr>
          <p:grpSpPr>
            <a:xfrm>
              <a:off x="7214914" y="3274983"/>
              <a:ext cx="165398" cy="226025"/>
              <a:chOff x="251520" y="1628800"/>
              <a:chExt cx="741462" cy="756475"/>
            </a:xfrm>
          </p:grpSpPr>
          <p:pic>
            <p:nvPicPr>
              <p:cNvPr id="10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4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4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4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cxnSp>
          <p:nvCxnSpPr>
            <p:cNvPr id="1030" name="Straight Connector 1029"/>
            <p:cNvCxnSpPr/>
            <p:nvPr/>
          </p:nvCxnSpPr>
          <p:spPr>
            <a:xfrm>
              <a:off x="694826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1" name="Straight Connector 1030"/>
            <p:cNvCxnSpPr/>
            <p:nvPr/>
          </p:nvCxnSpPr>
          <p:spPr>
            <a:xfrm>
              <a:off x="6948264" y="2924944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2" name="Straight Connector 1031"/>
            <p:cNvCxnSpPr/>
            <p:nvPr/>
          </p:nvCxnSpPr>
          <p:spPr>
            <a:xfrm>
              <a:off x="6948264" y="3573016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3" name="Straight Connector 1032"/>
            <p:cNvCxnSpPr/>
            <p:nvPr/>
          </p:nvCxnSpPr>
          <p:spPr>
            <a:xfrm flipV="1">
              <a:off x="766834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5" name="Group 134"/>
            <p:cNvGrpSpPr/>
            <p:nvPr/>
          </p:nvGrpSpPr>
          <p:grpSpPr>
            <a:xfrm>
              <a:off x="7430938" y="2996952"/>
              <a:ext cx="165398" cy="226025"/>
              <a:chOff x="251520" y="1628800"/>
              <a:chExt cx="741462" cy="756475"/>
            </a:xfrm>
          </p:grpSpPr>
          <p:pic>
            <p:nvPicPr>
              <p:cNvPr id="104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4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4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4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7" name="Group 139"/>
            <p:cNvGrpSpPr/>
            <p:nvPr/>
          </p:nvGrpSpPr>
          <p:grpSpPr>
            <a:xfrm>
              <a:off x="7430938" y="3284984"/>
              <a:ext cx="165398" cy="226025"/>
              <a:chOff x="251520" y="1628800"/>
              <a:chExt cx="741462" cy="756475"/>
            </a:xfrm>
          </p:grpSpPr>
          <p:pic>
            <p:nvPicPr>
              <p:cNvPr id="103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3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3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3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8" name="Group 270"/>
          <p:cNvGrpSpPr/>
          <p:nvPr/>
        </p:nvGrpSpPr>
        <p:grpSpPr>
          <a:xfrm>
            <a:off x="6372200" y="2636912"/>
            <a:ext cx="648072" cy="504056"/>
            <a:chOff x="6948264" y="2924944"/>
            <a:chExt cx="720080" cy="648072"/>
          </a:xfrm>
        </p:grpSpPr>
        <p:grpSp>
          <p:nvGrpSpPr>
            <p:cNvPr id="19" name="Group 94"/>
            <p:cNvGrpSpPr/>
            <p:nvPr/>
          </p:nvGrpSpPr>
          <p:grpSpPr>
            <a:xfrm>
              <a:off x="7020272" y="2986951"/>
              <a:ext cx="165398" cy="226025"/>
              <a:chOff x="251520" y="1628800"/>
              <a:chExt cx="741462" cy="756475"/>
            </a:xfrm>
          </p:grpSpPr>
          <p:pic>
            <p:nvPicPr>
              <p:cNvPr id="109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9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9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9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20" name="Group 103"/>
            <p:cNvGrpSpPr/>
            <p:nvPr/>
          </p:nvGrpSpPr>
          <p:grpSpPr>
            <a:xfrm>
              <a:off x="7214914" y="2986951"/>
              <a:ext cx="165398" cy="226025"/>
              <a:chOff x="251520" y="1628800"/>
              <a:chExt cx="741462" cy="756475"/>
            </a:xfrm>
          </p:grpSpPr>
          <p:pic>
            <p:nvPicPr>
              <p:cNvPr id="108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8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8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9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21" name="Group 108"/>
            <p:cNvGrpSpPr/>
            <p:nvPr/>
          </p:nvGrpSpPr>
          <p:grpSpPr>
            <a:xfrm>
              <a:off x="7020272" y="3274983"/>
              <a:ext cx="165398" cy="226025"/>
              <a:chOff x="251520" y="1628800"/>
              <a:chExt cx="741462" cy="756475"/>
            </a:xfrm>
          </p:grpSpPr>
          <p:pic>
            <p:nvPicPr>
              <p:cNvPr id="108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8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8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8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22" name="Group 113"/>
            <p:cNvGrpSpPr/>
            <p:nvPr/>
          </p:nvGrpSpPr>
          <p:grpSpPr>
            <a:xfrm>
              <a:off x="7214914" y="3274983"/>
              <a:ext cx="165398" cy="226025"/>
              <a:chOff x="251520" y="1628800"/>
              <a:chExt cx="741462" cy="756475"/>
            </a:xfrm>
          </p:grpSpPr>
          <p:pic>
            <p:nvPicPr>
              <p:cNvPr id="107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8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8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8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cxnSp>
          <p:nvCxnSpPr>
            <p:cNvPr id="1065" name="Straight Connector 1064"/>
            <p:cNvCxnSpPr/>
            <p:nvPr/>
          </p:nvCxnSpPr>
          <p:spPr>
            <a:xfrm>
              <a:off x="694826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6" name="Straight Connector 1065"/>
            <p:cNvCxnSpPr/>
            <p:nvPr/>
          </p:nvCxnSpPr>
          <p:spPr>
            <a:xfrm>
              <a:off x="6948264" y="2924944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7" name="Straight Connector 1066"/>
            <p:cNvCxnSpPr/>
            <p:nvPr/>
          </p:nvCxnSpPr>
          <p:spPr>
            <a:xfrm>
              <a:off x="6948264" y="3573016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8" name="Straight Connector 1067"/>
            <p:cNvCxnSpPr/>
            <p:nvPr/>
          </p:nvCxnSpPr>
          <p:spPr>
            <a:xfrm flipV="1">
              <a:off x="766834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oup 134"/>
            <p:cNvGrpSpPr/>
            <p:nvPr/>
          </p:nvGrpSpPr>
          <p:grpSpPr>
            <a:xfrm>
              <a:off x="7430938" y="2996952"/>
              <a:ext cx="165398" cy="226025"/>
              <a:chOff x="251520" y="1628800"/>
              <a:chExt cx="741462" cy="756475"/>
            </a:xfrm>
          </p:grpSpPr>
          <p:pic>
            <p:nvPicPr>
              <p:cNvPr id="107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7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7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7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24" name="Group 139"/>
            <p:cNvGrpSpPr/>
            <p:nvPr/>
          </p:nvGrpSpPr>
          <p:grpSpPr>
            <a:xfrm>
              <a:off x="7430938" y="3284984"/>
              <a:ext cx="165398" cy="226025"/>
              <a:chOff x="251520" y="1628800"/>
              <a:chExt cx="741462" cy="756475"/>
            </a:xfrm>
          </p:grpSpPr>
          <p:pic>
            <p:nvPicPr>
              <p:cNvPr id="107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7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7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7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31" name="Group 270"/>
          <p:cNvGrpSpPr/>
          <p:nvPr/>
        </p:nvGrpSpPr>
        <p:grpSpPr>
          <a:xfrm>
            <a:off x="6372200" y="3212976"/>
            <a:ext cx="648072" cy="504056"/>
            <a:chOff x="6948264" y="2924944"/>
            <a:chExt cx="720080" cy="648072"/>
          </a:xfrm>
        </p:grpSpPr>
        <p:grpSp>
          <p:nvGrpSpPr>
            <p:cNvPr id="1312" name="Group 94"/>
            <p:cNvGrpSpPr/>
            <p:nvPr/>
          </p:nvGrpSpPr>
          <p:grpSpPr>
            <a:xfrm>
              <a:off x="7020272" y="2986951"/>
              <a:ext cx="165398" cy="226025"/>
              <a:chOff x="251520" y="1628800"/>
              <a:chExt cx="741462" cy="756475"/>
            </a:xfrm>
          </p:grpSpPr>
          <p:pic>
            <p:nvPicPr>
              <p:cNvPr id="112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2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2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2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313" name="Group 103"/>
            <p:cNvGrpSpPr/>
            <p:nvPr/>
          </p:nvGrpSpPr>
          <p:grpSpPr>
            <a:xfrm>
              <a:off x="7214914" y="2986951"/>
              <a:ext cx="165398" cy="226025"/>
              <a:chOff x="251520" y="1628800"/>
              <a:chExt cx="741462" cy="756475"/>
            </a:xfrm>
          </p:grpSpPr>
          <p:pic>
            <p:nvPicPr>
              <p:cNvPr id="112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2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2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2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323" name="Group 108"/>
            <p:cNvGrpSpPr/>
            <p:nvPr/>
          </p:nvGrpSpPr>
          <p:grpSpPr>
            <a:xfrm>
              <a:off x="7020272" y="3274983"/>
              <a:ext cx="165398" cy="226025"/>
              <a:chOff x="251520" y="1628800"/>
              <a:chExt cx="741462" cy="756475"/>
            </a:xfrm>
          </p:grpSpPr>
          <p:pic>
            <p:nvPicPr>
              <p:cNvPr id="111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1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2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2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324" name="Group 113"/>
            <p:cNvGrpSpPr/>
            <p:nvPr/>
          </p:nvGrpSpPr>
          <p:grpSpPr>
            <a:xfrm>
              <a:off x="7214914" y="3274983"/>
              <a:ext cx="165398" cy="226025"/>
              <a:chOff x="251520" y="1628800"/>
              <a:chExt cx="741462" cy="756475"/>
            </a:xfrm>
          </p:grpSpPr>
          <p:pic>
            <p:nvPicPr>
              <p:cNvPr id="111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1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1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1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cxnSp>
          <p:nvCxnSpPr>
            <p:cNvPr id="1100" name="Straight Connector 1099"/>
            <p:cNvCxnSpPr/>
            <p:nvPr/>
          </p:nvCxnSpPr>
          <p:spPr>
            <a:xfrm>
              <a:off x="694826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1" name="Straight Connector 1100"/>
            <p:cNvCxnSpPr/>
            <p:nvPr/>
          </p:nvCxnSpPr>
          <p:spPr>
            <a:xfrm>
              <a:off x="6948264" y="2924944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2" name="Straight Connector 1101"/>
            <p:cNvCxnSpPr/>
            <p:nvPr/>
          </p:nvCxnSpPr>
          <p:spPr>
            <a:xfrm>
              <a:off x="6948264" y="3573016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3" name="Straight Connector 1102"/>
            <p:cNvCxnSpPr/>
            <p:nvPr/>
          </p:nvCxnSpPr>
          <p:spPr>
            <a:xfrm flipV="1">
              <a:off x="766834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34" name="Group 134"/>
            <p:cNvGrpSpPr/>
            <p:nvPr/>
          </p:nvGrpSpPr>
          <p:grpSpPr>
            <a:xfrm>
              <a:off x="7430938" y="2996952"/>
              <a:ext cx="165398" cy="226025"/>
              <a:chOff x="251520" y="1628800"/>
              <a:chExt cx="741462" cy="756475"/>
            </a:xfrm>
          </p:grpSpPr>
          <p:pic>
            <p:nvPicPr>
              <p:cNvPr id="111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1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1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1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335" name="Group 139"/>
            <p:cNvGrpSpPr/>
            <p:nvPr/>
          </p:nvGrpSpPr>
          <p:grpSpPr>
            <a:xfrm>
              <a:off x="7430938" y="3284984"/>
              <a:ext cx="165398" cy="226025"/>
              <a:chOff x="251520" y="1628800"/>
              <a:chExt cx="741462" cy="756475"/>
            </a:xfrm>
          </p:grpSpPr>
          <p:pic>
            <p:nvPicPr>
              <p:cNvPr id="110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0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0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0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346" name="Group 270"/>
          <p:cNvGrpSpPr/>
          <p:nvPr/>
        </p:nvGrpSpPr>
        <p:grpSpPr>
          <a:xfrm>
            <a:off x="6372200" y="3789040"/>
            <a:ext cx="648072" cy="504056"/>
            <a:chOff x="6948264" y="2924944"/>
            <a:chExt cx="720080" cy="648072"/>
          </a:xfrm>
        </p:grpSpPr>
        <p:grpSp>
          <p:nvGrpSpPr>
            <p:cNvPr id="1352" name="Group 94"/>
            <p:cNvGrpSpPr/>
            <p:nvPr/>
          </p:nvGrpSpPr>
          <p:grpSpPr>
            <a:xfrm>
              <a:off x="7020272" y="2986951"/>
              <a:ext cx="165398" cy="226025"/>
              <a:chOff x="251520" y="1628800"/>
              <a:chExt cx="741462" cy="756475"/>
            </a:xfrm>
          </p:grpSpPr>
          <p:pic>
            <p:nvPicPr>
              <p:cNvPr id="116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6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6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6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353" name="Group 103"/>
            <p:cNvGrpSpPr/>
            <p:nvPr/>
          </p:nvGrpSpPr>
          <p:grpSpPr>
            <a:xfrm>
              <a:off x="7214914" y="2986951"/>
              <a:ext cx="165398" cy="226025"/>
              <a:chOff x="251520" y="1628800"/>
              <a:chExt cx="741462" cy="756475"/>
            </a:xfrm>
          </p:grpSpPr>
          <p:pic>
            <p:nvPicPr>
              <p:cNvPr id="115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5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5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6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354" name="Group 108"/>
            <p:cNvGrpSpPr/>
            <p:nvPr/>
          </p:nvGrpSpPr>
          <p:grpSpPr>
            <a:xfrm>
              <a:off x="7020272" y="3274983"/>
              <a:ext cx="165398" cy="226025"/>
              <a:chOff x="251520" y="1628800"/>
              <a:chExt cx="741462" cy="756475"/>
            </a:xfrm>
          </p:grpSpPr>
          <p:pic>
            <p:nvPicPr>
              <p:cNvPr id="115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5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5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5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355" name="Group 113"/>
            <p:cNvGrpSpPr/>
            <p:nvPr/>
          </p:nvGrpSpPr>
          <p:grpSpPr>
            <a:xfrm>
              <a:off x="7214914" y="3274983"/>
              <a:ext cx="165398" cy="226025"/>
              <a:chOff x="251520" y="1628800"/>
              <a:chExt cx="741462" cy="756475"/>
            </a:xfrm>
          </p:grpSpPr>
          <p:pic>
            <p:nvPicPr>
              <p:cNvPr id="114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5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5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5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cxnSp>
          <p:nvCxnSpPr>
            <p:cNvPr id="1135" name="Straight Connector 1134"/>
            <p:cNvCxnSpPr/>
            <p:nvPr/>
          </p:nvCxnSpPr>
          <p:spPr>
            <a:xfrm>
              <a:off x="694826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6" name="Straight Connector 1135"/>
            <p:cNvCxnSpPr/>
            <p:nvPr/>
          </p:nvCxnSpPr>
          <p:spPr>
            <a:xfrm>
              <a:off x="6948264" y="2924944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7" name="Straight Connector 1136"/>
            <p:cNvCxnSpPr/>
            <p:nvPr/>
          </p:nvCxnSpPr>
          <p:spPr>
            <a:xfrm>
              <a:off x="6948264" y="3573016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8" name="Straight Connector 1137"/>
            <p:cNvCxnSpPr/>
            <p:nvPr/>
          </p:nvCxnSpPr>
          <p:spPr>
            <a:xfrm flipV="1">
              <a:off x="766834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57" name="Group 134"/>
            <p:cNvGrpSpPr/>
            <p:nvPr/>
          </p:nvGrpSpPr>
          <p:grpSpPr>
            <a:xfrm>
              <a:off x="7430938" y="2996952"/>
              <a:ext cx="165398" cy="226025"/>
              <a:chOff x="251520" y="1628800"/>
              <a:chExt cx="741462" cy="756475"/>
            </a:xfrm>
          </p:grpSpPr>
          <p:pic>
            <p:nvPicPr>
              <p:cNvPr id="114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4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4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4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358" name="Group 139"/>
            <p:cNvGrpSpPr/>
            <p:nvPr/>
          </p:nvGrpSpPr>
          <p:grpSpPr>
            <a:xfrm>
              <a:off x="7430938" y="3284984"/>
              <a:ext cx="165398" cy="226025"/>
              <a:chOff x="251520" y="1628800"/>
              <a:chExt cx="741462" cy="756475"/>
            </a:xfrm>
          </p:grpSpPr>
          <p:pic>
            <p:nvPicPr>
              <p:cNvPr id="114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4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4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359" name="Group 270"/>
          <p:cNvGrpSpPr/>
          <p:nvPr/>
        </p:nvGrpSpPr>
        <p:grpSpPr>
          <a:xfrm>
            <a:off x="6372200" y="4365104"/>
            <a:ext cx="648072" cy="504056"/>
            <a:chOff x="6948264" y="2924944"/>
            <a:chExt cx="720080" cy="648072"/>
          </a:xfrm>
        </p:grpSpPr>
        <p:grpSp>
          <p:nvGrpSpPr>
            <p:cNvPr id="1360" name="Group 94"/>
            <p:cNvGrpSpPr/>
            <p:nvPr/>
          </p:nvGrpSpPr>
          <p:grpSpPr>
            <a:xfrm>
              <a:off x="7020272" y="2986951"/>
              <a:ext cx="165398" cy="226025"/>
              <a:chOff x="251520" y="1628800"/>
              <a:chExt cx="741462" cy="756475"/>
            </a:xfrm>
          </p:grpSpPr>
          <p:pic>
            <p:nvPicPr>
              <p:cNvPr id="119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9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9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9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361" name="Group 103"/>
            <p:cNvGrpSpPr/>
            <p:nvPr/>
          </p:nvGrpSpPr>
          <p:grpSpPr>
            <a:xfrm>
              <a:off x="7214914" y="2986951"/>
              <a:ext cx="165398" cy="226025"/>
              <a:chOff x="251520" y="1628800"/>
              <a:chExt cx="741462" cy="756475"/>
            </a:xfrm>
          </p:grpSpPr>
          <p:pic>
            <p:nvPicPr>
              <p:cNvPr id="119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9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9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9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362" name="Group 108"/>
            <p:cNvGrpSpPr/>
            <p:nvPr/>
          </p:nvGrpSpPr>
          <p:grpSpPr>
            <a:xfrm>
              <a:off x="7020272" y="3274983"/>
              <a:ext cx="165398" cy="226025"/>
              <a:chOff x="251520" y="1628800"/>
              <a:chExt cx="741462" cy="756475"/>
            </a:xfrm>
          </p:grpSpPr>
          <p:pic>
            <p:nvPicPr>
              <p:cNvPr id="118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8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9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9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364" name="Group 113"/>
            <p:cNvGrpSpPr/>
            <p:nvPr/>
          </p:nvGrpSpPr>
          <p:grpSpPr>
            <a:xfrm>
              <a:off x="7214914" y="3274983"/>
              <a:ext cx="165398" cy="226025"/>
              <a:chOff x="251520" y="1628800"/>
              <a:chExt cx="741462" cy="756475"/>
            </a:xfrm>
          </p:grpSpPr>
          <p:pic>
            <p:nvPicPr>
              <p:cNvPr id="118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8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8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8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cxnSp>
          <p:nvCxnSpPr>
            <p:cNvPr id="1170" name="Straight Connector 1169"/>
            <p:cNvCxnSpPr/>
            <p:nvPr/>
          </p:nvCxnSpPr>
          <p:spPr>
            <a:xfrm>
              <a:off x="694826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1" name="Straight Connector 1170"/>
            <p:cNvCxnSpPr/>
            <p:nvPr/>
          </p:nvCxnSpPr>
          <p:spPr>
            <a:xfrm>
              <a:off x="6948264" y="2924944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2" name="Straight Connector 1171"/>
            <p:cNvCxnSpPr/>
            <p:nvPr/>
          </p:nvCxnSpPr>
          <p:spPr>
            <a:xfrm>
              <a:off x="6948264" y="3573016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3" name="Straight Connector 1172"/>
            <p:cNvCxnSpPr/>
            <p:nvPr/>
          </p:nvCxnSpPr>
          <p:spPr>
            <a:xfrm flipV="1">
              <a:off x="766834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70" name="Group 134"/>
            <p:cNvGrpSpPr/>
            <p:nvPr/>
          </p:nvGrpSpPr>
          <p:grpSpPr>
            <a:xfrm>
              <a:off x="7430938" y="2996952"/>
              <a:ext cx="165398" cy="226025"/>
              <a:chOff x="251520" y="1628800"/>
              <a:chExt cx="741462" cy="756475"/>
            </a:xfrm>
          </p:grpSpPr>
          <p:pic>
            <p:nvPicPr>
              <p:cNvPr id="118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8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8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8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371" name="Group 139"/>
            <p:cNvGrpSpPr/>
            <p:nvPr/>
          </p:nvGrpSpPr>
          <p:grpSpPr>
            <a:xfrm>
              <a:off x="7430938" y="3284984"/>
              <a:ext cx="165398" cy="226025"/>
              <a:chOff x="251520" y="1628800"/>
              <a:chExt cx="741462" cy="756475"/>
            </a:xfrm>
          </p:grpSpPr>
          <p:pic>
            <p:nvPicPr>
              <p:cNvPr id="117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7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7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7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202" name="TextBox 1201"/>
          <p:cNvSpPr txBox="1"/>
          <p:nvPr/>
        </p:nvSpPr>
        <p:spPr>
          <a:xfrm rot="16200000">
            <a:off x="7707506" y="2867709"/>
            <a:ext cx="2163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Collection Array</a:t>
            </a:r>
            <a:endParaRPr lang="en-GB" dirty="0"/>
          </a:p>
        </p:txBody>
      </p:sp>
      <p:grpSp>
        <p:nvGrpSpPr>
          <p:cNvPr id="1372" name="Group 1351"/>
          <p:cNvGrpSpPr/>
          <p:nvPr/>
        </p:nvGrpSpPr>
        <p:grpSpPr>
          <a:xfrm>
            <a:off x="1845700" y="4499828"/>
            <a:ext cx="4094452" cy="369332"/>
            <a:chOff x="1547664" y="4869160"/>
            <a:chExt cx="4094452" cy="369332"/>
          </a:xfrm>
        </p:grpSpPr>
        <p:grpSp>
          <p:nvGrpSpPr>
            <p:cNvPr id="1373" name="Group 18"/>
            <p:cNvGrpSpPr/>
            <p:nvPr/>
          </p:nvGrpSpPr>
          <p:grpSpPr>
            <a:xfrm>
              <a:off x="1547664" y="5036332"/>
              <a:ext cx="206020" cy="184175"/>
              <a:chOff x="251520" y="1628800"/>
              <a:chExt cx="741462" cy="756475"/>
            </a:xfrm>
          </p:grpSpPr>
          <p:pic>
            <p:nvPicPr>
              <p:cNvPr id="124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4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4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5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380" name="Group 23"/>
            <p:cNvGrpSpPr/>
            <p:nvPr/>
          </p:nvGrpSpPr>
          <p:grpSpPr>
            <a:xfrm>
              <a:off x="1787758" y="5036332"/>
              <a:ext cx="206020" cy="184175"/>
              <a:chOff x="251520" y="1628800"/>
              <a:chExt cx="741462" cy="756475"/>
            </a:xfrm>
          </p:grpSpPr>
          <p:pic>
            <p:nvPicPr>
              <p:cNvPr id="124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4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4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242" name="Rounded Rectangle 1241"/>
            <p:cNvSpPr/>
            <p:nvPr/>
          </p:nvSpPr>
          <p:spPr>
            <a:xfrm>
              <a:off x="1587680" y="4896080"/>
              <a:ext cx="100039" cy="8765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1381" name="Group 147"/>
            <p:cNvGrpSpPr/>
            <p:nvPr/>
          </p:nvGrpSpPr>
          <p:grpSpPr>
            <a:xfrm>
              <a:off x="2051720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382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23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3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3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3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383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23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3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3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3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231" name="Rounded Rectangle 1230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384" name="Group 161"/>
            <p:cNvGrpSpPr/>
            <p:nvPr/>
          </p:nvGrpSpPr>
          <p:grpSpPr>
            <a:xfrm>
              <a:off x="2555776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394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22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2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2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2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395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22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2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2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2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220" name="Rounded Rectangle 1219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405" name="Group 432"/>
            <p:cNvGrpSpPr/>
            <p:nvPr/>
          </p:nvGrpSpPr>
          <p:grpSpPr>
            <a:xfrm>
              <a:off x="1799704" y="4869160"/>
              <a:ext cx="108000" cy="108000"/>
              <a:chOff x="395536" y="5373216"/>
              <a:chExt cx="576064" cy="648072"/>
            </a:xfrm>
          </p:grpSpPr>
          <p:sp>
            <p:nvSpPr>
              <p:cNvPr id="1213" name="Rounded Rectangle 1212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214" name="Oval 1213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406" name="Group 435"/>
            <p:cNvGrpSpPr/>
            <p:nvPr/>
          </p:nvGrpSpPr>
          <p:grpSpPr>
            <a:xfrm>
              <a:off x="2339752" y="4869160"/>
              <a:ext cx="108000" cy="108000"/>
              <a:chOff x="395536" y="5373216"/>
              <a:chExt cx="576064" cy="648072"/>
            </a:xfrm>
          </p:grpSpPr>
          <p:sp>
            <p:nvSpPr>
              <p:cNvPr id="1211" name="Rounded Rectangle 1210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212" name="Oval 1211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422" name="Group 438"/>
            <p:cNvGrpSpPr/>
            <p:nvPr/>
          </p:nvGrpSpPr>
          <p:grpSpPr>
            <a:xfrm>
              <a:off x="2843808" y="4869160"/>
              <a:ext cx="108000" cy="108000"/>
              <a:chOff x="395536" y="5373216"/>
              <a:chExt cx="576064" cy="648072"/>
            </a:xfrm>
          </p:grpSpPr>
          <p:sp>
            <p:nvSpPr>
              <p:cNvPr id="1209" name="Rounded Rectangle 1208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210" name="Oval 1209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423" name="Group 1297"/>
            <p:cNvGrpSpPr/>
            <p:nvPr/>
          </p:nvGrpSpPr>
          <p:grpSpPr>
            <a:xfrm>
              <a:off x="3937994" y="4869160"/>
              <a:ext cx="1454226" cy="351347"/>
              <a:chOff x="1979712" y="2682000"/>
              <a:chExt cx="1454226" cy="351347"/>
            </a:xfrm>
          </p:grpSpPr>
          <p:grpSp>
            <p:nvGrpSpPr>
              <p:cNvPr id="1433" name="Group 331"/>
              <p:cNvGrpSpPr/>
              <p:nvPr/>
            </p:nvGrpSpPr>
            <p:grpSpPr>
              <a:xfrm>
                <a:off x="1979712" y="2708920"/>
                <a:ext cx="1454226" cy="324427"/>
                <a:chOff x="3851920" y="1412776"/>
                <a:chExt cx="1454226" cy="324427"/>
              </a:xfrm>
            </p:grpSpPr>
            <p:grpSp>
              <p:nvGrpSpPr>
                <p:cNvPr id="1434" name="Group 134"/>
                <p:cNvGrpSpPr/>
                <p:nvPr/>
              </p:nvGrpSpPr>
              <p:grpSpPr>
                <a:xfrm>
                  <a:off x="3851920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452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34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4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4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4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453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33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3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3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4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336" name="Rounded Rectangle 1335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454" name="Group 147"/>
                <p:cNvGrpSpPr/>
                <p:nvPr/>
              </p:nvGrpSpPr>
              <p:grpSpPr>
                <a:xfrm>
                  <a:off x="4355976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456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33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3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3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3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457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32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2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2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2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325" name="Rounded Rectangle 1324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458" name="Group 161"/>
                <p:cNvGrpSpPr/>
                <p:nvPr/>
              </p:nvGrpSpPr>
              <p:grpSpPr>
                <a:xfrm>
                  <a:off x="4860032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459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31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2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2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2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460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31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1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1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1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314" name="Rounded Rectangle 1313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</p:grpSp>
          <p:grpSp>
            <p:nvGrpSpPr>
              <p:cNvPr id="1461" name="Group 432"/>
              <p:cNvGrpSpPr/>
              <p:nvPr/>
            </p:nvGrpSpPr>
            <p:grpSpPr>
              <a:xfrm>
                <a:off x="2231752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307" name="Rounded Rectangle 1306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308" name="Oval 1307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463" name="Group 435"/>
              <p:cNvGrpSpPr/>
              <p:nvPr/>
            </p:nvGrpSpPr>
            <p:grpSpPr>
              <a:xfrm>
                <a:off x="2771800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305" name="Rounded Rectangle 1304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306" name="Oval 1305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469" name="Group 438"/>
              <p:cNvGrpSpPr/>
              <p:nvPr/>
            </p:nvGrpSpPr>
            <p:grpSpPr>
              <a:xfrm>
                <a:off x="3275856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303" name="Rounded Rectangle 1302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304" name="Oval 1303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</p:grpSp>
        <p:sp>
          <p:nvSpPr>
            <p:cNvPr id="1345" name="TextBox 1344"/>
            <p:cNvSpPr txBox="1"/>
            <p:nvPr/>
          </p:nvSpPr>
          <p:spPr>
            <a:xfrm>
              <a:off x="3145906" y="4869160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……..</a:t>
              </a:r>
              <a:endParaRPr lang="en-GB" dirty="0"/>
            </a:p>
          </p:txBody>
        </p:sp>
        <p:grpSp>
          <p:nvGrpSpPr>
            <p:cNvPr id="1470" name="Group 18"/>
            <p:cNvGrpSpPr/>
            <p:nvPr/>
          </p:nvGrpSpPr>
          <p:grpSpPr>
            <a:xfrm>
              <a:off x="5436096" y="5045025"/>
              <a:ext cx="206020" cy="184175"/>
              <a:chOff x="251520" y="1628800"/>
              <a:chExt cx="741462" cy="756475"/>
            </a:xfrm>
          </p:grpSpPr>
          <p:pic>
            <p:nvPicPr>
              <p:cNvPr id="134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34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34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35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351" name="Rounded Rectangle 1350"/>
            <p:cNvSpPr/>
            <p:nvPr/>
          </p:nvSpPr>
          <p:spPr>
            <a:xfrm>
              <a:off x="5476112" y="4869160"/>
              <a:ext cx="100039" cy="8765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1471" name="Group 1352"/>
          <p:cNvGrpSpPr/>
          <p:nvPr/>
        </p:nvGrpSpPr>
        <p:grpSpPr>
          <a:xfrm>
            <a:off x="1835696" y="3419708"/>
            <a:ext cx="4094452" cy="369332"/>
            <a:chOff x="1547664" y="4869160"/>
            <a:chExt cx="4094452" cy="369332"/>
          </a:xfrm>
        </p:grpSpPr>
        <p:grpSp>
          <p:nvGrpSpPr>
            <p:cNvPr id="1472" name="Group 18"/>
            <p:cNvGrpSpPr/>
            <p:nvPr/>
          </p:nvGrpSpPr>
          <p:grpSpPr>
            <a:xfrm>
              <a:off x="1547664" y="5036332"/>
              <a:ext cx="206020" cy="184175"/>
              <a:chOff x="251520" y="1628800"/>
              <a:chExt cx="741462" cy="756475"/>
            </a:xfrm>
          </p:grpSpPr>
          <p:pic>
            <p:nvPicPr>
              <p:cNvPr id="144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4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5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5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479" name="Group 23"/>
            <p:cNvGrpSpPr/>
            <p:nvPr/>
          </p:nvGrpSpPr>
          <p:grpSpPr>
            <a:xfrm>
              <a:off x="1787758" y="5036332"/>
              <a:ext cx="206020" cy="184175"/>
              <a:chOff x="251520" y="1628800"/>
              <a:chExt cx="741462" cy="756475"/>
            </a:xfrm>
          </p:grpSpPr>
          <p:pic>
            <p:nvPicPr>
              <p:cNvPr id="14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4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4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4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356" name="Rounded Rectangle 1355"/>
            <p:cNvSpPr/>
            <p:nvPr/>
          </p:nvSpPr>
          <p:spPr>
            <a:xfrm>
              <a:off x="1587680" y="4896080"/>
              <a:ext cx="100039" cy="876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1480" name="Group 147"/>
            <p:cNvGrpSpPr/>
            <p:nvPr/>
          </p:nvGrpSpPr>
          <p:grpSpPr>
            <a:xfrm>
              <a:off x="2051720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481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44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4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4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4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482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43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3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3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3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435" name="Rounded Rectangle 1434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483" name="Group 161"/>
            <p:cNvGrpSpPr/>
            <p:nvPr/>
          </p:nvGrpSpPr>
          <p:grpSpPr>
            <a:xfrm>
              <a:off x="2555776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493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42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3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3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3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494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42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2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2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2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424" name="Rounded Rectangle 1423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61" name="Group 432"/>
            <p:cNvGrpSpPr/>
            <p:nvPr/>
          </p:nvGrpSpPr>
          <p:grpSpPr>
            <a:xfrm>
              <a:off x="1799704" y="4869160"/>
              <a:ext cx="108000" cy="108000"/>
              <a:chOff x="395536" y="5373216"/>
              <a:chExt cx="576064" cy="648072"/>
            </a:xfrm>
          </p:grpSpPr>
          <p:sp>
            <p:nvSpPr>
              <p:cNvPr id="1420" name="Rounded Rectangle 1419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421" name="Oval 1420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62" name="Group 435"/>
            <p:cNvGrpSpPr/>
            <p:nvPr/>
          </p:nvGrpSpPr>
          <p:grpSpPr>
            <a:xfrm>
              <a:off x="2339752" y="4869160"/>
              <a:ext cx="108000" cy="108000"/>
              <a:chOff x="395536" y="5373216"/>
              <a:chExt cx="576064" cy="648072"/>
            </a:xfrm>
          </p:grpSpPr>
          <p:sp>
            <p:nvSpPr>
              <p:cNvPr id="1418" name="Rounded Rectangle 1417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419" name="Oval 1418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63" name="Group 438"/>
            <p:cNvGrpSpPr/>
            <p:nvPr/>
          </p:nvGrpSpPr>
          <p:grpSpPr>
            <a:xfrm>
              <a:off x="2843808" y="4869160"/>
              <a:ext cx="108000" cy="108000"/>
              <a:chOff x="395536" y="5373216"/>
              <a:chExt cx="576064" cy="648072"/>
            </a:xfrm>
          </p:grpSpPr>
          <p:sp>
            <p:nvSpPr>
              <p:cNvPr id="1416" name="Rounded Rectangle 1415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417" name="Oval 1416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64" name="Group 1297"/>
            <p:cNvGrpSpPr/>
            <p:nvPr/>
          </p:nvGrpSpPr>
          <p:grpSpPr>
            <a:xfrm>
              <a:off x="3937994" y="4869160"/>
              <a:ext cx="1454226" cy="351347"/>
              <a:chOff x="1979712" y="2682000"/>
              <a:chExt cx="1454226" cy="351347"/>
            </a:xfrm>
          </p:grpSpPr>
          <p:grpSp>
            <p:nvGrpSpPr>
              <p:cNvPr id="165" name="Group 331"/>
              <p:cNvGrpSpPr/>
              <p:nvPr/>
            </p:nvGrpSpPr>
            <p:grpSpPr>
              <a:xfrm>
                <a:off x="1979712" y="2708920"/>
                <a:ext cx="1454226" cy="324427"/>
                <a:chOff x="3851920" y="1412776"/>
                <a:chExt cx="1454226" cy="324427"/>
              </a:xfrm>
            </p:grpSpPr>
            <p:grpSp>
              <p:nvGrpSpPr>
                <p:cNvPr id="166" name="Group 134"/>
                <p:cNvGrpSpPr/>
                <p:nvPr/>
              </p:nvGrpSpPr>
              <p:grpSpPr>
                <a:xfrm>
                  <a:off x="3851920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67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41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1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1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1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68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40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0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1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1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407" name="Rounded Rectangle 1406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69" name="Group 147"/>
                <p:cNvGrpSpPr/>
                <p:nvPr/>
              </p:nvGrpSpPr>
              <p:grpSpPr>
                <a:xfrm>
                  <a:off x="4355976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70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40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0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0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0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71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39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9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9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0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396" name="Rounded Rectangle 1395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72" name="Group 161"/>
                <p:cNvGrpSpPr/>
                <p:nvPr/>
              </p:nvGrpSpPr>
              <p:grpSpPr>
                <a:xfrm>
                  <a:off x="4860032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73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39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9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9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9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74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38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8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8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8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385" name="Rounded Rectangle 1384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</p:grpSp>
          <p:grpSp>
            <p:nvGrpSpPr>
              <p:cNvPr id="175" name="Group 432"/>
              <p:cNvGrpSpPr/>
              <p:nvPr/>
            </p:nvGrpSpPr>
            <p:grpSpPr>
              <a:xfrm>
                <a:off x="2231752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378" name="Rounded Rectangle 1377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379" name="Oval 1378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76" name="Group 435"/>
              <p:cNvGrpSpPr/>
              <p:nvPr/>
            </p:nvGrpSpPr>
            <p:grpSpPr>
              <a:xfrm>
                <a:off x="2771800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376" name="Rounded Rectangle 1375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377" name="Oval 1376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77" name="Group 438"/>
              <p:cNvGrpSpPr/>
              <p:nvPr/>
            </p:nvGrpSpPr>
            <p:grpSpPr>
              <a:xfrm>
                <a:off x="3275856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374" name="Rounded Rectangle 1373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375" name="Oval 1374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</p:grpSp>
        <p:sp>
          <p:nvSpPr>
            <p:cNvPr id="1363" name="TextBox 1362"/>
            <p:cNvSpPr txBox="1"/>
            <p:nvPr/>
          </p:nvSpPr>
          <p:spPr>
            <a:xfrm>
              <a:off x="3145906" y="4869160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……..</a:t>
              </a:r>
              <a:endParaRPr lang="en-GB" dirty="0"/>
            </a:p>
          </p:txBody>
        </p:sp>
        <p:grpSp>
          <p:nvGrpSpPr>
            <p:cNvPr id="178" name="Group 18"/>
            <p:cNvGrpSpPr/>
            <p:nvPr/>
          </p:nvGrpSpPr>
          <p:grpSpPr>
            <a:xfrm>
              <a:off x="5436096" y="5045025"/>
              <a:ext cx="206020" cy="184175"/>
              <a:chOff x="251520" y="1628800"/>
              <a:chExt cx="741462" cy="756475"/>
            </a:xfrm>
          </p:grpSpPr>
          <p:pic>
            <p:nvPicPr>
              <p:cNvPr id="136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36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36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36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365" name="Rounded Rectangle 1364"/>
            <p:cNvSpPr/>
            <p:nvPr/>
          </p:nvSpPr>
          <p:spPr>
            <a:xfrm>
              <a:off x="5476112" y="4869160"/>
              <a:ext cx="100039" cy="876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179" name="Group 1451"/>
          <p:cNvGrpSpPr/>
          <p:nvPr/>
        </p:nvGrpSpPr>
        <p:grpSpPr>
          <a:xfrm>
            <a:off x="1763688" y="4005064"/>
            <a:ext cx="4094452" cy="369332"/>
            <a:chOff x="1547664" y="4869160"/>
            <a:chExt cx="4094452" cy="369332"/>
          </a:xfrm>
        </p:grpSpPr>
        <p:grpSp>
          <p:nvGrpSpPr>
            <p:cNvPr id="180" name="Group 18"/>
            <p:cNvGrpSpPr/>
            <p:nvPr/>
          </p:nvGrpSpPr>
          <p:grpSpPr>
            <a:xfrm>
              <a:off x="1547664" y="5036332"/>
              <a:ext cx="206020" cy="184175"/>
              <a:chOff x="251520" y="1628800"/>
              <a:chExt cx="741462" cy="756475"/>
            </a:xfrm>
          </p:grpSpPr>
          <p:pic>
            <p:nvPicPr>
              <p:cNvPr id="154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54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54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55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81" name="Group 23"/>
            <p:cNvGrpSpPr/>
            <p:nvPr/>
          </p:nvGrpSpPr>
          <p:grpSpPr>
            <a:xfrm>
              <a:off x="1787758" y="5036332"/>
              <a:ext cx="206020" cy="184175"/>
              <a:chOff x="251520" y="1628800"/>
              <a:chExt cx="741462" cy="756475"/>
            </a:xfrm>
          </p:grpSpPr>
          <p:pic>
            <p:nvPicPr>
              <p:cNvPr id="154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5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54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54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455" name="Rounded Rectangle 1454"/>
            <p:cNvSpPr/>
            <p:nvPr/>
          </p:nvSpPr>
          <p:spPr>
            <a:xfrm>
              <a:off x="1587680" y="4896080"/>
              <a:ext cx="100039" cy="87657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182" name="Group 147"/>
            <p:cNvGrpSpPr/>
            <p:nvPr/>
          </p:nvGrpSpPr>
          <p:grpSpPr>
            <a:xfrm>
              <a:off x="2051720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83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53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4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4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4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84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53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3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3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3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534" name="Rounded Rectangle 1533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85" name="Group 161"/>
            <p:cNvGrpSpPr/>
            <p:nvPr/>
          </p:nvGrpSpPr>
          <p:grpSpPr>
            <a:xfrm>
              <a:off x="2555776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86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52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2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3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3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87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52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2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2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2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523" name="Rounded Rectangle 1522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88" name="Group 432"/>
            <p:cNvGrpSpPr/>
            <p:nvPr/>
          </p:nvGrpSpPr>
          <p:grpSpPr>
            <a:xfrm>
              <a:off x="1799704" y="4869160"/>
              <a:ext cx="108000" cy="108000"/>
              <a:chOff x="395536" y="5373216"/>
              <a:chExt cx="576064" cy="648072"/>
            </a:xfrm>
          </p:grpSpPr>
          <p:sp>
            <p:nvSpPr>
              <p:cNvPr id="1519" name="Rounded Rectangle 1518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520" name="Oval 1519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89" name="Group 435"/>
            <p:cNvGrpSpPr/>
            <p:nvPr/>
          </p:nvGrpSpPr>
          <p:grpSpPr>
            <a:xfrm>
              <a:off x="2339752" y="4869160"/>
              <a:ext cx="108000" cy="108000"/>
              <a:chOff x="395536" y="5373216"/>
              <a:chExt cx="576064" cy="648072"/>
            </a:xfrm>
          </p:grpSpPr>
          <p:sp>
            <p:nvSpPr>
              <p:cNvPr id="1517" name="Rounded Rectangle 1516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518" name="Oval 1517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90" name="Group 438"/>
            <p:cNvGrpSpPr/>
            <p:nvPr/>
          </p:nvGrpSpPr>
          <p:grpSpPr>
            <a:xfrm>
              <a:off x="2843808" y="4869160"/>
              <a:ext cx="108000" cy="108000"/>
              <a:chOff x="395536" y="5373216"/>
              <a:chExt cx="576064" cy="648072"/>
            </a:xfrm>
          </p:grpSpPr>
          <p:sp>
            <p:nvSpPr>
              <p:cNvPr id="1515" name="Rounded Rectangle 1514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516" name="Oval 1515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91" name="Group 1297"/>
            <p:cNvGrpSpPr/>
            <p:nvPr/>
          </p:nvGrpSpPr>
          <p:grpSpPr>
            <a:xfrm>
              <a:off x="3937994" y="4869160"/>
              <a:ext cx="1454226" cy="351347"/>
              <a:chOff x="1979712" y="2682000"/>
              <a:chExt cx="1454226" cy="351347"/>
            </a:xfrm>
          </p:grpSpPr>
          <p:grpSp>
            <p:nvGrpSpPr>
              <p:cNvPr id="1504" name="Group 331"/>
              <p:cNvGrpSpPr/>
              <p:nvPr/>
            </p:nvGrpSpPr>
            <p:grpSpPr>
              <a:xfrm>
                <a:off x="1979712" y="2708920"/>
                <a:ext cx="1454226" cy="324427"/>
                <a:chOff x="3851920" y="1412776"/>
                <a:chExt cx="1454226" cy="324427"/>
              </a:xfrm>
            </p:grpSpPr>
            <p:grpSp>
              <p:nvGrpSpPr>
                <p:cNvPr id="1505" name="Group 134"/>
                <p:cNvGrpSpPr/>
                <p:nvPr/>
              </p:nvGrpSpPr>
              <p:grpSpPr>
                <a:xfrm>
                  <a:off x="3851920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521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51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1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1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1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522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50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0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0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1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506" name="Rounded Rectangle 1505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532" name="Group 147"/>
                <p:cNvGrpSpPr/>
                <p:nvPr/>
              </p:nvGrpSpPr>
              <p:grpSpPr>
                <a:xfrm>
                  <a:off x="4355976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533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50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0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0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0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551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49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9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9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9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495" name="Rounded Rectangle 1494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552" name="Group 161"/>
                <p:cNvGrpSpPr/>
                <p:nvPr/>
              </p:nvGrpSpPr>
              <p:grpSpPr>
                <a:xfrm>
                  <a:off x="4860032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553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48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9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9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9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555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48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8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8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8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484" name="Rounded Rectangle 1483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</p:grpSp>
          <p:grpSp>
            <p:nvGrpSpPr>
              <p:cNvPr id="1556" name="Group 432"/>
              <p:cNvGrpSpPr/>
              <p:nvPr/>
            </p:nvGrpSpPr>
            <p:grpSpPr>
              <a:xfrm>
                <a:off x="2231752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477" name="Rounded Rectangle 1476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478" name="Oval 1477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557" name="Group 435"/>
              <p:cNvGrpSpPr/>
              <p:nvPr/>
            </p:nvGrpSpPr>
            <p:grpSpPr>
              <a:xfrm>
                <a:off x="2771800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475" name="Rounded Rectangle 1474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476" name="Oval 1475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558" name="Group 438"/>
              <p:cNvGrpSpPr/>
              <p:nvPr/>
            </p:nvGrpSpPr>
            <p:grpSpPr>
              <a:xfrm>
                <a:off x="3275856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473" name="Rounded Rectangle 1472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474" name="Oval 1473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</p:grpSp>
        <p:sp>
          <p:nvSpPr>
            <p:cNvPr id="1462" name="TextBox 1461"/>
            <p:cNvSpPr txBox="1"/>
            <p:nvPr/>
          </p:nvSpPr>
          <p:spPr>
            <a:xfrm>
              <a:off x="3145906" y="4869160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……..</a:t>
              </a:r>
              <a:endParaRPr lang="en-GB" dirty="0"/>
            </a:p>
          </p:txBody>
        </p:sp>
        <p:grpSp>
          <p:nvGrpSpPr>
            <p:cNvPr id="1559" name="Group 18"/>
            <p:cNvGrpSpPr/>
            <p:nvPr/>
          </p:nvGrpSpPr>
          <p:grpSpPr>
            <a:xfrm>
              <a:off x="5436096" y="5045025"/>
              <a:ext cx="206020" cy="184175"/>
              <a:chOff x="251520" y="1628800"/>
              <a:chExt cx="741462" cy="756475"/>
            </a:xfrm>
          </p:grpSpPr>
          <p:pic>
            <p:nvPicPr>
              <p:cNvPr id="146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6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6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6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464" name="Rounded Rectangle 1463"/>
            <p:cNvSpPr/>
            <p:nvPr/>
          </p:nvSpPr>
          <p:spPr>
            <a:xfrm>
              <a:off x="5476112" y="4869160"/>
              <a:ext cx="100039" cy="87657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1560" name="Group 1550"/>
          <p:cNvGrpSpPr/>
          <p:nvPr/>
        </p:nvGrpSpPr>
        <p:grpSpPr>
          <a:xfrm>
            <a:off x="1835696" y="2771636"/>
            <a:ext cx="4094452" cy="369332"/>
            <a:chOff x="1547664" y="4869160"/>
            <a:chExt cx="4094452" cy="369332"/>
          </a:xfrm>
        </p:grpSpPr>
        <p:grpSp>
          <p:nvGrpSpPr>
            <p:cNvPr id="1562" name="Group 18"/>
            <p:cNvGrpSpPr/>
            <p:nvPr/>
          </p:nvGrpSpPr>
          <p:grpSpPr>
            <a:xfrm>
              <a:off x="1547664" y="5036332"/>
              <a:ext cx="206020" cy="184175"/>
              <a:chOff x="251520" y="1628800"/>
              <a:chExt cx="741462" cy="756475"/>
            </a:xfrm>
          </p:grpSpPr>
          <p:pic>
            <p:nvPicPr>
              <p:cNvPr id="164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4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4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4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568" name="Group 23"/>
            <p:cNvGrpSpPr/>
            <p:nvPr/>
          </p:nvGrpSpPr>
          <p:grpSpPr>
            <a:xfrm>
              <a:off x="1787758" y="5036332"/>
              <a:ext cx="206020" cy="184175"/>
              <a:chOff x="251520" y="1628800"/>
              <a:chExt cx="741462" cy="756475"/>
            </a:xfrm>
          </p:grpSpPr>
          <p:pic>
            <p:nvPicPr>
              <p:cNvPr id="164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4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4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554" name="Rounded Rectangle 1553"/>
            <p:cNvSpPr/>
            <p:nvPr/>
          </p:nvSpPr>
          <p:spPr>
            <a:xfrm>
              <a:off x="1587680" y="4896080"/>
              <a:ext cx="100039" cy="876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1569" name="Group 147"/>
            <p:cNvGrpSpPr/>
            <p:nvPr/>
          </p:nvGrpSpPr>
          <p:grpSpPr>
            <a:xfrm>
              <a:off x="2051720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570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63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3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4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4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571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63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3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3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3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633" name="Rounded Rectangle 1632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578" name="Group 161"/>
            <p:cNvGrpSpPr/>
            <p:nvPr/>
          </p:nvGrpSpPr>
          <p:grpSpPr>
            <a:xfrm>
              <a:off x="2555776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579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62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2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2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3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580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62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2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2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2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622" name="Rounded Rectangle 1621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581" name="Group 432"/>
            <p:cNvGrpSpPr/>
            <p:nvPr/>
          </p:nvGrpSpPr>
          <p:grpSpPr>
            <a:xfrm>
              <a:off x="1799704" y="4869160"/>
              <a:ext cx="108000" cy="108000"/>
              <a:chOff x="395536" y="5373216"/>
              <a:chExt cx="576064" cy="648072"/>
            </a:xfrm>
          </p:grpSpPr>
          <p:sp>
            <p:nvSpPr>
              <p:cNvPr id="1618" name="Rounded Rectangle 1617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619" name="Oval 1618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582" name="Group 435"/>
            <p:cNvGrpSpPr/>
            <p:nvPr/>
          </p:nvGrpSpPr>
          <p:grpSpPr>
            <a:xfrm>
              <a:off x="2339752" y="4869160"/>
              <a:ext cx="108000" cy="108000"/>
              <a:chOff x="395536" y="5373216"/>
              <a:chExt cx="576064" cy="648072"/>
            </a:xfrm>
          </p:grpSpPr>
          <p:sp>
            <p:nvSpPr>
              <p:cNvPr id="1616" name="Rounded Rectangle 1615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617" name="Oval 1616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592" name="Group 438"/>
            <p:cNvGrpSpPr/>
            <p:nvPr/>
          </p:nvGrpSpPr>
          <p:grpSpPr>
            <a:xfrm>
              <a:off x="2843808" y="4869160"/>
              <a:ext cx="108000" cy="108000"/>
              <a:chOff x="395536" y="5373216"/>
              <a:chExt cx="576064" cy="648072"/>
            </a:xfrm>
          </p:grpSpPr>
          <p:sp>
            <p:nvSpPr>
              <p:cNvPr id="1614" name="Rounded Rectangle 1613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615" name="Oval 1614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593" name="Group 1297"/>
            <p:cNvGrpSpPr/>
            <p:nvPr/>
          </p:nvGrpSpPr>
          <p:grpSpPr>
            <a:xfrm>
              <a:off x="3937994" y="4869160"/>
              <a:ext cx="1454226" cy="351347"/>
              <a:chOff x="1979712" y="2682000"/>
              <a:chExt cx="1454226" cy="351347"/>
            </a:xfrm>
          </p:grpSpPr>
          <p:grpSp>
            <p:nvGrpSpPr>
              <p:cNvPr id="256" name="Group 331"/>
              <p:cNvGrpSpPr/>
              <p:nvPr/>
            </p:nvGrpSpPr>
            <p:grpSpPr>
              <a:xfrm>
                <a:off x="1979712" y="2708920"/>
                <a:ext cx="1454226" cy="324427"/>
                <a:chOff x="3851920" y="1412776"/>
                <a:chExt cx="1454226" cy="324427"/>
              </a:xfrm>
            </p:grpSpPr>
            <p:grpSp>
              <p:nvGrpSpPr>
                <p:cNvPr id="257" name="Group 134"/>
                <p:cNvGrpSpPr/>
                <p:nvPr/>
              </p:nvGrpSpPr>
              <p:grpSpPr>
                <a:xfrm>
                  <a:off x="3851920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258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61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1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1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1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259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60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0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0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0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605" name="Rounded Rectangle 1604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260" name="Group 147"/>
                <p:cNvGrpSpPr/>
                <p:nvPr/>
              </p:nvGrpSpPr>
              <p:grpSpPr>
                <a:xfrm>
                  <a:off x="4355976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261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59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0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0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0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262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59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9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9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9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594" name="Rounded Rectangle 1593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263" name="Group 161"/>
                <p:cNvGrpSpPr/>
                <p:nvPr/>
              </p:nvGrpSpPr>
              <p:grpSpPr>
                <a:xfrm>
                  <a:off x="4860032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264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58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8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9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9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265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58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8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8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8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583" name="Rounded Rectangle 1582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</p:grpSp>
          <p:grpSp>
            <p:nvGrpSpPr>
              <p:cNvPr id="266" name="Group 432"/>
              <p:cNvGrpSpPr/>
              <p:nvPr/>
            </p:nvGrpSpPr>
            <p:grpSpPr>
              <a:xfrm>
                <a:off x="2231752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576" name="Rounded Rectangle 1575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577" name="Oval 1576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267" name="Group 435"/>
              <p:cNvGrpSpPr/>
              <p:nvPr/>
            </p:nvGrpSpPr>
            <p:grpSpPr>
              <a:xfrm>
                <a:off x="2771800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574" name="Rounded Rectangle 1573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575" name="Oval 1574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268" name="Group 438"/>
              <p:cNvGrpSpPr/>
              <p:nvPr/>
            </p:nvGrpSpPr>
            <p:grpSpPr>
              <a:xfrm>
                <a:off x="3275856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572" name="Rounded Rectangle 1571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573" name="Oval 1572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</p:grpSp>
        <p:sp>
          <p:nvSpPr>
            <p:cNvPr id="1561" name="TextBox 1560"/>
            <p:cNvSpPr txBox="1"/>
            <p:nvPr/>
          </p:nvSpPr>
          <p:spPr>
            <a:xfrm>
              <a:off x="3145906" y="4869160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……..</a:t>
              </a:r>
              <a:endParaRPr lang="en-GB" dirty="0"/>
            </a:p>
          </p:txBody>
        </p:sp>
        <p:grpSp>
          <p:nvGrpSpPr>
            <p:cNvPr id="269" name="Group 18"/>
            <p:cNvGrpSpPr/>
            <p:nvPr/>
          </p:nvGrpSpPr>
          <p:grpSpPr>
            <a:xfrm>
              <a:off x="5436096" y="5045025"/>
              <a:ext cx="206020" cy="184175"/>
              <a:chOff x="251520" y="1628800"/>
              <a:chExt cx="741462" cy="756475"/>
            </a:xfrm>
          </p:grpSpPr>
          <p:pic>
            <p:nvPicPr>
              <p:cNvPr id="156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56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56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56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563" name="Rounded Rectangle 1562"/>
            <p:cNvSpPr/>
            <p:nvPr/>
          </p:nvSpPr>
          <p:spPr>
            <a:xfrm>
              <a:off x="5476112" y="4869160"/>
              <a:ext cx="100039" cy="876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270" name="Group 1649"/>
          <p:cNvGrpSpPr/>
          <p:nvPr/>
        </p:nvGrpSpPr>
        <p:grpSpPr>
          <a:xfrm>
            <a:off x="1835696" y="2195572"/>
            <a:ext cx="4094452" cy="369332"/>
            <a:chOff x="1547664" y="4869160"/>
            <a:chExt cx="4094452" cy="369332"/>
          </a:xfrm>
        </p:grpSpPr>
        <p:grpSp>
          <p:nvGrpSpPr>
            <p:cNvPr id="271" name="Group 18"/>
            <p:cNvGrpSpPr/>
            <p:nvPr/>
          </p:nvGrpSpPr>
          <p:grpSpPr>
            <a:xfrm>
              <a:off x="1547664" y="5036332"/>
              <a:ext cx="206020" cy="184175"/>
              <a:chOff x="251520" y="1628800"/>
              <a:chExt cx="741462" cy="756475"/>
            </a:xfrm>
          </p:grpSpPr>
          <p:pic>
            <p:nvPicPr>
              <p:cNvPr id="174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4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4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4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272" name="Group 23"/>
            <p:cNvGrpSpPr/>
            <p:nvPr/>
          </p:nvGrpSpPr>
          <p:grpSpPr>
            <a:xfrm>
              <a:off x="1787758" y="5036332"/>
              <a:ext cx="206020" cy="184175"/>
              <a:chOff x="251520" y="1628800"/>
              <a:chExt cx="741462" cy="756475"/>
            </a:xfrm>
          </p:grpSpPr>
          <p:pic>
            <p:nvPicPr>
              <p:cNvPr id="174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4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4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653" name="Rounded Rectangle 1652"/>
            <p:cNvSpPr/>
            <p:nvPr/>
          </p:nvSpPr>
          <p:spPr>
            <a:xfrm>
              <a:off x="1587680" y="4896080"/>
              <a:ext cx="100039" cy="876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273" name="Group 147"/>
            <p:cNvGrpSpPr/>
            <p:nvPr/>
          </p:nvGrpSpPr>
          <p:grpSpPr>
            <a:xfrm>
              <a:off x="2051720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274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73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3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3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4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275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73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3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3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3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732" name="Rounded Rectangle 1731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280" name="Group 161"/>
            <p:cNvGrpSpPr/>
            <p:nvPr/>
          </p:nvGrpSpPr>
          <p:grpSpPr>
            <a:xfrm>
              <a:off x="2555776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281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72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2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2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2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603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72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2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2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2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721" name="Rounded Rectangle 1720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604" name="Group 432"/>
            <p:cNvGrpSpPr/>
            <p:nvPr/>
          </p:nvGrpSpPr>
          <p:grpSpPr>
            <a:xfrm>
              <a:off x="1799704" y="4869160"/>
              <a:ext cx="108000" cy="108000"/>
              <a:chOff x="395536" y="5373216"/>
              <a:chExt cx="576064" cy="648072"/>
            </a:xfrm>
          </p:grpSpPr>
          <p:sp>
            <p:nvSpPr>
              <p:cNvPr id="1717" name="Rounded Rectangle 1716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718" name="Oval 1717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620" name="Group 435"/>
            <p:cNvGrpSpPr/>
            <p:nvPr/>
          </p:nvGrpSpPr>
          <p:grpSpPr>
            <a:xfrm>
              <a:off x="2339752" y="4869160"/>
              <a:ext cx="108000" cy="108000"/>
              <a:chOff x="395536" y="5373216"/>
              <a:chExt cx="576064" cy="648072"/>
            </a:xfrm>
          </p:grpSpPr>
          <p:sp>
            <p:nvSpPr>
              <p:cNvPr id="1715" name="Rounded Rectangle 1714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716" name="Oval 1715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621" name="Group 438"/>
            <p:cNvGrpSpPr/>
            <p:nvPr/>
          </p:nvGrpSpPr>
          <p:grpSpPr>
            <a:xfrm>
              <a:off x="2843808" y="4869160"/>
              <a:ext cx="108000" cy="108000"/>
              <a:chOff x="395536" y="5373216"/>
              <a:chExt cx="576064" cy="648072"/>
            </a:xfrm>
          </p:grpSpPr>
          <p:sp>
            <p:nvSpPr>
              <p:cNvPr id="1713" name="Rounded Rectangle 1712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714" name="Oval 1713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631" name="Group 1297"/>
            <p:cNvGrpSpPr/>
            <p:nvPr/>
          </p:nvGrpSpPr>
          <p:grpSpPr>
            <a:xfrm>
              <a:off x="3937994" y="4869160"/>
              <a:ext cx="1454226" cy="351347"/>
              <a:chOff x="1979712" y="2682000"/>
              <a:chExt cx="1454226" cy="351347"/>
            </a:xfrm>
          </p:grpSpPr>
          <p:grpSp>
            <p:nvGrpSpPr>
              <p:cNvPr id="288" name="Group 331"/>
              <p:cNvGrpSpPr/>
              <p:nvPr/>
            </p:nvGrpSpPr>
            <p:grpSpPr>
              <a:xfrm>
                <a:off x="1979712" y="2708920"/>
                <a:ext cx="1454226" cy="324427"/>
                <a:chOff x="3851920" y="1412776"/>
                <a:chExt cx="1454226" cy="324427"/>
              </a:xfrm>
            </p:grpSpPr>
            <p:grpSp>
              <p:nvGrpSpPr>
                <p:cNvPr id="289" name="Group 134"/>
                <p:cNvGrpSpPr/>
                <p:nvPr/>
              </p:nvGrpSpPr>
              <p:grpSpPr>
                <a:xfrm>
                  <a:off x="3851920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290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70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1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1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1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291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70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0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0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0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704" name="Rounded Rectangle 1703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292" name="Group 147"/>
                <p:cNvGrpSpPr/>
                <p:nvPr/>
              </p:nvGrpSpPr>
              <p:grpSpPr>
                <a:xfrm>
                  <a:off x="4355976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293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69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9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0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0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294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69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9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9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9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693" name="Rounded Rectangle 1692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295" name="Group 161"/>
                <p:cNvGrpSpPr/>
                <p:nvPr/>
              </p:nvGrpSpPr>
              <p:grpSpPr>
                <a:xfrm>
                  <a:off x="4860032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296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68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8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8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9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297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68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8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8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8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682" name="Rounded Rectangle 1681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</p:grpSp>
          <p:grpSp>
            <p:nvGrpSpPr>
              <p:cNvPr id="314" name="Group 432"/>
              <p:cNvGrpSpPr/>
              <p:nvPr/>
            </p:nvGrpSpPr>
            <p:grpSpPr>
              <a:xfrm>
                <a:off x="2231752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675" name="Rounded Rectangle 1674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676" name="Oval 1675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316" name="Group 435"/>
              <p:cNvGrpSpPr/>
              <p:nvPr/>
            </p:nvGrpSpPr>
            <p:grpSpPr>
              <a:xfrm>
                <a:off x="2771800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673" name="Rounded Rectangle 1672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674" name="Oval 1673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318" name="Group 438"/>
              <p:cNvGrpSpPr/>
              <p:nvPr/>
            </p:nvGrpSpPr>
            <p:grpSpPr>
              <a:xfrm>
                <a:off x="3275856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671" name="Rounded Rectangle 1670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672" name="Oval 1671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</p:grpSp>
        <p:sp>
          <p:nvSpPr>
            <p:cNvPr id="1660" name="TextBox 1659"/>
            <p:cNvSpPr txBox="1"/>
            <p:nvPr/>
          </p:nvSpPr>
          <p:spPr>
            <a:xfrm>
              <a:off x="3145906" y="4869160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……..</a:t>
              </a:r>
              <a:endParaRPr lang="en-GB" dirty="0"/>
            </a:p>
          </p:txBody>
        </p:sp>
        <p:grpSp>
          <p:nvGrpSpPr>
            <p:cNvPr id="319" name="Group 18"/>
            <p:cNvGrpSpPr/>
            <p:nvPr/>
          </p:nvGrpSpPr>
          <p:grpSpPr>
            <a:xfrm>
              <a:off x="5436096" y="5045025"/>
              <a:ext cx="206020" cy="184175"/>
              <a:chOff x="251520" y="1628800"/>
              <a:chExt cx="741462" cy="756475"/>
            </a:xfrm>
          </p:grpSpPr>
          <p:pic>
            <p:nvPicPr>
              <p:cNvPr id="166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6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6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6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662" name="Rounded Rectangle 1661"/>
            <p:cNvSpPr/>
            <p:nvPr/>
          </p:nvSpPr>
          <p:spPr>
            <a:xfrm>
              <a:off x="5476112" y="4869160"/>
              <a:ext cx="100039" cy="876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1632" name="Group 1748"/>
          <p:cNvGrpSpPr/>
          <p:nvPr/>
        </p:nvGrpSpPr>
        <p:grpSpPr>
          <a:xfrm>
            <a:off x="1835696" y="1628800"/>
            <a:ext cx="4094452" cy="369332"/>
            <a:chOff x="1547664" y="4869160"/>
            <a:chExt cx="4094452" cy="369332"/>
          </a:xfrm>
        </p:grpSpPr>
        <p:grpSp>
          <p:nvGrpSpPr>
            <p:cNvPr id="1650" name="Group 18"/>
            <p:cNvGrpSpPr/>
            <p:nvPr/>
          </p:nvGrpSpPr>
          <p:grpSpPr>
            <a:xfrm>
              <a:off x="1547664" y="5036332"/>
              <a:ext cx="206020" cy="184175"/>
              <a:chOff x="251520" y="1628800"/>
              <a:chExt cx="741462" cy="756475"/>
            </a:xfrm>
          </p:grpSpPr>
          <p:pic>
            <p:nvPicPr>
              <p:cNvPr id="18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651" name="Group 23"/>
            <p:cNvGrpSpPr/>
            <p:nvPr/>
          </p:nvGrpSpPr>
          <p:grpSpPr>
            <a:xfrm>
              <a:off x="1787758" y="5036332"/>
              <a:ext cx="206020" cy="184175"/>
              <a:chOff x="251520" y="1628800"/>
              <a:chExt cx="741462" cy="756475"/>
            </a:xfrm>
          </p:grpSpPr>
          <p:pic>
            <p:nvPicPr>
              <p:cNvPr id="184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752" name="Rounded Rectangle 1751"/>
            <p:cNvSpPr/>
            <p:nvPr/>
          </p:nvSpPr>
          <p:spPr>
            <a:xfrm>
              <a:off x="1587680" y="4896080"/>
              <a:ext cx="100039" cy="876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1652" name="Group 147"/>
            <p:cNvGrpSpPr/>
            <p:nvPr/>
          </p:nvGrpSpPr>
          <p:grpSpPr>
            <a:xfrm>
              <a:off x="2051720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654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83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655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83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831" name="Rounded Rectangle 1830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656" name="Group 161"/>
            <p:cNvGrpSpPr/>
            <p:nvPr/>
          </p:nvGrpSpPr>
          <p:grpSpPr>
            <a:xfrm>
              <a:off x="2555776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657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82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658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82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820" name="Rounded Rectangle 1819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659" name="Group 432"/>
            <p:cNvGrpSpPr/>
            <p:nvPr/>
          </p:nvGrpSpPr>
          <p:grpSpPr>
            <a:xfrm>
              <a:off x="1799704" y="4869160"/>
              <a:ext cx="108000" cy="108000"/>
              <a:chOff x="395536" y="5373216"/>
              <a:chExt cx="576064" cy="648072"/>
            </a:xfrm>
          </p:grpSpPr>
          <p:sp>
            <p:nvSpPr>
              <p:cNvPr id="1816" name="Rounded Rectangle 1815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817" name="Oval 1816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661" name="Group 435"/>
            <p:cNvGrpSpPr/>
            <p:nvPr/>
          </p:nvGrpSpPr>
          <p:grpSpPr>
            <a:xfrm>
              <a:off x="2339752" y="4869160"/>
              <a:ext cx="108000" cy="108000"/>
              <a:chOff x="395536" y="5373216"/>
              <a:chExt cx="576064" cy="648072"/>
            </a:xfrm>
          </p:grpSpPr>
          <p:sp>
            <p:nvSpPr>
              <p:cNvPr id="1814" name="Rounded Rectangle 1813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815" name="Oval 1814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667" name="Group 438"/>
            <p:cNvGrpSpPr/>
            <p:nvPr/>
          </p:nvGrpSpPr>
          <p:grpSpPr>
            <a:xfrm>
              <a:off x="2843808" y="4869160"/>
              <a:ext cx="108000" cy="108000"/>
              <a:chOff x="395536" y="5373216"/>
              <a:chExt cx="576064" cy="648072"/>
            </a:xfrm>
          </p:grpSpPr>
          <p:sp>
            <p:nvSpPr>
              <p:cNvPr id="1812" name="Rounded Rectangle 1811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813" name="Oval 1812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668" name="Group 1297"/>
            <p:cNvGrpSpPr/>
            <p:nvPr/>
          </p:nvGrpSpPr>
          <p:grpSpPr>
            <a:xfrm>
              <a:off x="3937994" y="4869160"/>
              <a:ext cx="1454226" cy="351347"/>
              <a:chOff x="1979712" y="2682000"/>
              <a:chExt cx="1454226" cy="351347"/>
            </a:xfrm>
          </p:grpSpPr>
          <p:grpSp>
            <p:nvGrpSpPr>
              <p:cNvPr id="1669" name="Group 331"/>
              <p:cNvGrpSpPr/>
              <p:nvPr/>
            </p:nvGrpSpPr>
            <p:grpSpPr>
              <a:xfrm>
                <a:off x="1979712" y="2708920"/>
                <a:ext cx="1454226" cy="324427"/>
                <a:chOff x="3851920" y="1412776"/>
                <a:chExt cx="1454226" cy="324427"/>
              </a:xfrm>
            </p:grpSpPr>
            <p:grpSp>
              <p:nvGrpSpPr>
                <p:cNvPr id="1670" name="Group 134"/>
                <p:cNvGrpSpPr/>
                <p:nvPr/>
              </p:nvGrpSpPr>
              <p:grpSpPr>
                <a:xfrm>
                  <a:off x="3851920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677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80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80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81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81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678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80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80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80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80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803" name="Rounded Rectangle 1802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679" name="Group 147"/>
                <p:cNvGrpSpPr/>
                <p:nvPr/>
              </p:nvGrpSpPr>
              <p:grpSpPr>
                <a:xfrm>
                  <a:off x="4355976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680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79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9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9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80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681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79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9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9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9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792" name="Rounded Rectangle 1791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691" name="Group 161"/>
                <p:cNvGrpSpPr/>
                <p:nvPr/>
              </p:nvGrpSpPr>
              <p:grpSpPr>
                <a:xfrm>
                  <a:off x="4860032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692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78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8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8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8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702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78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8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8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8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781" name="Rounded Rectangle 1780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</p:grpSp>
          <p:grpSp>
            <p:nvGrpSpPr>
              <p:cNvPr id="1703" name="Group 432"/>
              <p:cNvGrpSpPr/>
              <p:nvPr/>
            </p:nvGrpSpPr>
            <p:grpSpPr>
              <a:xfrm>
                <a:off x="2231752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774" name="Rounded Rectangle 1773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775" name="Oval 1774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719" name="Group 435"/>
              <p:cNvGrpSpPr/>
              <p:nvPr/>
            </p:nvGrpSpPr>
            <p:grpSpPr>
              <a:xfrm>
                <a:off x="2771800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772" name="Rounded Rectangle 1771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773" name="Oval 1772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720" name="Group 438"/>
              <p:cNvGrpSpPr/>
              <p:nvPr/>
            </p:nvGrpSpPr>
            <p:grpSpPr>
              <a:xfrm>
                <a:off x="3275856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770" name="Rounded Rectangle 1769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771" name="Oval 1770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</p:grpSp>
        <p:sp>
          <p:nvSpPr>
            <p:cNvPr id="1759" name="TextBox 1758"/>
            <p:cNvSpPr txBox="1"/>
            <p:nvPr/>
          </p:nvSpPr>
          <p:spPr>
            <a:xfrm>
              <a:off x="3145906" y="4869160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……..</a:t>
              </a:r>
              <a:endParaRPr lang="en-GB" dirty="0"/>
            </a:p>
          </p:txBody>
        </p:sp>
        <p:grpSp>
          <p:nvGrpSpPr>
            <p:cNvPr id="384" name="Group 18"/>
            <p:cNvGrpSpPr/>
            <p:nvPr/>
          </p:nvGrpSpPr>
          <p:grpSpPr>
            <a:xfrm>
              <a:off x="5436096" y="5045025"/>
              <a:ext cx="206020" cy="184175"/>
              <a:chOff x="251520" y="1628800"/>
              <a:chExt cx="741462" cy="756475"/>
            </a:xfrm>
          </p:grpSpPr>
          <p:pic>
            <p:nvPicPr>
              <p:cNvPr id="176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6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6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6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761" name="Rounded Rectangle 1760"/>
            <p:cNvSpPr/>
            <p:nvPr/>
          </p:nvSpPr>
          <p:spPr>
            <a:xfrm>
              <a:off x="5476112" y="4869160"/>
              <a:ext cx="100039" cy="876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cxnSp>
        <p:nvCxnSpPr>
          <p:cNvPr id="1849" name="Straight Arrow Connector 1848"/>
          <p:cNvCxnSpPr/>
          <p:nvPr/>
        </p:nvCxnSpPr>
        <p:spPr>
          <a:xfrm>
            <a:off x="1259632" y="1772816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0" name="Straight Arrow Connector 1849"/>
          <p:cNvCxnSpPr/>
          <p:nvPr/>
        </p:nvCxnSpPr>
        <p:spPr>
          <a:xfrm>
            <a:off x="1259632" y="2348880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1" name="Straight Arrow Connector 1850"/>
          <p:cNvCxnSpPr/>
          <p:nvPr/>
        </p:nvCxnSpPr>
        <p:spPr>
          <a:xfrm>
            <a:off x="1259632" y="2924944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2" name="Straight Arrow Connector 1851"/>
          <p:cNvCxnSpPr/>
          <p:nvPr/>
        </p:nvCxnSpPr>
        <p:spPr>
          <a:xfrm>
            <a:off x="1259632" y="350100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3" name="Straight Arrow Connector 1852"/>
          <p:cNvCxnSpPr/>
          <p:nvPr/>
        </p:nvCxnSpPr>
        <p:spPr>
          <a:xfrm>
            <a:off x="1259632" y="407707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4" name="Straight Arrow Connector 1853"/>
          <p:cNvCxnSpPr/>
          <p:nvPr/>
        </p:nvCxnSpPr>
        <p:spPr>
          <a:xfrm>
            <a:off x="1259632" y="458112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6" name="TextBox 1855"/>
          <p:cNvSpPr txBox="1"/>
          <p:nvPr/>
        </p:nvSpPr>
        <p:spPr>
          <a:xfrm>
            <a:off x="6948264" y="1628800"/>
            <a:ext cx="14734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Data Collection Group for A</a:t>
            </a:r>
            <a:endParaRPr lang="en-GB" sz="900" dirty="0"/>
          </a:p>
        </p:txBody>
      </p:sp>
      <p:sp>
        <p:nvSpPr>
          <p:cNvPr id="1857" name="TextBox 1856"/>
          <p:cNvSpPr txBox="1"/>
          <p:nvPr/>
        </p:nvSpPr>
        <p:spPr>
          <a:xfrm>
            <a:off x="6948264" y="2204864"/>
            <a:ext cx="14686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Data Collection Group for B</a:t>
            </a:r>
            <a:endParaRPr lang="en-GB" sz="900" dirty="0"/>
          </a:p>
        </p:txBody>
      </p:sp>
      <p:sp>
        <p:nvSpPr>
          <p:cNvPr id="1858" name="TextBox 1857"/>
          <p:cNvSpPr txBox="1"/>
          <p:nvPr/>
        </p:nvSpPr>
        <p:spPr>
          <a:xfrm>
            <a:off x="6948264" y="2780928"/>
            <a:ext cx="1492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Data Collection Group  for C</a:t>
            </a:r>
            <a:endParaRPr lang="en-GB" sz="900" dirty="0"/>
          </a:p>
        </p:txBody>
      </p:sp>
      <p:sp>
        <p:nvSpPr>
          <p:cNvPr id="1859" name="TextBox 1858"/>
          <p:cNvSpPr txBox="1"/>
          <p:nvPr/>
        </p:nvSpPr>
        <p:spPr>
          <a:xfrm>
            <a:off x="6948264" y="3356992"/>
            <a:ext cx="15616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Data Collection Group for AB</a:t>
            </a:r>
            <a:endParaRPr lang="en-GB" sz="900" dirty="0"/>
          </a:p>
        </p:txBody>
      </p:sp>
      <p:sp>
        <p:nvSpPr>
          <p:cNvPr id="1860" name="TextBox 1859"/>
          <p:cNvSpPr txBox="1"/>
          <p:nvPr/>
        </p:nvSpPr>
        <p:spPr>
          <a:xfrm>
            <a:off x="6948264" y="3933056"/>
            <a:ext cx="15343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Data Collection Group for AC</a:t>
            </a:r>
            <a:endParaRPr lang="en-GB" sz="900" dirty="0"/>
          </a:p>
        </p:txBody>
      </p:sp>
      <p:sp>
        <p:nvSpPr>
          <p:cNvPr id="1861" name="TextBox 1860"/>
          <p:cNvSpPr txBox="1"/>
          <p:nvPr/>
        </p:nvSpPr>
        <p:spPr>
          <a:xfrm>
            <a:off x="6948264" y="4509120"/>
            <a:ext cx="15969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Data Collection Group for ABC</a:t>
            </a:r>
            <a:endParaRPr lang="en-GB" sz="900" dirty="0"/>
          </a:p>
        </p:txBody>
      </p:sp>
      <p:cxnSp>
        <p:nvCxnSpPr>
          <p:cNvPr id="1863" name="Straight Connector 1862"/>
          <p:cNvCxnSpPr/>
          <p:nvPr/>
        </p:nvCxnSpPr>
        <p:spPr>
          <a:xfrm>
            <a:off x="8388424" y="1484784"/>
            <a:ext cx="0" cy="3384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/>
          <p:cNvCxnSpPr/>
          <p:nvPr/>
        </p:nvCxnSpPr>
        <p:spPr>
          <a:xfrm flipH="1">
            <a:off x="7812360" y="1484784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6" name="Straight Connector 1865"/>
          <p:cNvCxnSpPr/>
          <p:nvPr/>
        </p:nvCxnSpPr>
        <p:spPr>
          <a:xfrm flipH="1">
            <a:off x="7812360" y="486916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8" name="Straight Connector 1867"/>
          <p:cNvCxnSpPr/>
          <p:nvPr/>
        </p:nvCxnSpPr>
        <p:spPr>
          <a:xfrm>
            <a:off x="8388424" y="3068960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9" name="Group 838"/>
          <p:cNvGrpSpPr/>
          <p:nvPr/>
        </p:nvGrpSpPr>
        <p:grpSpPr>
          <a:xfrm>
            <a:off x="5724128" y="2204864"/>
            <a:ext cx="144016" cy="360040"/>
            <a:chOff x="5796136" y="5157192"/>
            <a:chExt cx="144016" cy="360040"/>
          </a:xfrm>
        </p:grpSpPr>
        <p:cxnSp>
          <p:nvCxnSpPr>
            <p:cNvPr id="834" name="Straight Connector 833"/>
            <p:cNvCxnSpPr/>
            <p:nvPr/>
          </p:nvCxnSpPr>
          <p:spPr>
            <a:xfrm>
              <a:off x="5796136" y="5157192"/>
              <a:ext cx="144016" cy="36004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6" name="Straight Connector 835"/>
            <p:cNvCxnSpPr/>
            <p:nvPr/>
          </p:nvCxnSpPr>
          <p:spPr>
            <a:xfrm flipH="1">
              <a:off x="5796136" y="5157192"/>
              <a:ext cx="144016" cy="36004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56" name="Group 855"/>
          <p:cNvGrpSpPr/>
          <p:nvPr/>
        </p:nvGrpSpPr>
        <p:grpSpPr>
          <a:xfrm>
            <a:off x="5724128" y="1628800"/>
            <a:ext cx="144016" cy="360040"/>
            <a:chOff x="5796136" y="5157192"/>
            <a:chExt cx="144016" cy="360040"/>
          </a:xfrm>
        </p:grpSpPr>
        <p:cxnSp>
          <p:nvCxnSpPr>
            <p:cNvPr id="857" name="Straight Connector 856"/>
            <p:cNvCxnSpPr/>
            <p:nvPr/>
          </p:nvCxnSpPr>
          <p:spPr>
            <a:xfrm>
              <a:off x="5796136" y="5157192"/>
              <a:ext cx="144016" cy="36004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8" name="Straight Connector 857"/>
            <p:cNvCxnSpPr/>
            <p:nvPr/>
          </p:nvCxnSpPr>
          <p:spPr>
            <a:xfrm flipH="1">
              <a:off x="5796136" y="5157192"/>
              <a:ext cx="144016" cy="36004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59" name="TextBox 858"/>
          <p:cNvSpPr txBox="1"/>
          <p:nvPr/>
        </p:nvSpPr>
        <p:spPr>
          <a:xfrm>
            <a:off x="304721" y="5373216"/>
            <a:ext cx="88392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Because buffer for macromolecules A, B and C are the same no an extra buffer measurement is necessary between their data collections when measured sequentially</a:t>
            </a:r>
            <a:endParaRPr lang="en-GB" sz="1000" dirty="0"/>
          </a:p>
        </p:txBody>
      </p:sp>
      <p:grpSp>
        <p:nvGrpSpPr>
          <p:cNvPr id="841" name="Group 840"/>
          <p:cNvGrpSpPr/>
          <p:nvPr/>
        </p:nvGrpSpPr>
        <p:grpSpPr>
          <a:xfrm>
            <a:off x="5724128" y="2708920"/>
            <a:ext cx="144016" cy="360040"/>
            <a:chOff x="5796136" y="5157192"/>
            <a:chExt cx="144016" cy="360040"/>
          </a:xfrm>
        </p:grpSpPr>
        <p:cxnSp>
          <p:nvCxnSpPr>
            <p:cNvPr id="842" name="Straight Connector 841"/>
            <p:cNvCxnSpPr/>
            <p:nvPr/>
          </p:nvCxnSpPr>
          <p:spPr>
            <a:xfrm>
              <a:off x="5796136" y="5157192"/>
              <a:ext cx="144016" cy="36004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3" name="Straight Connector 842"/>
            <p:cNvCxnSpPr/>
            <p:nvPr/>
          </p:nvCxnSpPr>
          <p:spPr>
            <a:xfrm flipH="1">
              <a:off x="5796136" y="5157192"/>
              <a:ext cx="144016" cy="36004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Case 2: How does the enzyme function</a:t>
            </a:r>
            <a:endParaRPr lang="en-GB" sz="2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539552" y="836712"/>
            <a:ext cx="7992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P2 will comprises data collections of:</a:t>
            </a:r>
          </a:p>
          <a:p>
            <a:r>
              <a:rPr lang="en-GB" sz="1200" dirty="0" smtClean="0"/>
              <a:t>The </a:t>
            </a:r>
            <a:r>
              <a:rPr lang="en-GB" sz="1200" dirty="0" err="1" smtClean="0"/>
              <a:t>trimeric</a:t>
            </a:r>
            <a:r>
              <a:rPr lang="en-GB" sz="1200" dirty="0" smtClean="0"/>
              <a:t> assembly ABC (same conditions as for P1)</a:t>
            </a:r>
          </a:p>
          <a:p>
            <a:r>
              <a:rPr lang="en-GB" sz="1200" dirty="0" smtClean="0"/>
              <a:t>Plus a data collection for each buffer condition (</a:t>
            </a:r>
            <a:r>
              <a:rPr lang="en-GB" sz="1200" dirty="0" err="1" smtClean="0"/>
              <a:t>Ligands</a:t>
            </a:r>
            <a:r>
              <a:rPr lang="en-GB" sz="1200" dirty="0" smtClean="0"/>
              <a:t> and additives required for activity and /or  non hydrolysable homologues to isolate the various stages of the reaction). </a:t>
            </a:r>
          </a:p>
          <a:p>
            <a:endParaRPr lang="en-GB" sz="1200" dirty="0" smtClean="0"/>
          </a:p>
          <a:p>
            <a:r>
              <a:rPr lang="en-GB" sz="1200" dirty="0" smtClean="0"/>
              <a:t>Thus the macromolecule ABC will have an additional  n*3 samples where n is the number of buffer conditions that need to be measured.</a:t>
            </a:r>
            <a:endParaRPr lang="en-GB" sz="1200" dirty="0"/>
          </a:p>
        </p:txBody>
      </p:sp>
      <p:sp>
        <p:nvSpPr>
          <p:cNvPr id="207" name="Rounded Rectangle 206"/>
          <p:cNvSpPr/>
          <p:nvPr/>
        </p:nvSpPr>
        <p:spPr>
          <a:xfrm>
            <a:off x="827584" y="2492896"/>
            <a:ext cx="792088" cy="3600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Oval 207"/>
          <p:cNvSpPr/>
          <p:nvPr/>
        </p:nvSpPr>
        <p:spPr>
          <a:xfrm>
            <a:off x="971600" y="3717032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ABC</a:t>
            </a:r>
            <a:endParaRPr lang="en-GB" sz="800" dirty="0"/>
          </a:p>
        </p:txBody>
      </p:sp>
      <p:sp>
        <p:nvSpPr>
          <p:cNvPr id="209" name="Oval 208"/>
          <p:cNvSpPr/>
          <p:nvPr/>
        </p:nvSpPr>
        <p:spPr>
          <a:xfrm>
            <a:off x="1331640" y="3140968"/>
            <a:ext cx="216024" cy="21602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AC</a:t>
            </a:r>
            <a:endParaRPr lang="en-GB" sz="800" dirty="0"/>
          </a:p>
        </p:txBody>
      </p:sp>
      <p:sp>
        <p:nvSpPr>
          <p:cNvPr id="210" name="Oval 209"/>
          <p:cNvSpPr/>
          <p:nvPr/>
        </p:nvSpPr>
        <p:spPr>
          <a:xfrm>
            <a:off x="971600" y="3140968"/>
            <a:ext cx="216024" cy="21602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</a:t>
            </a:r>
            <a:endParaRPr lang="en-GB" sz="800" dirty="0"/>
          </a:p>
        </p:txBody>
      </p:sp>
      <p:sp>
        <p:nvSpPr>
          <p:cNvPr id="211" name="Oval 210"/>
          <p:cNvSpPr/>
          <p:nvPr/>
        </p:nvSpPr>
        <p:spPr>
          <a:xfrm>
            <a:off x="1115616" y="2852936"/>
            <a:ext cx="216024" cy="21602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</a:t>
            </a:r>
            <a:endParaRPr lang="en-GB" sz="800" dirty="0"/>
          </a:p>
        </p:txBody>
      </p:sp>
      <p:sp>
        <p:nvSpPr>
          <p:cNvPr id="212" name="Oval 211"/>
          <p:cNvSpPr/>
          <p:nvPr/>
        </p:nvSpPr>
        <p:spPr>
          <a:xfrm>
            <a:off x="1259632" y="2564904"/>
            <a:ext cx="216024" cy="21602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</a:t>
            </a:r>
            <a:endParaRPr lang="en-GB" sz="800" dirty="0"/>
          </a:p>
        </p:txBody>
      </p:sp>
      <p:sp>
        <p:nvSpPr>
          <p:cNvPr id="213" name="Oval 212"/>
          <p:cNvSpPr/>
          <p:nvPr/>
        </p:nvSpPr>
        <p:spPr>
          <a:xfrm>
            <a:off x="899592" y="2564904"/>
            <a:ext cx="216024" cy="21602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</a:t>
            </a:r>
            <a:endParaRPr lang="en-GB" sz="800" dirty="0"/>
          </a:p>
        </p:txBody>
      </p:sp>
      <p:cxnSp>
        <p:nvCxnSpPr>
          <p:cNvPr id="214" name="Straight Arrow Connector 213"/>
          <p:cNvCxnSpPr/>
          <p:nvPr/>
        </p:nvCxnSpPr>
        <p:spPr>
          <a:xfrm>
            <a:off x="1547664" y="400506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/>
          <p:cNvSpPr txBox="1"/>
          <p:nvPr/>
        </p:nvSpPr>
        <p:spPr>
          <a:xfrm>
            <a:off x="6804248" y="378904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……………</a:t>
            </a:r>
          </a:p>
        </p:txBody>
      </p:sp>
      <p:sp>
        <p:nvSpPr>
          <p:cNvPr id="221" name="Rounded Rectangle 220"/>
          <p:cNvSpPr/>
          <p:nvPr/>
        </p:nvSpPr>
        <p:spPr>
          <a:xfrm>
            <a:off x="2051720" y="3789040"/>
            <a:ext cx="2088232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B1</a:t>
            </a:r>
            <a:endParaRPr lang="en-GB" sz="1000" dirty="0"/>
          </a:p>
        </p:txBody>
      </p:sp>
      <p:cxnSp>
        <p:nvCxnSpPr>
          <p:cNvPr id="230" name="Straight Connector 229"/>
          <p:cNvCxnSpPr/>
          <p:nvPr/>
        </p:nvCxnSpPr>
        <p:spPr>
          <a:xfrm>
            <a:off x="2267744" y="328498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2267744" y="3284984"/>
            <a:ext cx="5040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 flipV="1">
            <a:off x="2987824" y="328498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V="1">
            <a:off x="3707904" y="328498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V="1">
            <a:off x="4860032" y="299695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4499992" y="2708920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Samples</a:t>
            </a:r>
          </a:p>
        </p:txBody>
      </p:sp>
      <p:grpSp>
        <p:nvGrpSpPr>
          <p:cNvPr id="247" name="Group 246"/>
          <p:cNvGrpSpPr/>
          <p:nvPr/>
        </p:nvGrpSpPr>
        <p:grpSpPr>
          <a:xfrm>
            <a:off x="2267744" y="4437112"/>
            <a:ext cx="1512168" cy="432048"/>
            <a:chOff x="2267744" y="5517232"/>
            <a:chExt cx="1512168" cy="432048"/>
          </a:xfrm>
        </p:grpSpPr>
        <p:cxnSp>
          <p:nvCxnSpPr>
            <p:cNvPr id="239" name="Straight Connector 238"/>
            <p:cNvCxnSpPr/>
            <p:nvPr/>
          </p:nvCxnSpPr>
          <p:spPr>
            <a:xfrm flipH="1">
              <a:off x="2267744" y="5733256"/>
              <a:ext cx="15121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10800000">
              <a:off x="2267744" y="5517232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0800000" flipV="1">
              <a:off x="3779912" y="5517232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0800000" flipV="1">
              <a:off x="3059832" y="5517232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flipV="1">
              <a:off x="3059832" y="5661248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4" name="TextBox 243"/>
          <p:cNvSpPr txBox="1"/>
          <p:nvPr/>
        </p:nvSpPr>
        <p:spPr>
          <a:xfrm>
            <a:off x="2339752" y="4941168"/>
            <a:ext cx="1507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Buffers Conditions c1</a:t>
            </a:r>
          </a:p>
        </p:txBody>
      </p:sp>
      <p:sp>
        <p:nvSpPr>
          <p:cNvPr id="256" name="Rounded Rectangle 255"/>
          <p:cNvSpPr/>
          <p:nvPr/>
        </p:nvSpPr>
        <p:spPr>
          <a:xfrm>
            <a:off x="4644008" y="3789040"/>
            <a:ext cx="1944216" cy="50405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B2</a:t>
            </a:r>
            <a:endParaRPr lang="en-GB" sz="1000" dirty="0"/>
          </a:p>
        </p:txBody>
      </p:sp>
      <p:grpSp>
        <p:nvGrpSpPr>
          <p:cNvPr id="262" name="Group 261"/>
          <p:cNvGrpSpPr/>
          <p:nvPr/>
        </p:nvGrpSpPr>
        <p:grpSpPr>
          <a:xfrm>
            <a:off x="4860032" y="4437112"/>
            <a:ext cx="1512168" cy="432048"/>
            <a:chOff x="2267744" y="5517232"/>
            <a:chExt cx="1512168" cy="432048"/>
          </a:xfrm>
        </p:grpSpPr>
        <p:cxnSp>
          <p:nvCxnSpPr>
            <p:cNvPr id="263" name="Straight Connector 262"/>
            <p:cNvCxnSpPr/>
            <p:nvPr/>
          </p:nvCxnSpPr>
          <p:spPr>
            <a:xfrm flipH="1">
              <a:off x="2267744" y="5733256"/>
              <a:ext cx="15121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0800000">
              <a:off x="2267744" y="5517232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0800000" flipV="1">
              <a:off x="3779912" y="5517232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10800000" flipV="1">
              <a:off x="3059832" y="5517232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flipV="1">
              <a:off x="3059832" y="5661248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9" name="TextBox 268"/>
          <p:cNvSpPr txBox="1"/>
          <p:nvPr/>
        </p:nvSpPr>
        <p:spPr>
          <a:xfrm>
            <a:off x="4860032" y="4941168"/>
            <a:ext cx="1507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Buffers Conditions c2</a:t>
            </a:r>
          </a:p>
        </p:txBody>
      </p:sp>
      <p:cxnSp>
        <p:nvCxnSpPr>
          <p:cNvPr id="270" name="Straight Connector 269"/>
          <p:cNvCxnSpPr/>
          <p:nvPr/>
        </p:nvCxnSpPr>
        <p:spPr>
          <a:xfrm flipV="1">
            <a:off x="4860032" y="328498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 flipV="1">
            <a:off x="5580112" y="328498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flipV="1">
            <a:off x="6300192" y="328498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/>
          <p:nvPr/>
        </p:nvCxnSpPr>
        <p:spPr>
          <a:xfrm>
            <a:off x="1547664" y="278092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/>
          <p:cNvSpPr txBox="1"/>
          <p:nvPr/>
        </p:nvSpPr>
        <p:spPr>
          <a:xfrm>
            <a:off x="1979712" y="2636912"/>
            <a:ext cx="1335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 measurements</a:t>
            </a:r>
          </a:p>
        </p:txBody>
      </p:sp>
      <p:sp>
        <p:nvSpPr>
          <p:cNvPr id="61" name="Slide Number Placeholder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58" name="Oval 57"/>
          <p:cNvSpPr/>
          <p:nvPr/>
        </p:nvSpPr>
        <p:spPr>
          <a:xfrm>
            <a:off x="2195736" y="3717032"/>
            <a:ext cx="216024" cy="2160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59" name="Oval 58"/>
          <p:cNvSpPr/>
          <p:nvPr/>
        </p:nvSpPr>
        <p:spPr>
          <a:xfrm>
            <a:off x="2915816" y="3717032"/>
            <a:ext cx="216024" cy="21602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60" name="Oval 59"/>
          <p:cNvSpPr/>
          <p:nvPr/>
        </p:nvSpPr>
        <p:spPr>
          <a:xfrm>
            <a:off x="3563888" y="3717032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62" name="Oval 61"/>
          <p:cNvSpPr/>
          <p:nvPr/>
        </p:nvSpPr>
        <p:spPr>
          <a:xfrm>
            <a:off x="4788024" y="3717032"/>
            <a:ext cx="216024" cy="2160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65" name="Oval 64"/>
          <p:cNvSpPr/>
          <p:nvPr/>
        </p:nvSpPr>
        <p:spPr>
          <a:xfrm>
            <a:off x="5508104" y="3717032"/>
            <a:ext cx="216024" cy="21602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67" name="Oval 66"/>
          <p:cNvSpPr/>
          <p:nvPr/>
        </p:nvSpPr>
        <p:spPr>
          <a:xfrm>
            <a:off x="6156176" y="3717032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2411760" y="5301208"/>
            <a:ext cx="16289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ABC_B1_10_4C</a:t>
            </a:r>
          </a:p>
          <a:p>
            <a:r>
              <a:rPr lang="en-US" dirty="0" smtClean="0"/>
              <a:t>ABC_B1_30_4C</a:t>
            </a:r>
          </a:p>
          <a:p>
            <a:r>
              <a:rPr lang="en-US" dirty="0" smtClean="0"/>
              <a:t>ABC_B1_50_4C</a:t>
            </a:r>
            <a:endParaRPr lang="en-GB" dirty="0"/>
          </a:p>
        </p:txBody>
      </p:sp>
      <p:sp>
        <p:nvSpPr>
          <p:cNvPr id="70" name="TextBox 69"/>
          <p:cNvSpPr txBox="1"/>
          <p:nvPr/>
        </p:nvSpPr>
        <p:spPr>
          <a:xfrm>
            <a:off x="4788024" y="5301208"/>
            <a:ext cx="17459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ABC_B2_10_10C</a:t>
            </a:r>
          </a:p>
          <a:p>
            <a:r>
              <a:rPr lang="en-US" dirty="0" smtClean="0"/>
              <a:t>ABC_B2_30_10C</a:t>
            </a:r>
          </a:p>
          <a:p>
            <a:r>
              <a:rPr lang="en-US" dirty="0" smtClean="0"/>
              <a:t>ABC_B2_50_10C</a:t>
            </a:r>
            <a:endParaRPr lang="en-GB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67544" y="1340768"/>
            <a:ext cx="792088" cy="3600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Case 2: How does the enzyme function</a:t>
            </a:r>
            <a:endParaRPr lang="en-GB" sz="2400" dirty="0"/>
          </a:p>
        </p:txBody>
      </p:sp>
      <p:sp>
        <p:nvSpPr>
          <p:cNvPr id="25" name="Oval 24"/>
          <p:cNvSpPr/>
          <p:nvPr/>
        </p:nvSpPr>
        <p:spPr>
          <a:xfrm>
            <a:off x="611560" y="4293096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ABC</a:t>
            </a:r>
            <a:endParaRPr lang="en-GB" sz="800" dirty="0"/>
          </a:p>
        </p:txBody>
      </p:sp>
      <p:sp>
        <p:nvSpPr>
          <p:cNvPr id="26" name="Oval 25"/>
          <p:cNvSpPr/>
          <p:nvPr/>
        </p:nvSpPr>
        <p:spPr>
          <a:xfrm>
            <a:off x="611560" y="3717032"/>
            <a:ext cx="504056" cy="5040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AC</a:t>
            </a:r>
            <a:endParaRPr lang="en-GB" sz="800" dirty="0"/>
          </a:p>
        </p:txBody>
      </p:sp>
      <p:sp>
        <p:nvSpPr>
          <p:cNvPr id="27" name="Oval 26"/>
          <p:cNvSpPr/>
          <p:nvPr/>
        </p:nvSpPr>
        <p:spPr>
          <a:xfrm>
            <a:off x="611560" y="3140968"/>
            <a:ext cx="504056" cy="5040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</a:t>
            </a:r>
            <a:endParaRPr lang="en-GB" sz="800" dirty="0"/>
          </a:p>
        </p:txBody>
      </p:sp>
      <p:sp>
        <p:nvSpPr>
          <p:cNvPr id="28" name="Oval 27"/>
          <p:cNvSpPr/>
          <p:nvPr/>
        </p:nvSpPr>
        <p:spPr>
          <a:xfrm>
            <a:off x="611560" y="2564904"/>
            <a:ext cx="504056" cy="5040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</a:t>
            </a:r>
            <a:endParaRPr lang="en-GB" sz="800" dirty="0"/>
          </a:p>
        </p:txBody>
      </p:sp>
      <p:sp>
        <p:nvSpPr>
          <p:cNvPr id="29" name="Oval 28"/>
          <p:cNvSpPr/>
          <p:nvPr/>
        </p:nvSpPr>
        <p:spPr>
          <a:xfrm>
            <a:off x="611560" y="1988840"/>
            <a:ext cx="504056" cy="5040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</a:t>
            </a:r>
            <a:endParaRPr lang="en-GB" sz="800" dirty="0"/>
          </a:p>
        </p:txBody>
      </p:sp>
      <p:sp>
        <p:nvSpPr>
          <p:cNvPr id="30" name="Oval 29"/>
          <p:cNvSpPr/>
          <p:nvPr/>
        </p:nvSpPr>
        <p:spPr>
          <a:xfrm>
            <a:off x="611560" y="1412776"/>
            <a:ext cx="504056" cy="5040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</a:t>
            </a:r>
            <a:endParaRPr lang="en-GB" sz="800" dirty="0"/>
          </a:p>
        </p:txBody>
      </p:sp>
      <p:sp>
        <p:nvSpPr>
          <p:cNvPr id="160" name="Slide Number Placeholder 1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412" name="TextBox 411"/>
          <p:cNvSpPr txBox="1"/>
          <p:nvPr/>
        </p:nvSpPr>
        <p:spPr>
          <a:xfrm>
            <a:off x="3563888" y="692696"/>
            <a:ext cx="1598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Measurements</a:t>
            </a:r>
            <a:endParaRPr lang="en-GB" dirty="0"/>
          </a:p>
        </p:txBody>
      </p:sp>
      <p:grpSp>
        <p:nvGrpSpPr>
          <p:cNvPr id="538" name="Group 537"/>
          <p:cNvGrpSpPr/>
          <p:nvPr/>
        </p:nvGrpSpPr>
        <p:grpSpPr>
          <a:xfrm>
            <a:off x="1173833" y="3752645"/>
            <a:ext cx="7502623" cy="1044507"/>
            <a:chOff x="1115616" y="1988840"/>
            <a:chExt cx="7502623" cy="1044507"/>
          </a:xfrm>
        </p:grpSpPr>
        <p:cxnSp>
          <p:nvCxnSpPr>
            <p:cNvPr id="316" name="Straight Arrow Connector 315"/>
            <p:cNvCxnSpPr/>
            <p:nvPr/>
          </p:nvCxnSpPr>
          <p:spPr>
            <a:xfrm>
              <a:off x="1115616" y="2780928"/>
              <a:ext cx="6480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8" name="Group 417"/>
            <p:cNvGrpSpPr/>
            <p:nvPr/>
          </p:nvGrpSpPr>
          <p:grpSpPr>
            <a:xfrm>
              <a:off x="1907704" y="2708920"/>
              <a:ext cx="1741983" cy="324427"/>
              <a:chOff x="1907704" y="2708920"/>
              <a:chExt cx="1741983" cy="324427"/>
            </a:xfrm>
          </p:grpSpPr>
          <p:grpSp>
            <p:nvGrpSpPr>
              <p:cNvPr id="18" name="Group 147"/>
              <p:cNvGrpSpPr/>
              <p:nvPr/>
            </p:nvGrpSpPr>
            <p:grpSpPr>
              <a:xfrm>
                <a:off x="3419872" y="2708920"/>
                <a:ext cx="229815" cy="324427"/>
                <a:chOff x="251520" y="2780928"/>
                <a:chExt cx="741462" cy="1332539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356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57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58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59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351" name="Rounded Rectangle 350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  <p:grpSp>
            <p:nvGrpSpPr>
              <p:cNvPr id="296" name="Group 331"/>
              <p:cNvGrpSpPr/>
              <p:nvPr/>
            </p:nvGrpSpPr>
            <p:grpSpPr>
              <a:xfrm>
                <a:off x="1907704" y="2708920"/>
                <a:ext cx="1454226" cy="324427"/>
                <a:chOff x="3851920" y="1412776"/>
                <a:chExt cx="1454226" cy="324427"/>
              </a:xfrm>
            </p:grpSpPr>
            <p:grpSp>
              <p:nvGrpSpPr>
                <p:cNvPr id="297" name="Group 134"/>
                <p:cNvGrpSpPr/>
                <p:nvPr/>
              </p:nvGrpSpPr>
              <p:grpSpPr>
                <a:xfrm>
                  <a:off x="3851920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375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41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1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1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1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376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38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0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0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1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388" name="Rounded Rectangle 387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318" name="Group 147"/>
                <p:cNvGrpSpPr/>
                <p:nvPr/>
              </p:nvGrpSpPr>
              <p:grpSpPr>
                <a:xfrm>
                  <a:off x="4355976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333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36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37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37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37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334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33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34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34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36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336" name="Rounded Rectangle 335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319" name="Group 161"/>
                <p:cNvGrpSpPr/>
                <p:nvPr/>
              </p:nvGrpSpPr>
              <p:grpSpPr>
                <a:xfrm>
                  <a:off x="4860032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320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32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32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33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33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321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32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32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32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32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323" name="Rounded Rectangle 322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</p:grpSp>
        </p:grpSp>
        <p:grpSp>
          <p:nvGrpSpPr>
            <p:cNvPr id="419" name="Group 418"/>
            <p:cNvGrpSpPr/>
            <p:nvPr/>
          </p:nvGrpSpPr>
          <p:grpSpPr>
            <a:xfrm>
              <a:off x="3851920" y="2708920"/>
              <a:ext cx="1741983" cy="324427"/>
              <a:chOff x="1907704" y="2708920"/>
              <a:chExt cx="1741983" cy="324427"/>
            </a:xfrm>
          </p:grpSpPr>
          <p:grpSp>
            <p:nvGrpSpPr>
              <p:cNvPr id="420" name="Group 147"/>
              <p:cNvGrpSpPr/>
              <p:nvPr/>
            </p:nvGrpSpPr>
            <p:grpSpPr>
              <a:xfrm>
                <a:off x="3419872" y="2708920"/>
                <a:ext cx="229815" cy="324427"/>
                <a:chOff x="251520" y="2780928"/>
                <a:chExt cx="741462" cy="1332539"/>
              </a:xfrm>
            </p:grpSpPr>
            <p:grpSp>
              <p:nvGrpSpPr>
                <p:cNvPr id="461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463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6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65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66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462" name="Rounded Rectangle 461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  <p:grpSp>
            <p:nvGrpSpPr>
              <p:cNvPr id="421" name="Group 331"/>
              <p:cNvGrpSpPr/>
              <p:nvPr/>
            </p:nvGrpSpPr>
            <p:grpSpPr>
              <a:xfrm>
                <a:off x="1907704" y="2708920"/>
                <a:ext cx="1454226" cy="324427"/>
                <a:chOff x="3851920" y="1412776"/>
                <a:chExt cx="1454226" cy="324427"/>
              </a:xfrm>
            </p:grpSpPr>
            <p:grpSp>
              <p:nvGrpSpPr>
                <p:cNvPr id="422" name="Group 134"/>
                <p:cNvGrpSpPr/>
                <p:nvPr/>
              </p:nvGrpSpPr>
              <p:grpSpPr>
                <a:xfrm>
                  <a:off x="3851920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449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45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5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5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6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450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45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5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5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5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452" name="Rounded Rectangle 451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423" name="Group 147"/>
                <p:cNvGrpSpPr/>
                <p:nvPr/>
              </p:nvGrpSpPr>
              <p:grpSpPr>
                <a:xfrm>
                  <a:off x="4355976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437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44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4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4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4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438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44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4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4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4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440" name="Rounded Rectangle 439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424" name="Group 161"/>
                <p:cNvGrpSpPr/>
                <p:nvPr/>
              </p:nvGrpSpPr>
              <p:grpSpPr>
                <a:xfrm>
                  <a:off x="4860032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425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43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3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3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3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426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42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3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3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3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428" name="Rounded Rectangle 427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</p:grpSp>
        </p:grpSp>
        <p:grpSp>
          <p:nvGrpSpPr>
            <p:cNvPr id="467" name="Group 466"/>
            <p:cNvGrpSpPr/>
            <p:nvPr/>
          </p:nvGrpSpPr>
          <p:grpSpPr>
            <a:xfrm>
              <a:off x="6876256" y="2708920"/>
              <a:ext cx="1741983" cy="324427"/>
              <a:chOff x="1907704" y="2708920"/>
              <a:chExt cx="1741983" cy="324427"/>
            </a:xfrm>
          </p:grpSpPr>
          <p:grpSp>
            <p:nvGrpSpPr>
              <p:cNvPr id="468" name="Group 147"/>
              <p:cNvGrpSpPr/>
              <p:nvPr/>
            </p:nvGrpSpPr>
            <p:grpSpPr>
              <a:xfrm>
                <a:off x="3419872" y="2708920"/>
                <a:ext cx="229815" cy="324427"/>
                <a:chOff x="251520" y="2780928"/>
                <a:chExt cx="741462" cy="1332539"/>
              </a:xfrm>
            </p:grpSpPr>
            <p:grpSp>
              <p:nvGrpSpPr>
                <p:cNvPr id="509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511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12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13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1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510" name="Rounded Rectangle 509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  <p:grpSp>
            <p:nvGrpSpPr>
              <p:cNvPr id="469" name="Group 331"/>
              <p:cNvGrpSpPr/>
              <p:nvPr/>
            </p:nvGrpSpPr>
            <p:grpSpPr>
              <a:xfrm>
                <a:off x="1907704" y="2708920"/>
                <a:ext cx="1454226" cy="324427"/>
                <a:chOff x="3851920" y="1412776"/>
                <a:chExt cx="1454226" cy="324427"/>
              </a:xfrm>
            </p:grpSpPr>
            <p:grpSp>
              <p:nvGrpSpPr>
                <p:cNvPr id="470" name="Group 134"/>
                <p:cNvGrpSpPr/>
                <p:nvPr/>
              </p:nvGrpSpPr>
              <p:grpSpPr>
                <a:xfrm>
                  <a:off x="3851920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497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50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50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50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50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498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50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50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50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50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500" name="Rounded Rectangle 499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tx2">
                      <a:lumMod val="75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471" name="Group 147"/>
                <p:cNvGrpSpPr/>
                <p:nvPr/>
              </p:nvGrpSpPr>
              <p:grpSpPr>
                <a:xfrm>
                  <a:off x="4355976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485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49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9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9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9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486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48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9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9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9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488" name="Rounded Rectangle 487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tx2">
                      <a:lumMod val="75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472" name="Group 161"/>
                <p:cNvGrpSpPr/>
                <p:nvPr/>
              </p:nvGrpSpPr>
              <p:grpSpPr>
                <a:xfrm>
                  <a:off x="4860032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473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48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8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8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8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474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47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7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7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8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476" name="Rounded Rectangle 475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tx2">
                      <a:lumMod val="75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</p:grpSp>
        </p:grpSp>
        <p:sp>
          <p:nvSpPr>
            <p:cNvPr id="515" name="TextBox 514"/>
            <p:cNvSpPr txBox="1"/>
            <p:nvPr/>
          </p:nvSpPr>
          <p:spPr>
            <a:xfrm>
              <a:off x="5940152" y="2636912"/>
              <a:ext cx="45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…..</a:t>
              </a:r>
              <a:endParaRPr lang="en-GB" dirty="0"/>
            </a:p>
          </p:txBody>
        </p:sp>
        <p:grpSp>
          <p:nvGrpSpPr>
            <p:cNvPr id="525" name="Group 524"/>
            <p:cNvGrpSpPr/>
            <p:nvPr/>
          </p:nvGrpSpPr>
          <p:grpSpPr>
            <a:xfrm>
              <a:off x="1979712" y="1988840"/>
              <a:ext cx="1584176" cy="648072"/>
              <a:chOff x="1979712" y="1988840"/>
              <a:chExt cx="1584176" cy="648072"/>
            </a:xfrm>
          </p:grpSpPr>
          <p:cxnSp>
            <p:nvCxnSpPr>
              <p:cNvPr id="517" name="Straight Connector 516"/>
              <p:cNvCxnSpPr/>
              <p:nvPr/>
            </p:nvCxnSpPr>
            <p:spPr>
              <a:xfrm>
                <a:off x="1979712" y="2492896"/>
                <a:ext cx="158417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/>
              <p:nvPr/>
            </p:nvCxnSpPr>
            <p:spPr>
              <a:xfrm>
                <a:off x="1979712" y="2492896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/>
              <p:cNvCxnSpPr/>
              <p:nvPr/>
            </p:nvCxnSpPr>
            <p:spPr>
              <a:xfrm>
                <a:off x="3563888" y="2492896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/>
              <p:cNvCxnSpPr/>
              <p:nvPr/>
            </p:nvCxnSpPr>
            <p:spPr>
              <a:xfrm flipV="1">
                <a:off x="2771800" y="2276872"/>
                <a:ext cx="0" cy="2160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4" name="TextBox 523"/>
              <p:cNvSpPr txBox="1"/>
              <p:nvPr/>
            </p:nvSpPr>
            <p:spPr>
              <a:xfrm>
                <a:off x="2051720" y="1988840"/>
                <a:ext cx="13658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Buffer conditions 1</a:t>
                </a:r>
                <a:endParaRPr lang="en-GB" sz="1200" dirty="0"/>
              </a:p>
            </p:txBody>
          </p:sp>
        </p:grpSp>
        <p:grpSp>
          <p:nvGrpSpPr>
            <p:cNvPr id="526" name="Group 525"/>
            <p:cNvGrpSpPr/>
            <p:nvPr/>
          </p:nvGrpSpPr>
          <p:grpSpPr>
            <a:xfrm>
              <a:off x="3923928" y="1988840"/>
              <a:ext cx="1584176" cy="648072"/>
              <a:chOff x="1979712" y="1988840"/>
              <a:chExt cx="1584176" cy="648072"/>
            </a:xfrm>
          </p:grpSpPr>
          <p:cxnSp>
            <p:nvCxnSpPr>
              <p:cNvPr id="527" name="Straight Connector 526"/>
              <p:cNvCxnSpPr/>
              <p:nvPr/>
            </p:nvCxnSpPr>
            <p:spPr>
              <a:xfrm>
                <a:off x="1979712" y="2492896"/>
                <a:ext cx="158417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Straight Connector 527"/>
              <p:cNvCxnSpPr/>
              <p:nvPr/>
            </p:nvCxnSpPr>
            <p:spPr>
              <a:xfrm>
                <a:off x="1979712" y="2492896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Straight Connector 528"/>
              <p:cNvCxnSpPr/>
              <p:nvPr/>
            </p:nvCxnSpPr>
            <p:spPr>
              <a:xfrm>
                <a:off x="3563888" y="2492896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0" name="Straight Connector 529"/>
              <p:cNvCxnSpPr/>
              <p:nvPr/>
            </p:nvCxnSpPr>
            <p:spPr>
              <a:xfrm flipV="1">
                <a:off x="2771800" y="2276872"/>
                <a:ext cx="0" cy="2160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1" name="TextBox 530"/>
              <p:cNvSpPr txBox="1"/>
              <p:nvPr/>
            </p:nvSpPr>
            <p:spPr>
              <a:xfrm>
                <a:off x="2051720" y="1988840"/>
                <a:ext cx="13658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Buffer conditions 2</a:t>
                </a:r>
                <a:endParaRPr lang="en-GB" sz="1200" dirty="0"/>
              </a:p>
            </p:txBody>
          </p:sp>
        </p:grpSp>
        <p:grpSp>
          <p:nvGrpSpPr>
            <p:cNvPr id="532" name="Group 531"/>
            <p:cNvGrpSpPr/>
            <p:nvPr/>
          </p:nvGrpSpPr>
          <p:grpSpPr>
            <a:xfrm>
              <a:off x="6948264" y="1988840"/>
              <a:ext cx="1584176" cy="648072"/>
              <a:chOff x="1979712" y="1988840"/>
              <a:chExt cx="1584176" cy="648072"/>
            </a:xfrm>
          </p:grpSpPr>
          <p:cxnSp>
            <p:nvCxnSpPr>
              <p:cNvPr id="533" name="Straight Connector 532"/>
              <p:cNvCxnSpPr/>
              <p:nvPr/>
            </p:nvCxnSpPr>
            <p:spPr>
              <a:xfrm>
                <a:off x="1979712" y="2492896"/>
                <a:ext cx="158417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Straight Connector 533"/>
              <p:cNvCxnSpPr/>
              <p:nvPr/>
            </p:nvCxnSpPr>
            <p:spPr>
              <a:xfrm>
                <a:off x="1979712" y="2492896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5" name="Straight Connector 534"/>
              <p:cNvCxnSpPr/>
              <p:nvPr/>
            </p:nvCxnSpPr>
            <p:spPr>
              <a:xfrm>
                <a:off x="3563888" y="2492896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Straight Connector 535"/>
              <p:cNvCxnSpPr/>
              <p:nvPr/>
            </p:nvCxnSpPr>
            <p:spPr>
              <a:xfrm flipV="1">
                <a:off x="2771800" y="2276872"/>
                <a:ext cx="0" cy="2160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7" name="TextBox 536"/>
              <p:cNvSpPr txBox="1"/>
              <p:nvPr/>
            </p:nvSpPr>
            <p:spPr>
              <a:xfrm>
                <a:off x="2051720" y="1988840"/>
                <a:ext cx="13658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Buffer conditions 3</a:t>
                </a:r>
                <a:endParaRPr lang="en-GB" sz="1200" dirty="0"/>
              </a:p>
            </p:txBody>
          </p:sp>
        </p:grpSp>
      </p:grpSp>
      <p:grpSp>
        <p:nvGrpSpPr>
          <p:cNvPr id="542" name="Group 541"/>
          <p:cNvGrpSpPr/>
          <p:nvPr/>
        </p:nvGrpSpPr>
        <p:grpSpPr>
          <a:xfrm>
            <a:off x="2231752" y="4473128"/>
            <a:ext cx="108000" cy="108000"/>
            <a:chOff x="2087736" y="2771636"/>
            <a:chExt cx="108000" cy="108000"/>
          </a:xfrm>
        </p:grpSpPr>
        <p:sp>
          <p:nvSpPr>
            <p:cNvPr id="540" name="Rounded Rectangle 539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541" name="Oval 540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sp>
        <p:nvSpPr>
          <p:cNvPr id="543" name="Rounded Rectangle 542"/>
          <p:cNvSpPr/>
          <p:nvPr/>
        </p:nvSpPr>
        <p:spPr>
          <a:xfrm>
            <a:off x="2771800" y="4497128"/>
            <a:ext cx="108000" cy="84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544" name="Oval 543"/>
          <p:cNvSpPr/>
          <p:nvPr/>
        </p:nvSpPr>
        <p:spPr>
          <a:xfrm>
            <a:off x="2798800" y="4473128"/>
            <a:ext cx="54000" cy="4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545" name="Rounded Rectangle 544"/>
          <p:cNvSpPr/>
          <p:nvPr/>
        </p:nvSpPr>
        <p:spPr>
          <a:xfrm>
            <a:off x="3275856" y="4497128"/>
            <a:ext cx="108000" cy="84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546" name="Oval 545"/>
          <p:cNvSpPr/>
          <p:nvPr/>
        </p:nvSpPr>
        <p:spPr>
          <a:xfrm>
            <a:off x="3302856" y="4473128"/>
            <a:ext cx="54000" cy="4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553" name="Rounded Rectangle 552"/>
          <p:cNvSpPr/>
          <p:nvPr/>
        </p:nvSpPr>
        <p:spPr>
          <a:xfrm>
            <a:off x="4211960" y="4461112"/>
            <a:ext cx="108000" cy="84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554" name="Oval 553"/>
          <p:cNvSpPr/>
          <p:nvPr/>
        </p:nvSpPr>
        <p:spPr>
          <a:xfrm>
            <a:off x="4238960" y="4437112"/>
            <a:ext cx="54000" cy="4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grpSp>
        <p:nvGrpSpPr>
          <p:cNvPr id="187" name="Group 186"/>
          <p:cNvGrpSpPr/>
          <p:nvPr/>
        </p:nvGrpSpPr>
        <p:grpSpPr>
          <a:xfrm>
            <a:off x="4716016" y="4437112"/>
            <a:ext cx="108000" cy="108000"/>
            <a:chOff x="4716016" y="4437112"/>
            <a:chExt cx="108000" cy="108000"/>
          </a:xfrm>
        </p:grpSpPr>
        <p:sp>
          <p:nvSpPr>
            <p:cNvPr id="556" name="Rounded Rectangle 555"/>
            <p:cNvSpPr/>
            <p:nvPr/>
          </p:nvSpPr>
          <p:spPr>
            <a:xfrm>
              <a:off x="4716016" y="4461112"/>
              <a:ext cx="108000" cy="840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557" name="Oval 556"/>
            <p:cNvSpPr/>
            <p:nvPr/>
          </p:nvSpPr>
          <p:spPr>
            <a:xfrm>
              <a:off x="4743016" y="4437112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sp>
        <p:nvSpPr>
          <p:cNvPr id="559" name="Rounded Rectangle 558"/>
          <p:cNvSpPr/>
          <p:nvPr/>
        </p:nvSpPr>
        <p:spPr>
          <a:xfrm>
            <a:off x="5220072" y="4461112"/>
            <a:ext cx="108000" cy="84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560" name="Oval 559"/>
          <p:cNvSpPr/>
          <p:nvPr/>
        </p:nvSpPr>
        <p:spPr>
          <a:xfrm>
            <a:off x="5247072" y="4437112"/>
            <a:ext cx="54000" cy="4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562" name="Rounded Rectangle 561"/>
          <p:cNvSpPr/>
          <p:nvPr/>
        </p:nvSpPr>
        <p:spPr>
          <a:xfrm>
            <a:off x="7236296" y="4461112"/>
            <a:ext cx="108000" cy="840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563" name="Oval 562"/>
          <p:cNvSpPr/>
          <p:nvPr/>
        </p:nvSpPr>
        <p:spPr>
          <a:xfrm>
            <a:off x="7263296" y="4437112"/>
            <a:ext cx="54000" cy="4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565" name="Rounded Rectangle 564"/>
          <p:cNvSpPr/>
          <p:nvPr/>
        </p:nvSpPr>
        <p:spPr>
          <a:xfrm>
            <a:off x="7740352" y="4461112"/>
            <a:ext cx="108000" cy="840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566" name="Oval 565"/>
          <p:cNvSpPr/>
          <p:nvPr/>
        </p:nvSpPr>
        <p:spPr>
          <a:xfrm>
            <a:off x="7767352" y="4437112"/>
            <a:ext cx="54000" cy="4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568" name="Rounded Rectangle 567"/>
          <p:cNvSpPr/>
          <p:nvPr/>
        </p:nvSpPr>
        <p:spPr>
          <a:xfrm>
            <a:off x="8244408" y="4461112"/>
            <a:ext cx="108000" cy="840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569" name="Oval 568"/>
          <p:cNvSpPr/>
          <p:nvPr/>
        </p:nvSpPr>
        <p:spPr>
          <a:xfrm>
            <a:off x="8271408" y="4437112"/>
            <a:ext cx="54000" cy="4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Case </a:t>
            </a:r>
            <a:r>
              <a:rPr lang="en-US" sz="2400" dirty="0" smtClean="0"/>
              <a:t>3: Kinetic</a:t>
            </a:r>
            <a:endParaRPr lang="en-GB" sz="2400" dirty="0"/>
          </a:p>
        </p:txBody>
      </p:sp>
      <p:sp>
        <p:nvSpPr>
          <p:cNvPr id="160" name="Slide Number Placeholder 1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188" name="TextBox 187"/>
          <p:cNvSpPr txBox="1"/>
          <p:nvPr/>
        </p:nvSpPr>
        <p:spPr>
          <a:xfrm>
            <a:off x="539552" y="836712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Designed to follow the reaction from start to finish (minutes or hours). In principle is one sample and by definition one condition, but the sample could be separate volumes from a large well and buffers could be measured as well </a:t>
            </a:r>
            <a:endParaRPr lang="en-GB" sz="1200" dirty="0"/>
          </a:p>
        </p:txBody>
      </p:sp>
      <p:grpSp>
        <p:nvGrpSpPr>
          <p:cNvPr id="189" name="Group 188"/>
          <p:cNvGrpSpPr/>
          <p:nvPr/>
        </p:nvGrpSpPr>
        <p:grpSpPr>
          <a:xfrm>
            <a:off x="4103960" y="1808832"/>
            <a:ext cx="108000" cy="108000"/>
            <a:chOff x="2087736" y="2771636"/>
            <a:chExt cx="108000" cy="108000"/>
          </a:xfrm>
        </p:grpSpPr>
        <p:sp>
          <p:nvSpPr>
            <p:cNvPr id="190" name="Rounded Rectangle 189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91" name="Oval 190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cxnSp>
        <p:nvCxnSpPr>
          <p:cNvPr id="193" name="Straight Connector 192"/>
          <p:cNvCxnSpPr/>
          <p:nvPr/>
        </p:nvCxnSpPr>
        <p:spPr>
          <a:xfrm>
            <a:off x="683568" y="2492896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7740352" y="2492896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683568" y="2636912"/>
            <a:ext cx="7056784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FF200"/>
                </a:gs>
                <a:gs pos="44000">
                  <a:srgbClr val="FFFF00"/>
                </a:gs>
                <a:gs pos="0">
                  <a:srgbClr val="FF0300"/>
                </a:gs>
                <a:gs pos="100000">
                  <a:srgbClr val="4D0808"/>
                </a:gs>
              </a:gsLst>
              <a:lin ang="0" scaled="0"/>
              <a:tileRect/>
            </a:gra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flipH="1">
            <a:off x="755576" y="1916832"/>
            <a:ext cx="3096344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4355976" y="1916832"/>
            <a:ext cx="338437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7596336" y="59492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Time (t)</a:t>
            </a:r>
            <a:endParaRPr lang="en-GB" sz="1200" dirty="0"/>
          </a:p>
        </p:txBody>
      </p:sp>
      <p:cxnSp>
        <p:nvCxnSpPr>
          <p:cNvPr id="208" name="Straight Arrow Connector 207"/>
          <p:cNvCxnSpPr/>
          <p:nvPr/>
        </p:nvCxnSpPr>
        <p:spPr>
          <a:xfrm flipV="1">
            <a:off x="683568" y="6309320"/>
            <a:ext cx="7560840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V="1">
            <a:off x="683568" y="6165304"/>
            <a:ext cx="0" cy="221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323528" y="2852936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Reaction starts</a:t>
            </a:r>
            <a:endParaRPr lang="en-GB" sz="1000" dirty="0"/>
          </a:p>
        </p:txBody>
      </p:sp>
      <p:sp>
        <p:nvSpPr>
          <p:cNvPr id="213" name="TextBox 212"/>
          <p:cNvSpPr txBox="1"/>
          <p:nvPr/>
        </p:nvSpPr>
        <p:spPr>
          <a:xfrm>
            <a:off x="7452320" y="2852936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Reaction ends</a:t>
            </a:r>
            <a:endParaRPr lang="en-GB" sz="1000" dirty="0"/>
          </a:p>
        </p:txBody>
      </p:sp>
      <p:sp>
        <p:nvSpPr>
          <p:cNvPr id="289" name="TextBox 288"/>
          <p:cNvSpPr txBox="1"/>
          <p:nvPr/>
        </p:nvSpPr>
        <p:spPr>
          <a:xfrm>
            <a:off x="3635896" y="2348880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Reacting Sample</a:t>
            </a:r>
            <a:endParaRPr lang="en-GB" sz="1000" dirty="0"/>
          </a:p>
        </p:txBody>
      </p:sp>
      <p:cxnSp>
        <p:nvCxnSpPr>
          <p:cNvPr id="291" name="Straight Arrow Connector 290"/>
          <p:cNvCxnSpPr/>
          <p:nvPr/>
        </p:nvCxnSpPr>
        <p:spPr>
          <a:xfrm>
            <a:off x="683568" y="314096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/>
          <p:cNvCxnSpPr/>
          <p:nvPr/>
        </p:nvCxnSpPr>
        <p:spPr>
          <a:xfrm>
            <a:off x="1403648" y="263691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/>
          <p:cNvCxnSpPr/>
          <p:nvPr/>
        </p:nvCxnSpPr>
        <p:spPr>
          <a:xfrm>
            <a:off x="2051720" y="263691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/>
          <p:cNvCxnSpPr/>
          <p:nvPr/>
        </p:nvCxnSpPr>
        <p:spPr>
          <a:xfrm>
            <a:off x="2771800" y="263691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/>
          <p:cNvCxnSpPr/>
          <p:nvPr/>
        </p:nvCxnSpPr>
        <p:spPr>
          <a:xfrm>
            <a:off x="3491880" y="263691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/>
          <p:cNvCxnSpPr/>
          <p:nvPr/>
        </p:nvCxnSpPr>
        <p:spPr>
          <a:xfrm>
            <a:off x="4211960" y="263691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/>
          <p:nvPr/>
        </p:nvCxnSpPr>
        <p:spPr>
          <a:xfrm>
            <a:off x="4860032" y="263691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/>
          <p:nvPr/>
        </p:nvCxnSpPr>
        <p:spPr>
          <a:xfrm>
            <a:off x="5580112" y="263691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/>
          <p:nvPr/>
        </p:nvCxnSpPr>
        <p:spPr>
          <a:xfrm>
            <a:off x="6372200" y="263691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/>
          <p:nvPr/>
        </p:nvCxnSpPr>
        <p:spPr>
          <a:xfrm>
            <a:off x="7092280" y="263691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/>
          <p:cNvCxnSpPr/>
          <p:nvPr/>
        </p:nvCxnSpPr>
        <p:spPr>
          <a:xfrm>
            <a:off x="7740352" y="314096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TextBox 310"/>
          <p:cNvSpPr txBox="1"/>
          <p:nvPr/>
        </p:nvSpPr>
        <p:spPr>
          <a:xfrm>
            <a:off x="539552" y="3861048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Frame</a:t>
            </a:r>
            <a:endParaRPr lang="en-GB" sz="800" dirty="0"/>
          </a:p>
        </p:txBody>
      </p:sp>
      <p:pic>
        <p:nvPicPr>
          <p:cNvPr id="333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501008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334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3501008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335" name="TextBox 334"/>
          <p:cNvSpPr txBox="1"/>
          <p:nvPr/>
        </p:nvSpPr>
        <p:spPr>
          <a:xfrm>
            <a:off x="1187624" y="3861048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Frame</a:t>
            </a:r>
            <a:endParaRPr lang="en-GB" sz="800" dirty="0"/>
          </a:p>
        </p:txBody>
      </p:sp>
      <p:sp>
        <p:nvSpPr>
          <p:cNvPr id="338" name="TextBox 337"/>
          <p:cNvSpPr txBox="1"/>
          <p:nvPr/>
        </p:nvSpPr>
        <p:spPr>
          <a:xfrm>
            <a:off x="1907704" y="3861048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Frame</a:t>
            </a:r>
            <a:endParaRPr lang="en-GB" sz="800" dirty="0"/>
          </a:p>
        </p:txBody>
      </p:sp>
      <p:pic>
        <p:nvPicPr>
          <p:cNvPr id="339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3501008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340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3501008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341" name="TextBox 340"/>
          <p:cNvSpPr txBox="1"/>
          <p:nvPr/>
        </p:nvSpPr>
        <p:spPr>
          <a:xfrm>
            <a:off x="2555776" y="3861048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Frame</a:t>
            </a:r>
            <a:endParaRPr lang="en-GB" sz="800" dirty="0"/>
          </a:p>
        </p:txBody>
      </p:sp>
      <p:sp>
        <p:nvSpPr>
          <p:cNvPr id="342" name="TextBox 341"/>
          <p:cNvSpPr txBox="1"/>
          <p:nvPr/>
        </p:nvSpPr>
        <p:spPr>
          <a:xfrm>
            <a:off x="3347864" y="3861048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Frame</a:t>
            </a:r>
            <a:endParaRPr lang="en-GB" sz="800" dirty="0"/>
          </a:p>
        </p:txBody>
      </p:sp>
      <p:pic>
        <p:nvPicPr>
          <p:cNvPr id="343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3501008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344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3501008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345" name="TextBox 344"/>
          <p:cNvSpPr txBox="1"/>
          <p:nvPr/>
        </p:nvSpPr>
        <p:spPr>
          <a:xfrm>
            <a:off x="3995936" y="3861048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Frame</a:t>
            </a:r>
            <a:endParaRPr lang="en-GB" sz="800" dirty="0"/>
          </a:p>
        </p:txBody>
      </p:sp>
      <p:sp>
        <p:nvSpPr>
          <p:cNvPr id="346" name="TextBox 345"/>
          <p:cNvSpPr txBox="1"/>
          <p:nvPr/>
        </p:nvSpPr>
        <p:spPr>
          <a:xfrm>
            <a:off x="4716016" y="3861048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Frame</a:t>
            </a:r>
            <a:endParaRPr lang="en-GB" sz="800" dirty="0"/>
          </a:p>
        </p:txBody>
      </p:sp>
      <p:pic>
        <p:nvPicPr>
          <p:cNvPr id="347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3501008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350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01008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352" name="TextBox 351"/>
          <p:cNvSpPr txBox="1"/>
          <p:nvPr/>
        </p:nvSpPr>
        <p:spPr>
          <a:xfrm>
            <a:off x="5364088" y="3861048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Frame</a:t>
            </a:r>
            <a:endParaRPr lang="en-GB" sz="800" dirty="0"/>
          </a:p>
        </p:txBody>
      </p:sp>
      <p:sp>
        <p:nvSpPr>
          <p:cNvPr id="353" name="TextBox 352"/>
          <p:cNvSpPr txBox="1"/>
          <p:nvPr/>
        </p:nvSpPr>
        <p:spPr>
          <a:xfrm>
            <a:off x="6156176" y="3861048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Frame</a:t>
            </a:r>
            <a:endParaRPr lang="en-GB" sz="800" dirty="0"/>
          </a:p>
        </p:txBody>
      </p:sp>
      <p:pic>
        <p:nvPicPr>
          <p:cNvPr id="354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3501008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355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3501008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362" name="TextBox 361"/>
          <p:cNvSpPr txBox="1"/>
          <p:nvPr/>
        </p:nvSpPr>
        <p:spPr>
          <a:xfrm>
            <a:off x="6804248" y="3861048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Frame</a:t>
            </a:r>
            <a:endParaRPr lang="en-GB" sz="800" dirty="0"/>
          </a:p>
        </p:txBody>
      </p:sp>
      <p:pic>
        <p:nvPicPr>
          <p:cNvPr id="363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3501008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364" name="TextBox 363"/>
          <p:cNvSpPr txBox="1"/>
          <p:nvPr/>
        </p:nvSpPr>
        <p:spPr>
          <a:xfrm>
            <a:off x="7524328" y="3861048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Frame</a:t>
            </a:r>
            <a:endParaRPr lang="en-GB" sz="800" dirty="0"/>
          </a:p>
        </p:txBody>
      </p:sp>
      <p:grpSp>
        <p:nvGrpSpPr>
          <p:cNvPr id="379" name="Group 378"/>
          <p:cNvGrpSpPr/>
          <p:nvPr/>
        </p:nvGrpSpPr>
        <p:grpSpPr>
          <a:xfrm>
            <a:off x="2771800" y="4149080"/>
            <a:ext cx="720080" cy="144016"/>
            <a:chOff x="2771800" y="4365104"/>
            <a:chExt cx="720080" cy="144016"/>
          </a:xfrm>
        </p:grpSpPr>
        <p:cxnSp>
          <p:nvCxnSpPr>
            <p:cNvPr id="366" name="Straight Connector 365"/>
            <p:cNvCxnSpPr/>
            <p:nvPr/>
          </p:nvCxnSpPr>
          <p:spPr>
            <a:xfrm>
              <a:off x="2771800" y="4365104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>
            <a:xfrm>
              <a:off x="3491880" y="4365104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/>
          </p:nvCxnSpPr>
          <p:spPr>
            <a:xfrm>
              <a:off x="2771800" y="4509120"/>
              <a:ext cx="7200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0" name="TextBox 369"/>
          <p:cNvSpPr txBox="1"/>
          <p:nvPr/>
        </p:nvSpPr>
        <p:spPr>
          <a:xfrm>
            <a:off x="2555776" y="4365104"/>
            <a:ext cx="14318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Time between measurements</a:t>
            </a:r>
            <a:endParaRPr lang="en-GB" sz="800" dirty="0"/>
          </a:p>
        </p:txBody>
      </p:sp>
      <p:grpSp>
        <p:nvGrpSpPr>
          <p:cNvPr id="377" name="Group 376"/>
          <p:cNvGrpSpPr/>
          <p:nvPr/>
        </p:nvGrpSpPr>
        <p:grpSpPr>
          <a:xfrm rot="10800000">
            <a:off x="755576" y="1628800"/>
            <a:ext cx="7056784" cy="216024"/>
            <a:chOff x="2483768" y="5445224"/>
            <a:chExt cx="720080" cy="144016"/>
          </a:xfrm>
        </p:grpSpPr>
        <p:cxnSp>
          <p:nvCxnSpPr>
            <p:cNvPr id="371" name="Straight Connector 370"/>
            <p:cNvCxnSpPr/>
            <p:nvPr/>
          </p:nvCxnSpPr>
          <p:spPr>
            <a:xfrm>
              <a:off x="2483768" y="5445224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>
              <a:off x="3203848" y="5445224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/>
          </p:nvCxnSpPr>
          <p:spPr>
            <a:xfrm>
              <a:off x="2483768" y="5589240"/>
              <a:ext cx="7200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8" name="TextBox 377"/>
          <p:cNvSpPr txBox="1"/>
          <p:nvPr/>
        </p:nvSpPr>
        <p:spPr>
          <a:xfrm>
            <a:off x="3203848" y="1340768"/>
            <a:ext cx="14173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Total Time for measurements</a:t>
            </a:r>
            <a:endParaRPr lang="en-GB" sz="800" dirty="0"/>
          </a:p>
        </p:txBody>
      </p:sp>
      <p:grpSp>
        <p:nvGrpSpPr>
          <p:cNvPr id="381" name="Group 380"/>
          <p:cNvGrpSpPr/>
          <p:nvPr/>
        </p:nvGrpSpPr>
        <p:grpSpPr>
          <a:xfrm>
            <a:off x="683568" y="4221088"/>
            <a:ext cx="108000" cy="108000"/>
            <a:chOff x="2087736" y="2771636"/>
            <a:chExt cx="108000" cy="108000"/>
          </a:xfrm>
        </p:grpSpPr>
        <p:sp>
          <p:nvSpPr>
            <p:cNvPr id="382" name="Rounded Rectangle 381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383" name="Oval 382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384" name="Group 383"/>
          <p:cNvGrpSpPr/>
          <p:nvPr/>
        </p:nvGrpSpPr>
        <p:grpSpPr>
          <a:xfrm>
            <a:off x="1331640" y="4221088"/>
            <a:ext cx="108000" cy="108000"/>
            <a:chOff x="2087736" y="2771636"/>
            <a:chExt cx="108000" cy="108000"/>
          </a:xfrm>
        </p:grpSpPr>
        <p:sp>
          <p:nvSpPr>
            <p:cNvPr id="385" name="Rounded Rectangle 384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386" name="Oval 385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2051720" y="4221088"/>
            <a:ext cx="108000" cy="108000"/>
            <a:chOff x="2087736" y="2771636"/>
            <a:chExt cx="108000" cy="108000"/>
          </a:xfrm>
        </p:grpSpPr>
        <p:sp>
          <p:nvSpPr>
            <p:cNvPr id="390" name="Rounded Rectangle 389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391" name="Oval 390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392" name="Group 391"/>
          <p:cNvGrpSpPr/>
          <p:nvPr/>
        </p:nvGrpSpPr>
        <p:grpSpPr>
          <a:xfrm>
            <a:off x="4139952" y="4221088"/>
            <a:ext cx="108000" cy="108000"/>
            <a:chOff x="2087736" y="2771636"/>
            <a:chExt cx="108000" cy="108000"/>
          </a:xfrm>
        </p:grpSpPr>
        <p:sp>
          <p:nvSpPr>
            <p:cNvPr id="393" name="Rounded Rectangle 392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394" name="Oval 393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395" name="Group 394"/>
          <p:cNvGrpSpPr/>
          <p:nvPr/>
        </p:nvGrpSpPr>
        <p:grpSpPr>
          <a:xfrm>
            <a:off x="4932040" y="4221088"/>
            <a:ext cx="108000" cy="108000"/>
            <a:chOff x="2087736" y="2771636"/>
            <a:chExt cx="108000" cy="108000"/>
          </a:xfrm>
        </p:grpSpPr>
        <p:sp>
          <p:nvSpPr>
            <p:cNvPr id="396" name="Rounded Rectangle 395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397" name="Oval 396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398" name="Group 397"/>
          <p:cNvGrpSpPr/>
          <p:nvPr/>
        </p:nvGrpSpPr>
        <p:grpSpPr>
          <a:xfrm>
            <a:off x="5580112" y="4221088"/>
            <a:ext cx="108000" cy="108000"/>
            <a:chOff x="2087736" y="2771636"/>
            <a:chExt cx="108000" cy="108000"/>
          </a:xfrm>
        </p:grpSpPr>
        <p:sp>
          <p:nvSpPr>
            <p:cNvPr id="399" name="Rounded Rectangle 398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402" name="Oval 401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403" name="Group 402"/>
          <p:cNvGrpSpPr/>
          <p:nvPr/>
        </p:nvGrpSpPr>
        <p:grpSpPr>
          <a:xfrm>
            <a:off x="6300192" y="4221088"/>
            <a:ext cx="108000" cy="108000"/>
            <a:chOff x="2087736" y="2771636"/>
            <a:chExt cx="108000" cy="108000"/>
          </a:xfrm>
        </p:grpSpPr>
        <p:sp>
          <p:nvSpPr>
            <p:cNvPr id="404" name="Rounded Rectangle 403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405" name="Oval 404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406" name="Group 405"/>
          <p:cNvGrpSpPr/>
          <p:nvPr/>
        </p:nvGrpSpPr>
        <p:grpSpPr>
          <a:xfrm>
            <a:off x="7020272" y="4221088"/>
            <a:ext cx="108000" cy="108000"/>
            <a:chOff x="2087736" y="2771636"/>
            <a:chExt cx="108000" cy="108000"/>
          </a:xfrm>
        </p:grpSpPr>
        <p:sp>
          <p:nvSpPr>
            <p:cNvPr id="407" name="Rounded Rectangle 406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408" name="Oval 407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409" name="Group 408"/>
          <p:cNvGrpSpPr/>
          <p:nvPr/>
        </p:nvGrpSpPr>
        <p:grpSpPr>
          <a:xfrm>
            <a:off x="7740352" y="4221088"/>
            <a:ext cx="108000" cy="108000"/>
            <a:chOff x="2087736" y="2771636"/>
            <a:chExt cx="108000" cy="108000"/>
          </a:xfrm>
        </p:grpSpPr>
        <p:sp>
          <p:nvSpPr>
            <p:cNvPr id="410" name="Rounded Rectangle 409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411" name="Oval 410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Case </a:t>
            </a:r>
            <a:r>
              <a:rPr lang="en-US" sz="2400" dirty="0" smtClean="0"/>
              <a:t>3: Kinetic</a:t>
            </a:r>
            <a:endParaRPr lang="en-GB" sz="2400" dirty="0"/>
          </a:p>
        </p:txBody>
      </p:sp>
      <p:sp>
        <p:nvSpPr>
          <p:cNvPr id="160" name="Slide Number Placeholder 1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188" name="TextBox 187"/>
          <p:cNvSpPr txBox="1"/>
          <p:nvPr/>
        </p:nvSpPr>
        <p:spPr>
          <a:xfrm>
            <a:off x="539552" y="836712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If time between measurements &gt; time for each measurement  (buffer) then intersperse buffer measurements between samples.</a:t>
            </a:r>
            <a:endParaRPr lang="en-GB" sz="1200" dirty="0"/>
          </a:p>
        </p:txBody>
      </p:sp>
      <p:grpSp>
        <p:nvGrpSpPr>
          <p:cNvPr id="3" name="Group 188"/>
          <p:cNvGrpSpPr/>
          <p:nvPr/>
        </p:nvGrpSpPr>
        <p:grpSpPr>
          <a:xfrm>
            <a:off x="4103960" y="1808832"/>
            <a:ext cx="108000" cy="108000"/>
            <a:chOff x="2087736" y="2771636"/>
            <a:chExt cx="108000" cy="108000"/>
          </a:xfrm>
        </p:grpSpPr>
        <p:sp>
          <p:nvSpPr>
            <p:cNvPr id="190" name="Rounded Rectangle 189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91" name="Oval 190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cxnSp>
        <p:nvCxnSpPr>
          <p:cNvPr id="193" name="Straight Connector 192"/>
          <p:cNvCxnSpPr/>
          <p:nvPr/>
        </p:nvCxnSpPr>
        <p:spPr>
          <a:xfrm>
            <a:off x="683568" y="2492896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7740352" y="2492896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683568" y="2636912"/>
            <a:ext cx="7056784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FF200"/>
                </a:gs>
                <a:gs pos="44000">
                  <a:srgbClr val="FFFF00"/>
                </a:gs>
                <a:gs pos="0">
                  <a:srgbClr val="FF0300"/>
                </a:gs>
                <a:gs pos="100000">
                  <a:srgbClr val="4D0808"/>
                </a:gs>
              </a:gsLst>
              <a:lin ang="0" scaled="0"/>
              <a:tileRect/>
            </a:gra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flipH="1">
            <a:off x="755576" y="1916832"/>
            <a:ext cx="3096344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4355976" y="1916832"/>
            <a:ext cx="338437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7596336" y="630932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Time (t)</a:t>
            </a:r>
            <a:endParaRPr lang="en-GB" sz="1200" dirty="0"/>
          </a:p>
        </p:txBody>
      </p:sp>
      <p:cxnSp>
        <p:nvCxnSpPr>
          <p:cNvPr id="208" name="Straight Arrow Connector 207"/>
          <p:cNvCxnSpPr/>
          <p:nvPr/>
        </p:nvCxnSpPr>
        <p:spPr>
          <a:xfrm flipV="1">
            <a:off x="683568" y="6525344"/>
            <a:ext cx="7560840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V="1">
            <a:off x="683568" y="6381328"/>
            <a:ext cx="0" cy="221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323528" y="2852936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Reaction starts</a:t>
            </a:r>
            <a:endParaRPr lang="en-GB" sz="1000" dirty="0"/>
          </a:p>
        </p:txBody>
      </p:sp>
      <p:sp>
        <p:nvSpPr>
          <p:cNvPr id="213" name="TextBox 212"/>
          <p:cNvSpPr txBox="1"/>
          <p:nvPr/>
        </p:nvSpPr>
        <p:spPr>
          <a:xfrm>
            <a:off x="7452320" y="2852936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Reaction ends</a:t>
            </a:r>
            <a:endParaRPr lang="en-GB" sz="1000" dirty="0"/>
          </a:p>
        </p:txBody>
      </p:sp>
      <p:sp>
        <p:nvSpPr>
          <p:cNvPr id="289" name="TextBox 288"/>
          <p:cNvSpPr txBox="1"/>
          <p:nvPr/>
        </p:nvSpPr>
        <p:spPr>
          <a:xfrm>
            <a:off x="3635896" y="2348880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Reacting Sample</a:t>
            </a:r>
            <a:endParaRPr lang="en-GB" sz="1000" dirty="0"/>
          </a:p>
        </p:txBody>
      </p:sp>
      <p:cxnSp>
        <p:nvCxnSpPr>
          <p:cNvPr id="291" name="Straight Arrow Connector 290"/>
          <p:cNvCxnSpPr/>
          <p:nvPr/>
        </p:nvCxnSpPr>
        <p:spPr>
          <a:xfrm>
            <a:off x="683568" y="314096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/>
          <p:cNvCxnSpPr/>
          <p:nvPr/>
        </p:nvCxnSpPr>
        <p:spPr>
          <a:xfrm>
            <a:off x="2051720" y="263691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/>
          <p:cNvCxnSpPr/>
          <p:nvPr/>
        </p:nvCxnSpPr>
        <p:spPr>
          <a:xfrm>
            <a:off x="3491880" y="263691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/>
          <p:nvPr/>
        </p:nvCxnSpPr>
        <p:spPr>
          <a:xfrm>
            <a:off x="4860032" y="263691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/>
          <p:nvPr/>
        </p:nvCxnSpPr>
        <p:spPr>
          <a:xfrm>
            <a:off x="6372200" y="263691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/>
          <p:cNvCxnSpPr/>
          <p:nvPr/>
        </p:nvCxnSpPr>
        <p:spPr>
          <a:xfrm>
            <a:off x="7740352" y="314096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3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501008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339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3501008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343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3501008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347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3501008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354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3501008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363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3501008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grpSp>
        <p:nvGrpSpPr>
          <p:cNvPr id="5" name="Group 376"/>
          <p:cNvGrpSpPr/>
          <p:nvPr/>
        </p:nvGrpSpPr>
        <p:grpSpPr>
          <a:xfrm rot="10800000">
            <a:off x="755576" y="1628800"/>
            <a:ext cx="7056784" cy="216024"/>
            <a:chOff x="2483768" y="5445224"/>
            <a:chExt cx="720080" cy="144016"/>
          </a:xfrm>
        </p:grpSpPr>
        <p:cxnSp>
          <p:nvCxnSpPr>
            <p:cNvPr id="371" name="Straight Connector 370"/>
            <p:cNvCxnSpPr/>
            <p:nvPr/>
          </p:nvCxnSpPr>
          <p:spPr>
            <a:xfrm>
              <a:off x="2483768" y="5445224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>
              <a:off x="3203848" y="5445224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/>
          </p:nvCxnSpPr>
          <p:spPr>
            <a:xfrm>
              <a:off x="2483768" y="5589240"/>
              <a:ext cx="7200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8" name="TextBox 377"/>
          <p:cNvSpPr txBox="1"/>
          <p:nvPr/>
        </p:nvSpPr>
        <p:spPr>
          <a:xfrm>
            <a:off x="3203848" y="1340768"/>
            <a:ext cx="14173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Total Time for measurements</a:t>
            </a:r>
            <a:endParaRPr lang="en-GB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1259632" y="5157192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Frame</a:t>
            </a:r>
            <a:endParaRPr lang="en-GB" sz="800" dirty="0"/>
          </a:p>
        </p:txBody>
      </p:sp>
      <p:pic>
        <p:nvPicPr>
          <p:cNvPr id="63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4653136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66" name="TextBox 65"/>
          <p:cNvSpPr txBox="1"/>
          <p:nvPr/>
        </p:nvSpPr>
        <p:spPr>
          <a:xfrm>
            <a:off x="2699792" y="5157192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Frame</a:t>
            </a:r>
            <a:endParaRPr lang="en-GB" sz="800" dirty="0"/>
          </a:p>
        </p:txBody>
      </p:sp>
      <p:pic>
        <p:nvPicPr>
          <p:cNvPr id="67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4653136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70" name="TextBox 69"/>
          <p:cNvSpPr txBox="1"/>
          <p:nvPr/>
        </p:nvSpPr>
        <p:spPr>
          <a:xfrm>
            <a:off x="4067944" y="5157192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Frame</a:t>
            </a:r>
            <a:endParaRPr lang="en-GB" sz="800" dirty="0"/>
          </a:p>
        </p:txBody>
      </p:sp>
      <p:pic>
        <p:nvPicPr>
          <p:cNvPr id="71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4653136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74" name="TextBox 73"/>
          <p:cNvSpPr txBox="1"/>
          <p:nvPr/>
        </p:nvSpPr>
        <p:spPr>
          <a:xfrm>
            <a:off x="5508104" y="5157192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Frame</a:t>
            </a:r>
            <a:endParaRPr lang="en-GB" sz="800" dirty="0"/>
          </a:p>
        </p:txBody>
      </p:sp>
      <p:pic>
        <p:nvPicPr>
          <p:cNvPr id="75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4653136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78" name="TextBox 77"/>
          <p:cNvSpPr txBox="1"/>
          <p:nvPr/>
        </p:nvSpPr>
        <p:spPr>
          <a:xfrm>
            <a:off x="6948264" y="5157192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Frame</a:t>
            </a:r>
            <a:endParaRPr lang="en-GB" sz="800" dirty="0"/>
          </a:p>
        </p:txBody>
      </p:sp>
      <p:pic>
        <p:nvPicPr>
          <p:cNvPr id="79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4653136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82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4653136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83" name="TextBox 82"/>
          <p:cNvSpPr txBox="1"/>
          <p:nvPr/>
        </p:nvSpPr>
        <p:spPr>
          <a:xfrm>
            <a:off x="8100392" y="5157192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Frame</a:t>
            </a:r>
            <a:endParaRPr lang="en-GB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1259632" y="6165304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Buffer</a:t>
            </a:r>
            <a:endParaRPr lang="en-GB" sz="800" dirty="0"/>
          </a:p>
        </p:txBody>
      </p:sp>
      <p:sp>
        <p:nvSpPr>
          <p:cNvPr id="98" name="TextBox 97"/>
          <p:cNvSpPr txBox="1"/>
          <p:nvPr/>
        </p:nvSpPr>
        <p:spPr>
          <a:xfrm>
            <a:off x="2699792" y="6165304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Buffer</a:t>
            </a:r>
            <a:endParaRPr lang="en-GB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4067944" y="6165304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Buffer</a:t>
            </a:r>
            <a:endParaRPr lang="en-GB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5508104" y="6165304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Buffer</a:t>
            </a:r>
            <a:endParaRPr lang="en-GB" sz="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6876256" y="6165304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Buffer</a:t>
            </a:r>
            <a:endParaRPr lang="en-GB" sz="800" dirty="0"/>
          </a:p>
        </p:txBody>
      </p:sp>
      <p:sp>
        <p:nvSpPr>
          <p:cNvPr id="113" name="TextBox 112"/>
          <p:cNvSpPr txBox="1"/>
          <p:nvPr/>
        </p:nvSpPr>
        <p:spPr>
          <a:xfrm>
            <a:off x="8172400" y="6165304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Buffer</a:t>
            </a:r>
            <a:endParaRPr lang="en-GB" sz="800" dirty="0"/>
          </a:p>
        </p:txBody>
      </p:sp>
      <p:cxnSp>
        <p:nvCxnSpPr>
          <p:cNvPr id="124" name="Straight Arrow Connector 123"/>
          <p:cNvCxnSpPr>
            <a:stCxn id="230" idx="0"/>
          </p:cNvCxnSpPr>
          <p:nvPr/>
        </p:nvCxnSpPr>
        <p:spPr>
          <a:xfrm flipV="1">
            <a:off x="1475656" y="544522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232" idx="0"/>
          </p:cNvCxnSpPr>
          <p:nvPr/>
        </p:nvCxnSpPr>
        <p:spPr>
          <a:xfrm flipV="1">
            <a:off x="2915816" y="544522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V="1">
            <a:off x="4211960" y="5445224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V="1">
            <a:off x="5724128" y="5445224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238" idx="0"/>
          </p:cNvCxnSpPr>
          <p:nvPr/>
        </p:nvCxnSpPr>
        <p:spPr>
          <a:xfrm flipV="1">
            <a:off x="7092280" y="544522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240" idx="0"/>
          </p:cNvCxnSpPr>
          <p:nvPr/>
        </p:nvCxnSpPr>
        <p:spPr>
          <a:xfrm flipV="1">
            <a:off x="8388424" y="544522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539552" y="3861048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Frame</a:t>
            </a:r>
            <a:endParaRPr lang="en-GB" sz="800" dirty="0"/>
          </a:p>
        </p:txBody>
      </p:sp>
      <p:sp>
        <p:nvSpPr>
          <p:cNvPr id="170" name="TextBox 169"/>
          <p:cNvSpPr txBox="1"/>
          <p:nvPr/>
        </p:nvSpPr>
        <p:spPr>
          <a:xfrm>
            <a:off x="1907704" y="3861048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Frame</a:t>
            </a:r>
            <a:endParaRPr lang="en-GB" sz="800" dirty="0"/>
          </a:p>
        </p:txBody>
      </p:sp>
      <p:sp>
        <p:nvSpPr>
          <p:cNvPr id="172" name="TextBox 171"/>
          <p:cNvSpPr txBox="1"/>
          <p:nvPr/>
        </p:nvSpPr>
        <p:spPr>
          <a:xfrm>
            <a:off x="3347864" y="3861048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Frame</a:t>
            </a:r>
            <a:endParaRPr lang="en-GB" sz="800" dirty="0"/>
          </a:p>
        </p:txBody>
      </p:sp>
      <p:sp>
        <p:nvSpPr>
          <p:cNvPr id="174" name="TextBox 173"/>
          <p:cNvSpPr txBox="1"/>
          <p:nvPr/>
        </p:nvSpPr>
        <p:spPr>
          <a:xfrm>
            <a:off x="4716016" y="3861048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Frame</a:t>
            </a:r>
            <a:endParaRPr lang="en-GB" sz="800" dirty="0"/>
          </a:p>
        </p:txBody>
      </p:sp>
      <p:sp>
        <p:nvSpPr>
          <p:cNvPr id="176" name="TextBox 175"/>
          <p:cNvSpPr txBox="1"/>
          <p:nvPr/>
        </p:nvSpPr>
        <p:spPr>
          <a:xfrm>
            <a:off x="6156176" y="3861048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Frame</a:t>
            </a:r>
            <a:endParaRPr lang="en-GB" sz="800" dirty="0"/>
          </a:p>
        </p:txBody>
      </p:sp>
      <p:sp>
        <p:nvSpPr>
          <p:cNvPr id="178" name="TextBox 177"/>
          <p:cNvSpPr txBox="1"/>
          <p:nvPr/>
        </p:nvSpPr>
        <p:spPr>
          <a:xfrm>
            <a:off x="7524328" y="3861048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Frame</a:t>
            </a:r>
            <a:endParaRPr lang="en-GB" sz="800" dirty="0"/>
          </a:p>
        </p:txBody>
      </p:sp>
      <p:grpSp>
        <p:nvGrpSpPr>
          <p:cNvPr id="184" name="Group 183"/>
          <p:cNvGrpSpPr/>
          <p:nvPr/>
        </p:nvGrpSpPr>
        <p:grpSpPr>
          <a:xfrm>
            <a:off x="683568" y="4221088"/>
            <a:ext cx="108000" cy="108000"/>
            <a:chOff x="2087736" y="2771636"/>
            <a:chExt cx="108000" cy="108000"/>
          </a:xfrm>
        </p:grpSpPr>
        <p:sp>
          <p:nvSpPr>
            <p:cNvPr id="185" name="Rounded Rectangle 184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86" name="Oval 185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2051720" y="4221088"/>
            <a:ext cx="108000" cy="108000"/>
            <a:chOff x="2087736" y="2771636"/>
            <a:chExt cx="108000" cy="108000"/>
          </a:xfrm>
        </p:grpSpPr>
        <p:sp>
          <p:nvSpPr>
            <p:cNvPr id="197" name="Rounded Rectangle 196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99" name="Oval 198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4932040" y="4221088"/>
            <a:ext cx="108000" cy="108000"/>
            <a:chOff x="2087736" y="2771636"/>
            <a:chExt cx="108000" cy="108000"/>
          </a:xfrm>
        </p:grpSpPr>
        <p:sp>
          <p:nvSpPr>
            <p:cNvPr id="205" name="Rounded Rectangle 204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07" name="Oval 206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6300192" y="4221088"/>
            <a:ext cx="108000" cy="108000"/>
            <a:chOff x="2087736" y="2771636"/>
            <a:chExt cx="108000" cy="108000"/>
          </a:xfrm>
        </p:grpSpPr>
        <p:sp>
          <p:nvSpPr>
            <p:cNvPr id="216" name="Rounded Rectangle 215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17" name="Oval 216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7740352" y="4221088"/>
            <a:ext cx="108000" cy="108000"/>
            <a:chOff x="2087736" y="2771636"/>
            <a:chExt cx="108000" cy="108000"/>
          </a:xfrm>
        </p:grpSpPr>
        <p:sp>
          <p:nvSpPr>
            <p:cNvPr id="222" name="Rounded Rectangle 221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23" name="Oval 222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3491880" y="4221088"/>
            <a:ext cx="108000" cy="108000"/>
            <a:chOff x="2087736" y="2771636"/>
            <a:chExt cx="108000" cy="108000"/>
          </a:xfrm>
        </p:grpSpPr>
        <p:sp>
          <p:nvSpPr>
            <p:cNvPr id="225" name="Rounded Rectangle 224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26" name="Oval 225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sp>
        <p:nvSpPr>
          <p:cNvPr id="230" name="Rounded Rectangle 229"/>
          <p:cNvSpPr/>
          <p:nvPr/>
        </p:nvSpPr>
        <p:spPr>
          <a:xfrm>
            <a:off x="1403648" y="5949280"/>
            <a:ext cx="144016" cy="14401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GB" sz="1000" dirty="0"/>
          </a:p>
        </p:txBody>
      </p:sp>
      <p:sp>
        <p:nvSpPr>
          <p:cNvPr id="232" name="Rounded Rectangle 231"/>
          <p:cNvSpPr/>
          <p:nvPr/>
        </p:nvSpPr>
        <p:spPr>
          <a:xfrm>
            <a:off x="2843808" y="5949280"/>
            <a:ext cx="144016" cy="14401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GB" sz="1000" dirty="0"/>
          </a:p>
        </p:txBody>
      </p:sp>
      <p:sp>
        <p:nvSpPr>
          <p:cNvPr id="234" name="Rounded Rectangle 233"/>
          <p:cNvSpPr/>
          <p:nvPr/>
        </p:nvSpPr>
        <p:spPr>
          <a:xfrm>
            <a:off x="4139952" y="5949280"/>
            <a:ext cx="144016" cy="14401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GB" sz="1000" dirty="0"/>
          </a:p>
        </p:txBody>
      </p:sp>
      <p:sp>
        <p:nvSpPr>
          <p:cNvPr id="236" name="Rounded Rectangle 235"/>
          <p:cNvSpPr/>
          <p:nvPr/>
        </p:nvSpPr>
        <p:spPr>
          <a:xfrm>
            <a:off x="5652120" y="5949280"/>
            <a:ext cx="144016" cy="14401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GB" sz="1000" dirty="0"/>
          </a:p>
        </p:txBody>
      </p:sp>
      <p:sp>
        <p:nvSpPr>
          <p:cNvPr id="238" name="Rounded Rectangle 237"/>
          <p:cNvSpPr/>
          <p:nvPr/>
        </p:nvSpPr>
        <p:spPr>
          <a:xfrm>
            <a:off x="7020272" y="5949280"/>
            <a:ext cx="144016" cy="14401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GB" sz="1000" dirty="0"/>
          </a:p>
        </p:txBody>
      </p:sp>
      <p:sp>
        <p:nvSpPr>
          <p:cNvPr id="240" name="Rounded Rectangle 239"/>
          <p:cNvSpPr/>
          <p:nvPr/>
        </p:nvSpPr>
        <p:spPr>
          <a:xfrm>
            <a:off x="8316416" y="5949280"/>
            <a:ext cx="144016" cy="14401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GB" sz="1000" dirty="0"/>
          </a:p>
        </p:txBody>
      </p:sp>
      <p:sp>
        <p:nvSpPr>
          <p:cNvPr id="241" name="TextBox 240"/>
          <p:cNvSpPr txBox="1"/>
          <p:nvPr/>
        </p:nvSpPr>
        <p:spPr>
          <a:xfrm>
            <a:off x="107504" y="5157192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Frame</a:t>
            </a:r>
            <a:endParaRPr lang="en-GB" sz="800" dirty="0"/>
          </a:p>
        </p:txBody>
      </p:sp>
      <p:pic>
        <p:nvPicPr>
          <p:cNvPr id="242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4653136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243" name="TextBox 242"/>
          <p:cNvSpPr txBox="1"/>
          <p:nvPr/>
        </p:nvSpPr>
        <p:spPr>
          <a:xfrm>
            <a:off x="107504" y="6165304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Buffer</a:t>
            </a:r>
            <a:endParaRPr lang="en-GB" sz="800" dirty="0"/>
          </a:p>
        </p:txBody>
      </p:sp>
      <p:cxnSp>
        <p:nvCxnSpPr>
          <p:cNvPr id="244" name="Straight Arrow Connector 243"/>
          <p:cNvCxnSpPr/>
          <p:nvPr/>
        </p:nvCxnSpPr>
        <p:spPr>
          <a:xfrm flipV="1">
            <a:off x="323528" y="5445224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Rounded Rectangle 244"/>
          <p:cNvSpPr/>
          <p:nvPr/>
        </p:nvSpPr>
        <p:spPr>
          <a:xfrm>
            <a:off x="251520" y="5949280"/>
            <a:ext cx="144016" cy="14401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GB" sz="1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en-US" dirty="0" smtClean="0"/>
              <a:t>Sample Changer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26</a:t>
            </a:fld>
            <a:endParaRPr lang="en-GB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115616" y="980728"/>
            <a:ext cx="3384376" cy="5760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243408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Plate Groups and Plates</a:t>
            </a: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27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124744"/>
            <a:ext cx="2952750" cy="17145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996952"/>
            <a:ext cx="2952750" cy="17145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4941168"/>
            <a:ext cx="2952750" cy="17145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5" name="TextBox 14"/>
          <p:cNvSpPr txBox="1"/>
          <p:nvPr/>
        </p:nvSpPr>
        <p:spPr>
          <a:xfrm>
            <a:off x="323528" y="1700808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Slot 1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323528" y="3645024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Slot 2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251520" y="5589240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Slot 3</a:t>
            </a:r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355976" y="1700808"/>
            <a:ext cx="1944216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16216" y="1484784"/>
            <a:ext cx="1295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Plate Group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5220072" y="1916832"/>
            <a:ext cx="345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dirty="0" smtClean="0"/>
              <a:t> Between 1 and 3 plates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 Same storage temperature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 It could contain different samples from different assemblies</a:t>
            </a:r>
            <a:endParaRPr lang="en-GB" sz="1200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4932040" y="2420888"/>
            <a:ext cx="0" cy="3528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76056" y="4005064"/>
            <a:ext cx="3343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dirty="0" smtClean="0"/>
              <a:t> Order the plates by something (ex. Temperature, </a:t>
            </a:r>
          </a:p>
          <a:p>
            <a:r>
              <a:rPr lang="en-US" sz="1200" dirty="0" smtClean="0"/>
              <a:t>number of samples/buffer)?</a:t>
            </a:r>
            <a:endParaRPr lang="en-GB" sz="12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139952" y="6237312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12160" y="6021288"/>
            <a:ext cx="1467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Plate position</a:t>
            </a:r>
            <a:endParaRPr lang="en-GB" dirty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243408"/>
            <a:ext cx="8229600" cy="93610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Types of Plates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28</a:t>
            </a:fld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24744"/>
            <a:ext cx="2663635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1124744"/>
            <a:ext cx="2675147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152" y="1124744"/>
            <a:ext cx="2520280" cy="1685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547664" y="3068960"/>
            <a:ext cx="2264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Attributes of the type: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2339752" y="3356992"/>
            <a:ext cx="18596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smtClean="0"/>
              <a:t> Row count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Column count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Volume for each well </a:t>
            </a:r>
            <a:endParaRPr lang="en-GB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23528" y="4437112"/>
            <a:ext cx="2610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can we fill the plate?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115616" y="4869160"/>
            <a:ext cx="58862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/>
              <a:t> With samples and buffers associated to the same assembly</a:t>
            </a:r>
          </a:p>
          <a:p>
            <a:pPr>
              <a:buFontTx/>
              <a:buChar char="-"/>
            </a:pPr>
            <a:r>
              <a:rPr lang="en-US" dirty="0" smtClean="0"/>
              <a:t> With samples and buffers coming from different assemblies</a:t>
            </a:r>
          </a:p>
          <a:p>
            <a:pPr>
              <a:buFontTx/>
              <a:buChar char="-"/>
            </a:pPr>
            <a:r>
              <a:rPr lang="en-US" dirty="0" smtClean="0"/>
              <a:t> Only buffers</a:t>
            </a:r>
          </a:p>
          <a:p>
            <a:pPr>
              <a:buFontTx/>
              <a:buChar char="-"/>
            </a:pPr>
            <a:r>
              <a:rPr lang="en-US" dirty="0" smtClean="0"/>
              <a:t> Only samples </a:t>
            </a:r>
            <a:endParaRPr lang="en-GB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29</a:t>
            </a:fld>
            <a:endParaRPr lang="en-GB"/>
          </a:p>
        </p:txBody>
      </p:sp>
      <p:grpSp>
        <p:nvGrpSpPr>
          <p:cNvPr id="12" name="Group 11"/>
          <p:cNvGrpSpPr/>
          <p:nvPr/>
        </p:nvGrpSpPr>
        <p:grpSpPr>
          <a:xfrm>
            <a:off x="7092280" y="2564904"/>
            <a:ext cx="930704" cy="1584176"/>
            <a:chOff x="1115616" y="980728"/>
            <a:chExt cx="3384376" cy="5760640"/>
          </a:xfrm>
        </p:grpSpPr>
        <p:sp>
          <p:nvSpPr>
            <p:cNvPr id="5" name="Rectangle 4"/>
            <p:cNvSpPr/>
            <p:nvPr/>
          </p:nvSpPr>
          <p:spPr>
            <a:xfrm>
              <a:off x="1115616" y="980728"/>
              <a:ext cx="3384376" cy="57606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31640" y="1124744"/>
              <a:ext cx="2952750" cy="17145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31640" y="2996952"/>
              <a:ext cx="2952750" cy="17145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  <p:sp>
        <p:nvSpPr>
          <p:cNvPr id="13" name="TextBox 12"/>
          <p:cNvSpPr txBox="1"/>
          <p:nvPr/>
        </p:nvSpPr>
        <p:spPr>
          <a:xfrm>
            <a:off x="3779912" y="0"/>
            <a:ext cx="2485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Session A (Static Wizard)</a:t>
            </a:r>
            <a:endParaRPr lang="en-GB" dirty="0"/>
          </a:p>
        </p:txBody>
      </p:sp>
      <p:sp>
        <p:nvSpPr>
          <p:cNvPr id="37" name="TextBox 36"/>
          <p:cNvSpPr txBox="1"/>
          <p:nvPr/>
        </p:nvSpPr>
        <p:spPr>
          <a:xfrm>
            <a:off x="2267744" y="2564904"/>
            <a:ext cx="1026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Experiment</a:t>
            </a:r>
            <a:endParaRPr lang="en-GB" sz="1400" dirty="0"/>
          </a:p>
        </p:txBody>
      </p:sp>
      <p:sp>
        <p:nvSpPr>
          <p:cNvPr id="38" name="Rounded Rectangle 37"/>
          <p:cNvSpPr/>
          <p:nvPr/>
        </p:nvSpPr>
        <p:spPr>
          <a:xfrm>
            <a:off x="251520" y="1556792"/>
            <a:ext cx="1008112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</a:t>
            </a:r>
            <a:endParaRPr lang="en-GB" dirty="0"/>
          </a:p>
        </p:txBody>
      </p:sp>
      <p:grpSp>
        <p:nvGrpSpPr>
          <p:cNvPr id="45" name="Group 44"/>
          <p:cNvGrpSpPr/>
          <p:nvPr/>
        </p:nvGrpSpPr>
        <p:grpSpPr>
          <a:xfrm>
            <a:off x="2195736" y="908720"/>
            <a:ext cx="1152128" cy="432048"/>
            <a:chOff x="4644008" y="3717032"/>
            <a:chExt cx="1944216" cy="576064"/>
          </a:xfrm>
        </p:grpSpPr>
        <p:sp>
          <p:nvSpPr>
            <p:cNvPr id="41" name="Rounded Rectangle 40"/>
            <p:cNvSpPr/>
            <p:nvPr/>
          </p:nvSpPr>
          <p:spPr>
            <a:xfrm>
              <a:off x="4644008" y="3789040"/>
              <a:ext cx="1944216" cy="504056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Buffer_A_10_1</a:t>
              </a:r>
              <a:endParaRPr lang="en-GB" sz="1000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4788024" y="3717032"/>
              <a:ext cx="216024" cy="21602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A</a:t>
              </a:r>
              <a:endParaRPr lang="en-GB" sz="800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5508104" y="3717032"/>
              <a:ext cx="216024" cy="21602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A</a:t>
              </a:r>
              <a:endParaRPr lang="en-GB" sz="800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6156176" y="3717032"/>
              <a:ext cx="216024" cy="2160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A</a:t>
              </a:r>
              <a:endParaRPr lang="en-GB" sz="8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195736" y="1412776"/>
            <a:ext cx="1152128" cy="432048"/>
            <a:chOff x="4644008" y="3717032"/>
            <a:chExt cx="1944216" cy="576064"/>
          </a:xfrm>
        </p:grpSpPr>
        <p:sp>
          <p:nvSpPr>
            <p:cNvPr id="47" name="Rounded Rectangle 46"/>
            <p:cNvSpPr/>
            <p:nvPr/>
          </p:nvSpPr>
          <p:spPr>
            <a:xfrm>
              <a:off x="4644008" y="3789040"/>
              <a:ext cx="1944216" cy="50405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Buffer_C_20_1</a:t>
              </a:r>
              <a:endParaRPr lang="en-GB" sz="1000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4788024" y="3717032"/>
              <a:ext cx="216024" cy="21602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B</a:t>
              </a:r>
              <a:endParaRPr lang="en-GB" sz="800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5508104" y="3717032"/>
              <a:ext cx="216024" cy="21602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B</a:t>
              </a:r>
              <a:endParaRPr lang="en-GB" sz="800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6156176" y="3717032"/>
              <a:ext cx="216024" cy="2160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B</a:t>
              </a:r>
              <a:endParaRPr lang="en-GB" sz="800" dirty="0"/>
            </a:p>
          </p:txBody>
        </p:sp>
      </p:grpSp>
      <p:sp>
        <p:nvSpPr>
          <p:cNvPr id="52" name="Rounded Rectangle 51"/>
          <p:cNvSpPr/>
          <p:nvPr/>
        </p:nvSpPr>
        <p:spPr>
          <a:xfrm>
            <a:off x="2195736" y="1988840"/>
            <a:ext cx="1152128" cy="3780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Buffer_AB_30_1</a:t>
            </a:r>
            <a:endParaRPr lang="en-GB" sz="1000" dirty="0"/>
          </a:p>
        </p:txBody>
      </p:sp>
      <p:grpSp>
        <p:nvGrpSpPr>
          <p:cNvPr id="57" name="Group 56"/>
          <p:cNvGrpSpPr/>
          <p:nvPr/>
        </p:nvGrpSpPr>
        <p:grpSpPr>
          <a:xfrm>
            <a:off x="2195736" y="1916832"/>
            <a:ext cx="300082" cy="216024"/>
            <a:chOff x="1907704" y="3212976"/>
            <a:chExt cx="300082" cy="216024"/>
          </a:xfrm>
        </p:grpSpPr>
        <p:sp>
          <p:nvSpPr>
            <p:cNvPr id="53" name="Oval 52"/>
            <p:cNvSpPr/>
            <p:nvPr/>
          </p:nvSpPr>
          <p:spPr>
            <a:xfrm>
              <a:off x="1979712" y="3212976"/>
              <a:ext cx="144016" cy="14401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907704" y="3213556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AB</a:t>
              </a:r>
              <a:endParaRPr lang="en-GB" sz="8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627784" y="1916832"/>
            <a:ext cx="300082" cy="216024"/>
            <a:chOff x="1907704" y="3212976"/>
            <a:chExt cx="300082" cy="216024"/>
          </a:xfrm>
        </p:grpSpPr>
        <p:sp>
          <p:nvSpPr>
            <p:cNvPr id="64" name="Oval 63"/>
            <p:cNvSpPr/>
            <p:nvPr/>
          </p:nvSpPr>
          <p:spPr>
            <a:xfrm>
              <a:off x="1979712" y="3212976"/>
              <a:ext cx="144016" cy="14401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907704" y="3213556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AB</a:t>
              </a:r>
              <a:endParaRPr lang="en-GB" sz="800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2987824" y="1916832"/>
            <a:ext cx="300082" cy="216024"/>
            <a:chOff x="1907704" y="3212976"/>
            <a:chExt cx="300082" cy="216024"/>
          </a:xfrm>
        </p:grpSpPr>
        <p:sp>
          <p:nvSpPr>
            <p:cNvPr id="67" name="Oval 66"/>
            <p:cNvSpPr/>
            <p:nvPr/>
          </p:nvSpPr>
          <p:spPr>
            <a:xfrm>
              <a:off x="1979712" y="3212976"/>
              <a:ext cx="144016" cy="14401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907704" y="3213556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AB</a:t>
              </a:r>
              <a:endParaRPr lang="en-GB" sz="800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788024" y="1700808"/>
            <a:ext cx="108000" cy="108000"/>
            <a:chOff x="2087736" y="2771636"/>
            <a:chExt cx="108000" cy="108000"/>
          </a:xfrm>
        </p:grpSpPr>
        <p:sp>
          <p:nvSpPr>
            <p:cNvPr id="80" name="Rounded Rectangle 79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788024" y="1124744"/>
            <a:ext cx="108000" cy="108000"/>
            <a:chOff x="4716016" y="4437112"/>
            <a:chExt cx="108000" cy="108000"/>
          </a:xfrm>
        </p:grpSpPr>
        <p:sp>
          <p:nvSpPr>
            <p:cNvPr id="83" name="Rounded Rectangle 82"/>
            <p:cNvSpPr/>
            <p:nvPr/>
          </p:nvSpPr>
          <p:spPr>
            <a:xfrm>
              <a:off x="4716016" y="4461112"/>
              <a:ext cx="108000" cy="84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4743016" y="4437112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788024" y="1916832"/>
            <a:ext cx="108000" cy="108000"/>
            <a:chOff x="2087736" y="2771636"/>
            <a:chExt cx="108000" cy="108000"/>
          </a:xfrm>
        </p:grpSpPr>
        <p:sp>
          <p:nvSpPr>
            <p:cNvPr id="86" name="Rounded Rectangle 85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4788024" y="1340768"/>
            <a:ext cx="108000" cy="108000"/>
            <a:chOff x="4716016" y="4437112"/>
            <a:chExt cx="108000" cy="108000"/>
          </a:xfrm>
        </p:grpSpPr>
        <p:sp>
          <p:nvSpPr>
            <p:cNvPr id="89" name="Rounded Rectangle 88"/>
            <p:cNvSpPr/>
            <p:nvPr/>
          </p:nvSpPr>
          <p:spPr>
            <a:xfrm>
              <a:off x="4716016" y="4461112"/>
              <a:ext cx="108000" cy="84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4743016" y="4437112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4788024" y="1556792"/>
            <a:ext cx="108000" cy="108000"/>
            <a:chOff x="4716016" y="4437112"/>
            <a:chExt cx="108000" cy="108000"/>
          </a:xfrm>
        </p:grpSpPr>
        <p:sp>
          <p:nvSpPr>
            <p:cNvPr id="95" name="Rounded Rectangle 94"/>
            <p:cNvSpPr/>
            <p:nvPr/>
          </p:nvSpPr>
          <p:spPr>
            <a:xfrm>
              <a:off x="4716016" y="4461112"/>
              <a:ext cx="108000" cy="84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96" name="Oval 95"/>
            <p:cNvSpPr/>
            <p:nvPr/>
          </p:nvSpPr>
          <p:spPr>
            <a:xfrm>
              <a:off x="4743016" y="4437112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788024" y="2132856"/>
            <a:ext cx="108000" cy="108000"/>
            <a:chOff x="2087736" y="2771636"/>
            <a:chExt cx="108000" cy="108000"/>
          </a:xfrm>
        </p:grpSpPr>
        <p:sp>
          <p:nvSpPr>
            <p:cNvPr id="98" name="Rounded Rectangle 97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99" name="Oval 98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4788024" y="620688"/>
            <a:ext cx="108000" cy="108000"/>
            <a:chOff x="4716016" y="4437112"/>
            <a:chExt cx="108000" cy="108000"/>
          </a:xfrm>
        </p:grpSpPr>
        <p:sp>
          <p:nvSpPr>
            <p:cNvPr id="101" name="Rounded Rectangle 100"/>
            <p:cNvSpPr/>
            <p:nvPr/>
          </p:nvSpPr>
          <p:spPr>
            <a:xfrm>
              <a:off x="4716016" y="4461112"/>
              <a:ext cx="108000" cy="840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02" name="Oval 101"/>
            <p:cNvSpPr/>
            <p:nvPr/>
          </p:nvSpPr>
          <p:spPr>
            <a:xfrm>
              <a:off x="4743016" y="4437112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4788024" y="773088"/>
            <a:ext cx="108000" cy="108000"/>
            <a:chOff x="4716016" y="4437112"/>
            <a:chExt cx="108000" cy="108000"/>
          </a:xfrm>
        </p:grpSpPr>
        <p:sp>
          <p:nvSpPr>
            <p:cNvPr id="107" name="Rounded Rectangle 106"/>
            <p:cNvSpPr/>
            <p:nvPr/>
          </p:nvSpPr>
          <p:spPr>
            <a:xfrm>
              <a:off x="4716016" y="4461112"/>
              <a:ext cx="108000" cy="840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08" name="Oval 107"/>
            <p:cNvSpPr/>
            <p:nvPr/>
          </p:nvSpPr>
          <p:spPr>
            <a:xfrm>
              <a:off x="4743016" y="4437112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4788024" y="925488"/>
            <a:ext cx="108000" cy="108000"/>
            <a:chOff x="4716016" y="4437112"/>
            <a:chExt cx="108000" cy="108000"/>
          </a:xfrm>
        </p:grpSpPr>
        <p:sp>
          <p:nvSpPr>
            <p:cNvPr id="113" name="Rounded Rectangle 112"/>
            <p:cNvSpPr/>
            <p:nvPr/>
          </p:nvSpPr>
          <p:spPr>
            <a:xfrm>
              <a:off x="4716016" y="4461112"/>
              <a:ext cx="108000" cy="840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4743016" y="4437112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4572000" y="404664"/>
            <a:ext cx="6174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Samples</a:t>
            </a:r>
            <a:endParaRPr lang="en-GB" sz="1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4644008" y="2996952"/>
            <a:ext cx="5581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Buffers</a:t>
            </a:r>
            <a:endParaRPr lang="en-GB" sz="1000" dirty="0"/>
          </a:p>
        </p:txBody>
      </p:sp>
      <p:sp>
        <p:nvSpPr>
          <p:cNvPr id="117" name="Rounded Rectangle 116"/>
          <p:cNvSpPr/>
          <p:nvPr/>
        </p:nvSpPr>
        <p:spPr>
          <a:xfrm>
            <a:off x="4832001" y="3284984"/>
            <a:ext cx="100039" cy="8765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118" name="Rounded Rectangle 117"/>
          <p:cNvSpPr/>
          <p:nvPr/>
        </p:nvSpPr>
        <p:spPr>
          <a:xfrm>
            <a:off x="4832001" y="3437384"/>
            <a:ext cx="100039" cy="8765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119" name="Rounded Rectangle 118"/>
          <p:cNvSpPr/>
          <p:nvPr/>
        </p:nvSpPr>
        <p:spPr>
          <a:xfrm>
            <a:off x="4832001" y="3629375"/>
            <a:ext cx="100039" cy="8765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02" name="Straight Arrow Connector 201"/>
          <p:cNvCxnSpPr/>
          <p:nvPr/>
        </p:nvCxnSpPr>
        <p:spPr>
          <a:xfrm flipV="1">
            <a:off x="3563888" y="836712"/>
            <a:ext cx="108012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V="1">
            <a:off x="3563888" y="1412776"/>
            <a:ext cx="108012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>
          <a:xfrm>
            <a:off x="3491880" y="2204864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4932040" y="692696"/>
            <a:ext cx="2304256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>
            <a:off x="5004048" y="908720"/>
            <a:ext cx="2376264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/>
          <p:nvPr/>
        </p:nvCxnSpPr>
        <p:spPr>
          <a:xfrm>
            <a:off x="5004048" y="1052736"/>
            <a:ext cx="2376264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83" idx="3"/>
          </p:cNvCxnSpPr>
          <p:nvPr/>
        </p:nvCxnSpPr>
        <p:spPr>
          <a:xfrm>
            <a:off x="4896024" y="1190744"/>
            <a:ext cx="2340272" cy="1662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4932040" y="1412776"/>
            <a:ext cx="2664296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/>
          <p:nvPr/>
        </p:nvCxnSpPr>
        <p:spPr>
          <a:xfrm>
            <a:off x="4932040" y="1628800"/>
            <a:ext cx="2664296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>
            <a:stCxn id="80" idx="3"/>
          </p:cNvCxnSpPr>
          <p:nvPr/>
        </p:nvCxnSpPr>
        <p:spPr>
          <a:xfrm>
            <a:off x="4896024" y="1766808"/>
            <a:ext cx="2556296" cy="1518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>
            <a:off x="4932040" y="1988840"/>
            <a:ext cx="2376264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>
            <a:off x="5004048" y="2204864"/>
            <a:ext cx="252028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 flipV="1">
            <a:off x="5004048" y="2636912"/>
            <a:ext cx="2808312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>
            <a:stCxn id="118" idx="3"/>
          </p:cNvCxnSpPr>
          <p:nvPr/>
        </p:nvCxnSpPr>
        <p:spPr>
          <a:xfrm flipV="1">
            <a:off x="4932040" y="2780928"/>
            <a:ext cx="2880320" cy="700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 flipV="1">
            <a:off x="5004048" y="2852936"/>
            <a:ext cx="280831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 flipV="1">
            <a:off x="5076056" y="3284984"/>
            <a:ext cx="2736304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>
            <a:stCxn id="118" idx="3"/>
          </p:cNvCxnSpPr>
          <p:nvPr/>
        </p:nvCxnSpPr>
        <p:spPr>
          <a:xfrm flipV="1">
            <a:off x="4932040" y="3356992"/>
            <a:ext cx="2880320" cy="1242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 flipV="1">
            <a:off x="5004048" y="3501008"/>
            <a:ext cx="280831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1"/>
          <p:nvPr/>
        </p:nvSpPr>
        <p:spPr>
          <a:xfrm>
            <a:off x="6588224" y="4221088"/>
            <a:ext cx="2038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Plate Group (sample changer)</a:t>
            </a:r>
            <a:endParaRPr lang="en-GB" sz="1200" dirty="0"/>
          </a:p>
        </p:txBody>
      </p:sp>
      <p:sp>
        <p:nvSpPr>
          <p:cNvPr id="253" name="TextBox 252"/>
          <p:cNvSpPr txBox="1"/>
          <p:nvPr/>
        </p:nvSpPr>
        <p:spPr>
          <a:xfrm>
            <a:off x="251520" y="2060848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Assemblies</a:t>
            </a:r>
            <a:endParaRPr lang="en-GB" sz="1400" dirty="0"/>
          </a:p>
        </p:txBody>
      </p:sp>
      <p:cxnSp>
        <p:nvCxnSpPr>
          <p:cNvPr id="255" name="Straight Arrow Connector 254"/>
          <p:cNvCxnSpPr/>
          <p:nvPr/>
        </p:nvCxnSpPr>
        <p:spPr>
          <a:xfrm flipV="1">
            <a:off x="1331640" y="1196752"/>
            <a:ext cx="79208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/>
          <p:nvPr/>
        </p:nvCxnSpPr>
        <p:spPr>
          <a:xfrm flipV="1">
            <a:off x="1331640" y="1700808"/>
            <a:ext cx="792088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/>
          <p:nvPr/>
        </p:nvCxnSpPr>
        <p:spPr>
          <a:xfrm>
            <a:off x="1331640" y="1772816"/>
            <a:ext cx="72008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Oval 260"/>
          <p:cNvSpPr/>
          <p:nvPr/>
        </p:nvSpPr>
        <p:spPr>
          <a:xfrm>
            <a:off x="1691680" y="1412776"/>
            <a:ext cx="128014" cy="1620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</a:t>
            </a:r>
            <a:endParaRPr lang="en-GB" sz="800" dirty="0"/>
          </a:p>
        </p:txBody>
      </p:sp>
      <p:sp>
        <p:nvSpPr>
          <p:cNvPr id="262" name="Oval 261"/>
          <p:cNvSpPr/>
          <p:nvPr/>
        </p:nvSpPr>
        <p:spPr>
          <a:xfrm>
            <a:off x="1835696" y="1628800"/>
            <a:ext cx="128014" cy="1620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</a:t>
            </a:r>
            <a:endParaRPr lang="en-GB" sz="800" dirty="0"/>
          </a:p>
        </p:txBody>
      </p:sp>
      <p:grpSp>
        <p:nvGrpSpPr>
          <p:cNvPr id="265" name="Group 264"/>
          <p:cNvGrpSpPr/>
          <p:nvPr/>
        </p:nvGrpSpPr>
        <p:grpSpPr>
          <a:xfrm>
            <a:off x="1619672" y="1988840"/>
            <a:ext cx="300082" cy="216024"/>
            <a:chOff x="1907704" y="3212976"/>
            <a:chExt cx="300082" cy="216024"/>
          </a:xfrm>
        </p:grpSpPr>
        <p:sp>
          <p:nvSpPr>
            <p:cNvPr id="266" name="Oval 265"/>
            <p:cNvSpPr/>
            <p:nvPr/>
          </p:nvSpPr>
          <p:spPr>
            <a:xfrm>
              <a:off x="1979712" y="3212976"/>
              <a:ext cx="144016" cy="14401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1907704" y="3213556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AB</a:t>
              </a:r>
              <a:endParaRPr lang="en-GB" sz="800" dirty="0"/>
            </a:p>
          </p:txBody>
        </p:sp>
      </p:grpSp>
      <p:sp>
        <p:nvSpPr>
          <p:cNvPr id="268" name="TextBox 267"/>
          <p:cNvSpPr txBox="1"/>
          <p:nvPr/>
        </p:nvSpPr>
        <p:spPr>
          <a:xfrm>
            <a:off x="251520" y="3717032"/>
            <a:ext cx="743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Wizard:</a:t>
            </a:r>
            <a:endParaRPr lang="en-GB" sz="1400" dirty="0"/>
          </a:p>
        </p:txBody>
      </p:sp>
      <p:sp>
        <p:nvSpPr>
          <p:cNvPr id="269" name="TextBox 268"/>
          <p:cNvSpPr txBox="1"/>
          <p:nvPr/>
        </p:nvSpPr>
        <p:spPr>
          <a:xfrm>
            <a:off x="539552" y="4149080"/>
            <a:ext cx="306154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How many macromolecules in              ? </a:t>
            </a:r>
          </a:p>
          <a:p>
            <a:endParaRPr lang="en-US" sz="1400" dirty="0" smtClean="0"/>
          </a:p>
          <a:p>
            <a:r>
              <a:rPr lang="en-US" sz="1400" dirty="0" smtClean="0"/>
              <a:t>How many buffer conditions?</a:t>
            </a:r>
          </a:p>
          <a:p>
            <a:endParaRPr lang="en-US" sz="1400" dirty="0" smtClean="0"/>
          </a:p>
          <a:p>
            <a:r>
              <a:rPr lang="en-US" sz="1400" dirty="0" smtClean="0"/>
              <a:t>Define macromolecules / buffer?</a:t>
            </a:r>
          </a:p>
          <a:p>
            <a:endParaRPr lang="en-US" sz="1400" dirty="0" smtClean="0"/>
          </a:p>
          <a:p>
            <a:r>
              <a:rPr lang="en-US" sz="1400" dirty="0" smtClean="0"/>
              <a:t>Define the position</a:t>
            </a:r>
            <a:endParaRPr lang="en-GB" sz="1400" dirty="0"/>
          </a:p>
        </p:txBody>
      </p:sp>
      <p:sp>
        <p:nvSpPr>
          <p:cNvPr id="271" name="Oval 270"/>
          <p:cNvSpPr/>
          <p:nvPr/>
        </p:nvSpPr>
        <p:spPr>
          <a:xfrm>
            <a:off x="3563888" y="4221088"/>
            <a:ext cx="128014" cy="1620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</a:t>
            </a:r>
            <a:endParaRPr lang="en-GB" sz="800" dirty="0"/>
          </a:p>
        </p:txBody>
      </p:sp>
      <p:sp>
        <p:nvSpPr>
          <p:cNvPr id="272" name="Oval 271"/>
          <p:cNvSpPr/>
          <p:nvPr/>
        </p:nvSpPr>
        <p:spPr>
          <a:xfrm>
            <a:off x="3779912" y="4221088"/>
            <a:ext cx="128014" cy="1620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</a:t>
            </a:r>
            <a:endParaRPr lang="en-GB" sz="800" dirty="0"/>
          </a:p>
        </p:txBody>
      </p:sp>
      <p:grpSp>
        <p:nvGrpSpPr>
          <p:cNvPr id="274" name="Group 273"/>
          <p:cNvGrpSpPr/>
          <p:nvPr/>
        </p:nvGrpSpPr>
        <p:grpSpPr>
          <a:xfrm>
            <a:off x="3923928" y="4221088"/>
            <a:ext cx="300082" cy="216024"/>
            <a:chOff x="1907704" y="3212976"/>
            <a:chExt cx="300082" cy="216024"/>
          </a:xfrm>
        </p:grpSpPr>
        <p:sp>
          <p:nvSpPr>
            <p:cNvPr id="275" name="Oval 274"/>
            <p:cNvSpPr/>
            <p:nvPr/>
          </p:nvSpPr>
          <p:spPr>
            <a:xfrm>
              <a:off x="1979712" y="3212976"/>
              <a:ext cx="144016" cy="14401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1907704" y="3213556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AB</a:t>
              </a:r>
              <a:endParaRPr lang="en-GB" sz="800" dirty="0"/>
            </a:p>
          </p:txBody>
        </p:sp>
      </p:grpSp>
      <p:sp>
        <p:nvSpPr>
          <p:cNvPr id="277" name="Rounded Rectangle 276"/>
          <p:cNvSpPr/>
          <p:nvPr/>
        </p:nvSpPr>
        <p:spPr>
          <a:xfrm>
            <a:off x="2843808" y="4653136"/>
            <a:ext cx="100039" cy="8765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279" name="Rounded Rectangle 278"/>
          <p:cNvSpPr/>
          <p:nvPr/>
        </p:nvSpPr>
        <p:spPr>
          <a:xfrm>
            <a:off x="3059832" y="4653136"/>
            <a:ext cx="100039" cy="8765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280" name="Rounded Rectangle 279"/>
          <p:cNvSpPr/>
          <p:nvPr/>
        </p:nvSpPr>
        <p:spPr>
          <a:xfrm>
            <a:off x="3319833" y="4653136"/>
            <a:ext cx="100039" cy="8765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82" name="Straight Connector 281"/>
          <p:cNvCxnSpPr/>
          <p:nvPr/>
        </p:nvCxnSpPr>
        <p:spPr>
          <a:xfrm>
            <a:off x="3203848" y="5157192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/>
          <p:nvPr/>
        </p:nvCxnSpPr>
        <p:spPr>
          <a:xfrm flipV="1">
            <a:off x="5004048" y="4005064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>
            <a:off x="2195736" y="5589240"/>
            <a:ext cx="547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/>
          <p:cNvCxnSpPr/>
          <p:nvPr/>
        </p:nvCxnSpPr>
        <p:spPr>
          <a:xfrm flipV="1">
            <a:off x="7668344" y="4725144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Rounded Rectangle 288"/>
          <p:cNvSpPr/>
          <p:nvPr/>
        </p:nvSpPr>
        <p:spPr>
          <a:xfrm>
            <a:off x="2843808" y="4221088"/>
            <a:ext cx="432048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</a:t>
            </a:r>
            <a:endParaRPr lang="en-GB" sz="800" dirty="0"/>
          </a:p>
        </p:txBody>
      </p:sp>
      <p:sp>
        <p:nvSpPr>
          <p:cNvPr id="290" name="TextBox 289"/>
          <p:cNvSpPr txBox="1"/>
          <p:nvPr/>
        </p:nvSpPr>
        <p:spPr>
          <a:xfrm>
            <a:off x="4355976" y="5661248"/>
            <a:ext cx="9637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Plate Position</a:t>
            </a:r>
            <a:endParaRPr lang="en-GB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/>
          <a:lstStyle/>
          <a:p>
            <a:r>
              <a:rPr lang="en-US" dirty="0" smtClean="0"/>
              <a:t>SAMPLES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30</a:t>
            </a:fld>
            <a:endParaRPr lang="en-GB"/>
          </a:p>
        </p:txBody>
      </p:sp>
      <p:grpSp>
        <p:nvGrpSpPr>
          <p:cNvPr id="2" name="Group 11"/>
          <p:cNvGrpSpPr/>
          <p:nvPr/>
        </p:nvGrpSpPr>
        <p:grpSpPr>
          <a:xfrm>
            <a:off x="7092280" y="2564904"/>
            <a:ext cx="930704" cy="1584176"/>
            <a:chOff x="1115616" y="980728"/>
            <a:chExt cx="3384376" cy="5760640"/>
          </a:xfrm>
        </p:grpSpPr>
        <p:sp>
          <p:nvSpPr>
            <p:cNvPr id="5" name="Rectangle 4"/>
            <p:cNvSpPr/>
            <p:nvPr/>
          </p:nvSpPr>
          <p:spPr>
            <a:xfrm>
              <a:off x="1115616" y="980728"/>
              <a:ext cx="3384376" cy="57606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31640" y="1124744"/>
              <a:ext cx="2952750" cy="17145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31640" y="2996952"/>
              <a:ext cx="2952750" cy="17145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  <p:sp>
        <p:nvSpPr>
          <p:cNvPr id="13" name="TextBox 12"/>
          <p:cNvSpPr txBox="1"/>
          <p:nvPr/>
        </p:nvSpPr>
        <p:spPr>
          <a:xfrm>
            <a:off x="3779912" y="0"/>
            <a:ext cx="2477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Session B (Static Wizard)</a:t>
            </a:r>
            <a:endParaRPr lang="en-GB" dirty="0"/>
          </a:p>
        </p:txBody>
      </p:sp>
      <p:sp>
        <p:nvSpPr>
          <p:cNvPr id="37" name="TextBox 36"/>
          <p:cNvSpPr txBox="1"/>
          <p:nvPr/>
        </p:nvSpPr>
        <p:spPr>
          <a:xfrm>
            <a:off x="2267744" y="2564904"/>
            <a:ext cx="1268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Experiment AB</a:t>
            </a:r>
            <a:endParaRPr lang="en-GB" sz="1400" dirty="0"/>
          </a:p>
        </p:txBody>
      </p:sp>
      <p:sp>
        <p:nvSpPr>
          <p:cNvPr id="38" name="Rounded Rectangle 37"/>
          <p:cNvSpPr/>
          <p:nvPr/>
        </p:nvSpPr>
        <p:spPr>
          <a:xfrm>
            <a:off x="251520" y="1556792"/>
            <a:ext cx="1008112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</a:t>
            </a:r>
            <a:endParaRPr lang="en-GB" dirty="0"/>
          </a:p>
        </p:txBody>
      </p:sp>
      <p:grpSp>
        <p:nvGrpSpPr>
          <p:cNvPr id="3" name="Group 44"/>
          <p:cNvGrpSpPr/>
          <p:nvPr/>
        </p:nvGrpSpPr>
        <p:grpSpPr>
          <a:xfrm>
            <a:off x="2195736" y="908720"/>
            <a:ext cx="1152128" cy="432048"/>
            <a:chOff x="4644008" y="3717032"/>
            <a:chExt cx="1944216" cy="576064"/>
          </a:xfrm>
        </p:grpSpPr>
        <p:sp>
          <p:nvSpPr>
            <p:cNvPr id="41" name="Rounded Rectangle 40"/>
            <p:cNvSpPr/>
            <p:nvPr/>
          </p:nvSpPr>
          <p:spPr>
            <a:xfrm>
              <a:off x="4644008" y="3789040"/>
              <a:ext cx="1944216" cy="504056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Buffer_A_10_1</a:t>
              </a:r>
              <a:endParaRPr lang="en-GB" sz="1000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4788024" y="3717032"/>
              <a:ext cx="216024" cy="21602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A</a:t>
              </a:r>
              <a:endParaRPr lang="en-GB" sz="800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5508104" y="3717032"/>
              <a:ext cx="216024" cy="21602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A</a:t>
              </a:r>
              <a:endParaRPr lang="en-GB" sz="800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6156176" y="3717032"/>
              <a:ext cx="216024" cy="2160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A</a:t>
              </a:r>
              <a:endParaRPr lang="en-GB" sz="800" dirty="0"/>
            </a:p>
          </p:txBody>
        </p:sp>
      </p:grpSp>
      <p:grpSp>
        <p:nvGrpSpPr>
          <p:cNvPr id="8" name="Group 45"/>
          <p:cNvGrpSpPr/>
          <p:nvPr/>
        </p:nvGrpSpPr>
        <p:grpSpPr>
          <a:xfrm>
            <a:off x="2195736" y="1412776"/>
            <a:ext cx="1152128" cy="432048"/>
            <a:chOff x="4644008" y="3717032"/>
            <a:chExt cx="1944216" cy="576064"/>
          </a:xfrm>
        </p:grpSpPr>
        <p:sp>
          <p:nvSpPr>
            <p:cNvPr id="47" name="Rounded Rectangle 46"/>
            <p:cNvSpPr/>
            <p:nvPr/>
          </p:nvSpPr>
          <p:spPr>
            <a:xfrm>
              <a:off x="4644008" y="3789040"/>
              <a:ext cx="1944216" cy="50405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Buffer_C_20_1</a:t>
              </a:r>
              <a:endParaRPr lang="en-GB" sz="1000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4788024" y="3717032"/>
              <a:ext cx="216024" cy="21602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B</a:t>
              </a:r>
              <a:endParaRPr lang="en-GB" sz="800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5508104" y="3717032"/>
              <a:ext cx="216024" cy="21602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B</a:t>
              </a:r>
              <a:endParaRPr lang="en-GB" sz="800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6156176" y="3717032"/>
              <a:ext cx="216024" cy="2160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B</a:t>
              </a:r>
              <a:endParaRPr lang="en-GB" sz="800" dirty="0"/>
            </a:p>
          </p:txBody>
        </p:sp>
      </p:grpSp>
      <p:sp>
        <p:nvSpPr>
          <p:cNvPr id="52" name="Rounded Rectangle 51"/>
          <p:cNvSpPr/>
          <p:nvPr/>
        </p:nvSpPr>
        <p:spPr>
          <a:xfrm>
            <a:off x="2195736" y="1988840"/>
            <a:ext cx="1152128" cy="3780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Buffer_AB_30_1</a:t>
            </a:r>
            <a:endParaRPr lang="en-GB" sz="1000" dirty="0"/>
          </a:p>
        </p:txBody>
      </p:sp>
      <p:grpSp>
        <p:nvGrpSpPr>
          <p:cNvPr id="9" name="Group 56"/>
          <p:cNvGrpSpPr/>
          <p:nvPr/>
        </p:nvGrpSpPr>
        <p:grpSpPr>
          <a:xfrm>
            <a:off x="2195736" y="1916832"/>
            <a:ext cx="300082" cy="216024"/>
            <a:chOff x="1907704" y="3212976"/>
            <a:chExt cx="300082" cy="216024"/>
          </a:xfrm>
        </p:grpSpPr>
        <p:sp>
          <p:nvSpPr>
            <p:cNvPr id="53" name="Oval 52"/>
            <p:cNvSpPr/>
            <p:nvPr/>
          </p:nvSpPr>
          <p:spPr>
            <a:xfrm>
              <a:off x="1979712" y="3212976"/>
              <a:ext cx="144016" cy="14401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907704" y="3213556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AB</a:t>
              </a:r>
              <a:endParaRPr lang="en-GB" sz="800" dirty="0"/>
            </a:p>
          </p:txBody>
        </p:sp>
      </p:grpSp>
      <p:grpSp>
        <p:nvGrpSpPr>
          <p:cNvPr id="10" name="Group 62"/>
          <p:cNvGrpSpPr/>
          <p:nvPr/>
        </p:nvGrpSpPr>
        <p:grpSpPr>
          <a:xfrm>
            <a:off x="2627784" y="1916832"/>
            <a:ext cx="300082" cy="216024"/>
            <a:chOff x="1907704" y="3212976"/>
            <a:chExt cx="300082" cy="216024"/>
          </a:xfrm>
        </p:grpSpPr>
        <p:sp>
          <p:nvSpPr>
            <p:cNvPr id="64" name="Oval 63"/>
            <p:cNvSpPr/>
            <p:nvPr/>
          </p:nvSpPr>
          <p:spPr>
            <a:xfrm>
              <a:off x="1979712" y="3212976"/>
              <a:ext cx="144016" cy="14401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907704" y="3213556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AB</a:t>
              </a:r>
              <a:endParaRPr lang="en-GB" sz="800" dirty="0"/>
            </a:p>
          </p:txBody>
        </p:sp>
      </p:grpSp>
      <p:grpSp>
        <p:nvGrpSpPr>
          <p:cNvPr id="11" name="Group 65"/>
          <p:cNvGrpSpPr/>
          <p:nvPr/>
        </p:nvGrpSpPr>
        <p:grpSpPr>
          <a:xfrm>
            <a:off x="2987824" y="1916832"/>
            <a:ext cx="300082" cy="216024"/>
            <a:chOff x="1907704" y="3212976"/>
            <a:chExt cx="300082" cy="216024"/>
          </a:xfrm>
        </p:grpSpPr>
        <p:sp>
          <p:nvSpPr>
            <p:cNvPr id="67" name="Oval 66"/>
            <p:cNvSpPr/>
            <p:nvPr/>
          </p:nvSpPr>
          <p:spPr>
            <a:xfrm>
              <a:off x="1979712" y="3212976"/>
              <a:ext cx="144016" cy="14401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907704" y="3213556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AB</a:t>
              </a:r>
              <a:endParaRPr lang="en-GB" sz="800" dirty="0"/>
            </a:p>
          </p:txBody>
        </p:sp>
      </p:grpSp>
      <p:grpSp>
        <p:nvGrpSpPr>
          <p:cNvPr id="12" name="Group 78"/>
          <p:cNvGrpSpPr/>
          <p:nvPr/>
        </p:nvGrpSpPr>
        <p:grpSpPr>
          <a:xfrm>
            <a:off x="4788024" y="1700808"/>
            <a:ext cx="108000" cy="108000"/>
            <a:chOff x="2087736" y="2771636"/>
            <a:chExt cx="108000" cy="108000"/>
          </a:xfrm>
        </p:grpSpPr>
        <p:sp>
          <p:nvSpPr>
            <p:cNvPr id="80" name="Rounded Rectangle 79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14" name="Group 81"/>
          <p:cNvGrpSpPr/>
          <p:nvPr/>
        </p:nvGrpSpPr>
        <p:grpSpPr>
          <a:xfrm>
            <a:off x="4788024" y="1124744"/>
            <a:ext cx="108000" cy="108000"/>
            <a:chOff x="4716016" y="4437112"/>
            <a:chExt cx="108000" cy="108000"/>
          </a:xfrm>
        </p:grpSpPr>
        <p:sp>
          <p:nvSpPr>
            <p:cNvPr id="83" name="Rounded Rectangle 82"/>
            <p:cNvSpPr/>
            <p:nvPr/>
          </p:nvSpPr>
          <p:spPr>
            <a:xfrm>
              <a:off x="4716016" y="4461112"/>
              <a:ext cx="108000" cy="84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4743016" y="4437112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15" name="Group 84"/>
          <p:cNvGrpSpPr/>
          <p:nvPr/>
        </p:nvGrpSpPr>
        <p:grpSpPr>
          <a:xfrm>
            <a:off x="4788024" y="1916832"/>
            <a:ext cx="108000" cy="108000"/>
            <a:chOff x="2087736" y="2771636"/>
            <a:chExt cx="108000" cy="108000"/>
          </a:xfrm>
        </p:grpSpPr>
        <p:sp>
          <p:nvSpPr>
            <p:cNvPr id="86" name="Rounded Rectangle 85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16" name="Group 87"/>
          <p:cNvGrpSpPr/>
          <p:nvPr/>
        </p:nvGrpSpPr>
        <p:grpSpPr>
          <a:xfrm>
            <a:off x="4788024" y="1340768"/>
            <a:ext cx="108000" cy="108000"/>
            <a:chOff x="4716016" y="4437112"/>
            <a:chExt cx="108000" cy="108000"/>
          </a:xfrm>
        </p:grpSpPr>
        <p:sp>
          <p:nvSpPr>
            <p:cNvPr id="89" name="Rounded Rectangle 88"/>
            <p:cNvSpPr/>
            <p:nvPr/>
          </p:nvSpPr>
          <p:spPr>
            <a:xfrm>
              <a:off x="4716016" y="4461112"/>
              <a:ext cx="108000" cy="84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4743016" y="4437112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17" name="Group 93"/>
          <p:cNvGrpSpPr/>
          <p:nvPr/>
        </p:nvGrpSpPr>
        <p:grpSpPr>
          <a:xfrm>
            <a:off x="4788024" y="1556792"/>
            <a:ext cx="108000" cy="108000"/>
            <a:chOff x="4716016" y="4437112"/>
            <a:chExt cx="108000" cy="108000"/>
          </a:xfrm>
        </p:grpSpPr>
        <p:sp>
          <p:nvSpPr>
            <p:cNvPr id="95" name="Rounded Rectangle 94"/>
            <p:cNvSpPr/>
            <p:nvPr/>
          </p:nvSpPr>
          <p:spPr>
            <a:xfrm>
              <a:off x="4716016" y="4461112"/>
              <a:ext cx="108000" cy="84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96" name="Oval 95"/>
            <p:cNvSpPr/>
            <p:nvPr/>
          </p:nvSpPr>
          <p:spPr>
            <a:xfrm>
              <a:off x="4743016" y="4437112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18" name="Group 96"/>
          <p:cNvGrpSpPr/>
          <p:nvPr/>
        </p:nvGrpSpPr>
        <p:grpSpPr>
          <a:xfrm>
            <a:off x="4788024" y="2132856"/>
            <a:ext cx="108000" cy="108000"/>
            <a:chOff x="2087736" y="2771636"/>
            <a:chExt cx="108000" cy="108000"/>
          </a:xfrm>
        </p:grpSpPr>
        <p:sp>
          <p:nvSpPr>
            <p:cNvPr id="98" name="Rounded Rectangle 97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99" name="Oval 98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19" name="Group 99"/>
          <p:cNvGrpSpPr/>
          <p:nvPr/>
        </p:nvGrpSpPr>
        <p:grpSpPr>
          <a:xfrm>
            <a:off x="4788024" y="620688"/>
            <a:ext cx="108000" cy="108000"/>
            <a:chOff x="4716016" y="4437112"/>
            <a:chExt cx="108000" cy="108000"/>
          </a:xfrm>
        </p:grpSpPr>
        <p:sp>
          <p:nvSpPr>
            <p:cNvPr id="101" name="Rounded Rectangle 100"/>
            <p:cNvSpPr/>
            <p:nvPr/>
          </p:nvSpPr>
          <p:spPr>
            <a:xfrm>
              <a:off x="4716016" y="4461112"/>
              <a:ext cx="108000" cy="840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02" name="Oval 101"/>
            <p:cNvSpPr/>
            <p:nvPr/>
          </p:nvSpPr>
          <p:spPr>
            <a:xfrm>
              <a:off x="4743016" y="4437112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20" name="Group 105"/>
          <p:cNvGrpSpPr/>
          <p:nvPr/>
        </p:nvGrpSpPr>
        <p:grpSpPr>
          <a:xfrm>
            <a:off x="4788024" y="773088"/>
            <a:ext cx="108000" cy="108000"/>
            <a:chOff x="4716016" y="4437112"/>
            <a:chExt cx="108000" cy="108000"/>
          </a:xfrm>
        </p:grpSpPr>
        <p:sp>
          <p:nvSpPr>
            <p:cNvPr id="107" name="Rounded Rectangle 106"/>
            <p:cNvSpPr/>
            <p:nvPr/>
          </p:nvSpPr>
          <p:spPr>
            <a:xfrm>
              <a:off x="4716016" y="4461112"/>
              <a:ext cx="108000" cy="840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08" name="Oval 107"/>
            <p:cNvSpPr/>
            <p:nvPr/>
          </p:nvSpPr>
          <p:spPr>
            <a:xfrm>
              <a:off x="4743016" y="4437112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21" name="Group 111"/>
          <p:cNvGrpSpPr/>
          <p:nvPr/>
        </p:nvGrpSpPr>
        <p:grpSpPr>
          <a:xfrm>
            <a:off x="4788024" y="925488"/>
            <a:ext cx="108000" cy="108000"/>
            <a:chOff x="4716016" y="4437112"/>
            <a:chExt cx="108000" cy="108000"/>
          </a:xfrm>
        </p:grpSpPr>
        <p:sp>
          <p:nvSpPr>
            <p:cNvPr id="113" name="Rounded Rectangle 112"/>
            <p:cNvSpPr/>
            <p:nvPr/>
          </p:nvSpPr>
          <p:spPr>
            <a:xfrm>
              <a:off x="4716016" y="4461112"/>
              <a:ext cx="108000" cy="840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4743016" y="4437112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4572000" y="404664"/>
            <a:ext cx="6174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Samples</a:t>
            </a:r>
            <a:endParaRPr lang="en-GB" sz="1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4644008" y="2996952"/>
            <a:ext cx="5581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Buffers</a:t>
            </a:r>
            <a:endParaRPr lang="en-GB" sz="1000" dirty="0"/>
          </a:p>
        </p:txBody>
      </p:sp>
      <p:sp>
        <p:nvSpPr>
          <p:cNvPr id="117" name="Rounded Rectangle 116"/>
          <p:cNvSpPr/>
          <p:nvPr/>
        </p:nvSpPr>
        <p:spPr>
          <a:xfrm>
            <a:off x="4832001" y="3284984"/>
            <a:ext cx="100039" cy="8765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118" name="Rounded Rectangle 117"/>
          <p:cNvSpPr/>
          <p:nvPr/>
        </p:nvSpPr>
        <p:spPr>
          <a:xfrm>
            <a:off x="4832001" y="3437384"/>
            <a:ext cx="100039" cy="8765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119" name="Rounded Rectangle 118"/>
          <p:cNvSpPr/>
          <p:nvPr/>
        </p:nvSpPr>
        <p:spPr>
          <a:xfrm>
            <a:off x="4832001" y="3629375"/>
            <a:ext cx="100039" cy="8765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02" name="Straight Arrow Connector 201"/>
          <p:cNvCxnSpPr/>
          <p:nvPr/>
        </p:nvCxnSpPr>
        <p:spPr>
          <a:xfrm flipV="1">
            <a:off x="3563888" y="836712"/>
            <a:ext cx="108012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V="1">
            <a:off x="3563888" y="1412776"/>
            <a:ext cx="108012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>
          <a:xfrm>
            <a:off x="3491880" y="2204864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4932040" y="692696"/>
            <a:ext cx="2304256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>
            <a:off x="5004048" y="908720"/>
            <a:ext cx="2376264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/>
          <p:nvPr/>
        </p:nvCxnSpPr>
        <p:spPr>
          <a:xfrm>
            <a:off x="5004048" y="1052736"/>
            <a:ext cx="2376264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83" idx="3"/>
          </p:cNvCxnSpPr>
          <p:nvPr/>
        </p:nvCxnSpPr>
        <p:spPr>
          <a:xfrm>
            <a:off x="4896024" y="1190744"/>
            <a:ext cx="2340272" cy="1662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4932040" y="1412776"/>
            <a:ext cx="2664296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/>
          <p:nvPr/>
        </p:nvCxnSpPr>
        <p:spPr>
          <a:xfrm>
            <a:off x="4932040" y="1628800"/>
            <a:ext cx="2664296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>
            <a:stCxn id="80" idx="3"/>
          </p:cNvCxnSpPr>
          <p:nvPr/>
        </p:nvCxnSpPr>
        <p:spPr>
          <a:xfrm>
            <a:off x="4896024" y="1766808"/>
            <a:ext cx="2556296" cy="1518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>
            <a:off x="4932040" y="1988840"/>
            <a:ext cx="2376264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>
            <a:off x="5004048" y="2204864"/>
            <a:ext cx="252028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 flipV="1">
            <a:off x="5004048" y="2636912"/>
            <a:ext cx="2808312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>
            <a:stCxn id="118" idx="3"/>
          </p:cNvCxnSpPr>
          <p:nvPr/>
        </p:nvCxnSpPr>
        <p:spPr>
          <a:xfrm flipV="1">
            <a:off x="4932040" y="2780928"/>
            <a:ext cx="2880320" cy="700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 flipV="1">
            <a:off x="5004048" y="2852936"/>
            <a:ext cx="280831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 flipV="1">
            <a:off x="5076056" y="3284984"/>
            <a:ext cx="2736304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>
            <a:stCxn id="118" idx="3"/>
          </p:cNvCxnSpPr>
          <p:nvPr/>
        </p:nvCxnSpPr>
        <p:spPr>
          <a:xfrm flipV="1">
            <a:off x="4932040" y="3356992"/>
            <a:ext cx="2880320" cy="1242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 flipV="1">
            <a:off x="5004048" y="3501008"/>
            <a:ext cx="280831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1"/>
          <p:nvPr/>
        </p:nvSpPr>
        <p:spPr>
          <a:xfrm>
            <a:off x="6588224" y="4221088"/>
            <a:ext cx="2038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Plate Group (sample changer)</a:t>
            </a:r>
            <a:endParaRPr lang="en-GB" sz="1200" dirty="0"/>
          </a:p>
        </p:txBody>
      </p:sp>
      <p:sp>
        <p:nvSpPr>
          <p:cNvPr id="253" name="TextBox 252"/>
          <p:cNvSpPr txBox="1"/>
          <p:nvPr/>
        </p:nvSpPr>
        <p:spPr>
          <a:xfrm>
            <a:off x="179512" y="764704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Assemblies</a:t>
            </a:r>
            <a:endParaRPr lang="en-GB" sz="1400" dirty="0"/>
          </a:p>
        </p:txBody>
      </p:sp>
      <p:cxnSp>
        <p:nvCxnSpPr>
          <p:cNvPr id="255" name="Straight Arrow Connector 254"/>
          <p:cNvCxnSpPr/>
          <p:nvPr/>
        </p:nvCxnSpPr>
        <p:spPr>
          <a:xfrm flipV="1">
            <a:off x="1331640" y="1196752"/>
            <a:ext cx="79208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/>
          <p:nvPr/>
        </p:nvCxnSpPr>
        <p:spPr>
          <a:xfrm flipV="1">
            <a:off x="1331640" y="1700808"/>
            <a:ext cx="792088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/>
          <p:nvPr/>
        </p:nvCxnSpPr>
        <p:spPr>
          <a:xfrm>
            <a:off x="1331640" y="1772816"/>
            <a:ext cx="72008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Oval 260"/>
          <p:cNvSpPr/>
          <p:nvPr/>
        </p:nvSpPr>
        <p:spPr>
          <a:xfrm>
            <a:off x="1691680" y="1412776"/>
            <a:ext cx="128014" cy="1620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</a:t>
            </a:r>
            <a:endParaRPr lang="en-GB" sz="800" dirty="0"/>
          </a:p>
        </p:txBody>
      </p:sp>
      <p:sp>
        <p:nvSpPr>
          <p:cNvPr id="262" name="Oval 261"/>
          <p:cNvSpPr/>
          <p:nvPr/>
        </p:nvSpPr>
        <p:spPr>
          <a:xfrm>
            <a:off x="1835696" y="1628800"/>
            <a:ext cx="128014" cy="1620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</a:t>
            </a:r>
            <a:endParaRPr lang="en-GB" sz="800" dirty="0"/>
          </a:p>
        </p:txBody>
      </p:sp>
      <p:grpSp>
        <p:nvGrpSpPr>
          <p:cNvPr id="22" name="Group 264"/>
          <p:cNvGrpSpPr/>
          <p:nvPr/>
        </p:nvGrpSpPr>
        <p:grpSpPr>
          <a:xfrm>
            <a:off x="1619672" y="1988840"/>
            <a:ext cx="300082" cy="216024"/>
            <a:chOff x="1907704" y="3212976"/>
            <a:chExt cx="300082" cy="216024"/>
          </a:xfrm>
        </p:grpSpPr>
        <p:sp>
          <p:nvSpPr>
            <p:cNvPr id="266" name="Oval 265"/>
            <p:cNvSpPr/>
            <p:nvPr/>
          </p:nvSpPr>
          <p:spPr>
            <a:xfrm>
              <a:off x="1979712" y="3212976"/>
              <a:ext cx="144016" cy="14401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1907704" y="3213556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AB</a:t>
              </a:r>
              <a:endParaRPr lang="en-GB" sz="800" dirty="0"/>
            </a:p>
          </p:txBody>
        </p:sp>
      </p:grpSp>
      <p:sp>
        <p:nvSpPr>
          <p:cNvPr id="175" name="Rounded Rectangle 174"/>
          <p:cNvSpPr/>
          <p:nvPr/>
        </p:nvSpPr>
        <p:spPr>
          <a:xfrm>
            <a:off x="323528" y="5229200"/>
            <a:ext cx="1008112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BC</a:t>
            </a:r>
            <a:endParaRPr lang="en-GB" dirty="0"/>
          </a:p>
        </p:txBody>
      </p:sp>
      <p:grpSp>
        <p:nvGrpSpPr>
          <p:cNvPr id="176" name="Group 44"/>
          <p:cNvGrpSpPr/>
          <p:nvPr/>
        </p:nvGrpSpPr>
        <p:grpSpPr>
          <a:xfrm>
            <a:off x="2267744" y="4581128"/>
            <a:ext cx="1152128" cy="432048"/>
            <a:chOff x="4644008" y="3717032"/>
            <a:chExt cx="1944216" cy="576064"/>
          </a:xfrm>
        </p:grpSpPr>
        <p:sp>
          <p:nvSpPr>
            <p:cNvPr id="177" name="Rounded Rectangle 176"/>
            <p:cNvSpPr/>
            <p:nvPr/>
          </p:nvSpPr>
          <p:spPr>
            <a:xfrm>
              <a:off x="4644008" y="3789040"/>
              <a:ext cx="1944216" cy="504056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Buffer_A_10_1</a:t>
              </a:r>
              <a:endParaRPr lang="en-GB" sz="1000" dirty="0"/>
            </a:p>
          </p:txBody>
        </p:sp>
        <p:sp>
          <p:nvSpPr>
            <p:cNvPr id="178" name="Oval 177"/>
            <p:cNvSpPr/>
            <p:nvPr/>
          </p:nvSpPr>
          <p:spPr>
            <a:xfrm>
              <a:off x="4788024" y="3717032"/>
              <a:ext cx="216024" cy="21602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C</a:t>
              </a:r>
              <a:endParaRPr lang="en-GB" sz="800" dirty="0"/>
            </a:p>
          </p:txBody>
        </p:sp>
        <p:sp>
          <p:nvSpPr>
            <p:cNvPr id="179" name="Oval 178"/>
            <p:cNvSpPr/>
            <p:nvPr/>
          </p:nvSpPr>
          <p:spPr>
            <a:xfrm>
              <a:off x="5508104" y="3717032"/>
              <a:ext cx="216024" cy="21602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C</a:t>
              </a:r>
              <a:endParaRPr lang="en-GB" sz="800" dirty="0"/>
            </a:p>
          </p:txBody>
        </p:sp>
        <p:sp>
          <p:nvSpPr>
            <p:cNvPr id="180" name="Oval 179"/>
            <p:cNvSpPr/>
            <p:nvPr/>
          </p:nvSpPr>
          <p:spPr>
            <a:xfrm>
              <a:off x="6156176" y="3717032"/>
              <a:ext cx="216024" cy="2160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C</a:t>
              </a:r>
              <a:endParaRPr lang="en-GB" sz="800" dirty="0"/>
            </a:p>
          </p:txBody>
        </p:sp>
      </p:grpSp>
      <p:grpSp>
        <p:nvGrpSpPr>
          <p:cNvPr id="181" name="Group 45"/>
          <p:cNvGrpSpPr/>
          <p:nvPr/>
        </p:nvGrpSpPr>
        <p:grpSpPr>
          <a:xfrm>
            <a:off x="2267744" y="5085184"/>
            <a:ext cx="1152128" cy="432048"/>
            <a:chOff x="4644008" y="3717032"/>
            <a:chExt cx="1944216" cy="576064"/>
          </a:xfrm>
        </p:grpSpPr>
        <p:sp>
          <p:nvSpPr>
            <p:cNvPr id="182" name="Rounded Rectangle 181"/>
            <p:cNvSpPr/>
            <p:nvPr/>
          </p:nvSpPr>
          <p:spPr>
            <a:xfrm>
              <a:off x="4644008" y="3789040"/>
              <a:ext cx="1944216" cy="50405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Buffer_B_20_1</a:t>
              </a:r>
              <a:endParaRPr lang="en-GB" sz="1000" dirty="0"/>
            </a:p>
          </p:txBody>
        </p:sp>
        <p:sp>
          <p:nvSpPr>
            <p:cNvPr id="183" name="Oval 182"/>
            <p:cNvSpPr/>
            <p:nvPr/>
          </p:nvSpPr>
          <p:spPr>
            <a:xfrm>
              <a:off x="4788024" y="3717032"/>
              <a:ext cx="216024" cy="21602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B</a:t>
              </a:r>
              <a:endParaRPr lang="en-GB" sz="800" dirty="0"/>
            </a:p>
          </p:txBody>
        </p:sp>
        <p:sp>
          <p:nvSpPr>
            <p:cNvPr id="184" name="Oval 183"/>
            <p:cNvSpPr/>
            <p:nvPr/>
          </p:nvSpPr>
          <p:spPr>
            <a:xfrm>
              <a:off x="5508104" y="3717032"/>
              <a:ext cx="216024" cy="21602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B</a:t>
              </a:r>
              <a:endParaRPr lang="en-GB" sz="800" dirty="0"/>
            </a:p>
          </p:txBody>
        </p:sp>
        <p:sp>
          <p:nvSpPr>
            <p:cNvPr id="185" name="Oval 184"/>
            <p:cNvSpPr/>
            <p:nvPr/>
          </p:nvSpPr>
          <p:spPr>
            <a:xfrm>
              <a:off x="6156176" y="3717032"/>
              <a:ext cx="216024" cy="2160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B</a:t>
              </a:r>
              <a:endParaRPr lang="en-GB" sz="800" dirty="0"/>
            </a:p>
          </p:txBody>
        </p:sp>
      </p:grpSp>
      <p:sp>
        <p:nvSpPr>
          <p:cNvPr id="186" name="Rounded Rectangle 185"/>
          <p:cNvSpPr/>
          <p:nvPr/>
        </p:nvSpPr>
        <p:spPr>
          <a:xfrm>
            <a:off x="2267744" y="5661248"/>
            <a:ext cx="1152128" cy="3780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Buffer_BC_30_1</a:t>
            </a:r>
            <a:endParaRPr lang="en-GB" sz="1000" dirty="0"/>
          </a:p>
        </p:txBody>
      </p:sp>
      <p:grpSp>
        <p:nvGrpSpPr>
          <p:cNvPr id="187" name="Group 56"/>
          <p:cNvGrpSpPr/>
          <p:nvPr/>
        </p:nvGrpSpPr>
        <p:grpSpPr>
          <a:xfrm>
            <a:off x="2267744" y="5589240"/>
            <a:ext cx="295274" cy="216024"/>
            <a:chOff x="1907704" y="3212976"/>
            <a:chExt cx="295274" cy="216024"/>
          </a:xfrm>
        </p:grpSpPr>
        <p:sp>
          <p:nvSpPr>
            <p:cNvPr id="188" name="Oval 187"/>
            <p:cNvSpPr/>
            <p:nvPr/>
          </p:nvSpPr>
          <p:spPr>
            <a:xfrm>
              <a:off x="1979712" y="3212976"/>
              <a:ext cx="144016" cy="14401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1907704" y="3213556"/>
              <a:ext cx="2952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BC</a:t>
              </a:r>
              <a:endParaRPr lang="en-GB" sz="800" dirty="0"/>
            </a:p>
          </p:txBody>
        </p:sp>
      </p:grpSp>
      <p:grpSp>
        <p:nvGrpSpPr>
          <p:cNvPr id="190" name="Group 62"/>
          <p:cNvGrpSpPr/>
          <p:nvPr/>
        </p:nvGrpSpPr>
        <p:grpSpPr>
          <a:xfrm>
            <a:off x="2699792" y="5589240"/>
            <a:ext cx="295274" cy="216024"/>
            <a:chOff x="1907704" y="3212976"/>
            <a:chExt cx="295274" cy="216024"/>
          </a:xfrm>
        </p:grpSpPr>
        <p:sp>
          <p:nvSpPr>
            <p:cNvPr id="191" name="Oval 190"/>
            <p:cNvSpPr/>
            <p:nvPr/>
          </p:nvSpPr>
          <p:spPr>
            <a:xfrm>
              <a:off x="1979712" y="3212976"/>
              <a:ext cx="144016" cy="14401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1907704" y="3213556"/>
              <a:ext cx="2952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BC</a:t>
              </a:r>
              <a:endParaRPr lang="en-GB" sz="800" dirty="0"/>
            </a:p>
          </p:txBody>
        </p:sp>
      </p:grpSp>
      <p:grpSp>
        <p:nvGrpSpPr>
          <p:cNvPr id="193" name="Group 65"/>
          <p:cNvGrpSpPr/>
          <p:nvPr/>
        </p:nvGrpSpPr>
        <p:grpSpPr>
          <a:xfrm>
            <a:off x="3059832" y="5589240"/>
            <a:ext cx="295274" cy="216024"/>
            <a:chOff x="1907704" y="3212976"/>
            <a:chExt cx="295274" cy="216024"/>
          </a:xfrm>
        </p:grpSpPr>
        <p:sp>
          <p:nvSpPr>
            <p:cNvPr id="194" name="Oval 193"/>
            <p:cNvSpPr/>
            <p:nvPr/>
          </p:nvSpPr>
          <p:spPr>
            <a:xfrm>
              <a:off x="1979712" y="3212976"/>
              <a:ext cx="144016" cy="14401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1907704" y="3213556"/>
              <a:ext cx="2952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BC</a:t>
              </a:r>
              <a:endParaRPr lang="en-GB" sz="800" dirty="0"/>
            </a:p>
          </p:txBody>
        </p:sp>
      </p:grpSp>
      <p:grpSp>
        <p:nvGrpSpPr>
          <p:cNvPr id="196" name="Group 78"/>
          <p:cNvGrpSpPr/>
          <p:nvPr/>
        </p:nvGrpSpPr>
        <p:grpSpPr>
          <a:xfrm>
            <a:off x="4860032" y="5373216"/>
            <a:ext cx="108000" cy="108000"/>
            <a:chOff x="2087736" y="2771636"/>
            <a:chExt cx="108000" cy="108000"/>
          </a:xfrm>
        </p:grpSpPr>
        <p:sp>
          <p:nvSpPr>
            <p:cNvPr id="197" name="Rounded Rectangle 196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98" name="Oval 197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199" name="Group 81"/>
          <p:cNvGrpSpPr/>
          <p:nvPr/>
        </p:nvGrpSpPr>
        <p:grpSpPr>
          <a:xfrm>
            <a:off x="4860032" y="4797152"/>
            <a:ext cx="108000" cy="108000"/>
            <a:chOff x="4716016" y="4437112"/>
            <a:chExt cx="108000" cy="108000"/>
          </a:xfrm>
        </p:grpSpPr>
        <p:sp>
          <p:nvSpPr>
            <p:cNvPr id="200" name="Rounded Rectangle 199"/>
            <p:cNvSpPr/>
            <p:nvPr/>
          </p:nvSpPr>
          <p:spPr>
            <a:xfrm>
              <a:off x="4716016" y="4461112"/>
              <a:ext cx="108000" cy="84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01" name="Oval 200"/>
            <p:cNvSpPr/>
            <p:nvPr/>
          </p:nvSpPr>
          <p:spPr>
            <a:xfrm>
              <a:off x="4743016" y="4437112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203" name="Group 84"/>
          <p:cNvGrpSpPr/>
          <p:nvPr/>
        </p:nvGrpSpPr>
        <p:grpSpPr>
          <a:xfrm>
            <a:off x="4860032" y="5589240"/>
            <a:ext cx="108000" cy="108000"/>
            <a:chOff x="2087736" y="2771636"/>
            <a:chExt cx="108000" cy="108000"/>
          </a:xfrm>
        </p:grpSpPr>
        <p:sp>
          <p:nvSpPr>
            <p:cNvPr id="205" name="Rounded Rectangle 204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07" name="Oval 206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208" name="Group 87"/>
          <p:cNvGrpSpPr/>
          <p:nvPr/>
        </p:nvGrpSpPr>
        <p:grpSpPr>
          <a:xfrm>
            <a:off x="4860032" y="5013176"/>
            <a:ext cx="108000" cy="108000"/>
            <a:chOff x="4716016" y="4437112"/>
            <a:chExt cx="108000" cy="108000"/>
          </a:xfrm>
        </p:grpSpPr>
        <p:sp>
          <p:nvSpPr>
            <p:cNvPr id="209" name="Rounded Rectangle 208"/>
            <p:cNvSpPr/>
            <p:nvPr/>
          </p:nvSpPr>
          <p:spPr>
            <a:xfrm>
              <a:off x="4716016" y="4461112"/>
              <a:ext cx="108000" cy="84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10" name="Oval 209"/>
            <p:cNvSpPr/>
            <p:nvPr/>
          </p:nvSpPr>
          <p:spPr>
            <a:xfrm>
              <a:off x="4743016" y="4437112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211" name="Group 93"/>
          <p:cNvGrpSpPr/>
          <p:nvPr/>
        </p:nvGrpSpPr>
        <p:grpSpPr>
          <a:xfrm>
            <a:off x="4860032" y="5229200"/>
            <a:ext cx="108000" cy="108000"/>
            <a:chOff x="4716016" y="4437112"/>
            <a:chExt cx="108000" cy="108000"/>
          </a:xfrm>
        </p:grpSpPr>
        <p:sp>
          <p:nvSpPr>
            <p:cNvPr id="212" name="Rounded Rectangle 211"/>
            <p:cNvSpPr/>
            <p:nvPr/>
          </p:nvSpPr>
          <p:spPr>
            <a:xfrm>
              <a:off x="4716016" y="4461112"/>
              <a:ext cx="108000" cy="84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13" name="Oval 212"/>
            <p:cNvSpPr/>
            <p:nvPr/>
          </p:nvSpPr>
          <p:spPr>
            <a:xfrm>
              <a:off x="4743016" y="4437112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214" name="Group 96"/>
          <p:cNvGrpSpPr/>
          <p:nvPr/>
        </p:nvGrpSpPr>
        <p:grpSpPr>
          <a:xfrm>
            <a:off x="4860032" y="5805264"/>
            <a:ext cx="108000" cy="108000"/>
            <a:chOff x="2087736" y="2771636"/>
            <a:chExt cx="108000" cy="108000"/>
          </a:xfrm>
        </p:grpSpPr>
        <p:sp>
          <p:nvSpPr>
            <p:cNvPr id="215" name="Rounded Rectangle 214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17" name="Oval 216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219" name="Group 99"/>
          <p:cNvGrpSpPr/>
          <p:nvPr/>
        </p:nvGrpSpPr>
        <p:grpSpPr>
          <a:xfrm>
            <a:off x="4860032" y="4293096"/>
            <a:ext cx="108000" cy="108000"/>
            <a:chOff x="4716016" y="4437112"/>
            <a:chExt cx="108000" cy="108000"/>
          </a:xfrm>
        </p:grpSpPr>
        <p:sp>
          <p:nvSpPr>
            <p:cNvPr id="221" name="Rounded Rectangle 220"/>
            <p:cNvSpPr/>
            <p:nvPr/>
          </p:nvSpPr>
          <p:spPr>
            <a:xfrm>
              <a:off x="4716016" y="4461112"/>
              <a:ext cx="108000" cy="840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23" name="Oval 222"/>
            <p:cNvSpPr/>
            <p:nvPr/>
          </p:nvSpPr>
          <p:spPr>
            <a:xfrm>
              <a:off x="4743016" y="4437112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224" name="Group 105"/>
          <p:cNvGrpSpPr/>
          <p:nvPr/>
        </p:nvGrpSpPr>
        <p:grpSpPr>
          <a:xfrm>
            <a:off x="4860032" y="4445496"/>
            <a:ext cx="108000" cy="108000"/>
            <a:chOff x="4716016" y="4437112"/>
            <a:chExt cx="108000" cy="108000"/>
          </a:xfrm>
        </p:grpSpPr>
        <p:sp>
          <p:nvSpPr>
            <p:cNvPr id="226" name="Rounded Rectangle 225"/>
            <p:cNvSpPr/>
            <p:nvPr/>
          </p:nvSpPr>
          <p:spPr>
            <a:xfrm>
              <a:off x="4716016" y="4461112"/>
              <a:ext cx="108000" cy="840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28" name="Oval 227"/>
            <p:cNvSpPr/>
            <p:nvPr/>
          </p:nvSpPr>
          <p:spPr>
            <a:xfrm>
              <a:off x="4743016" y="4437112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230" name="Group 111"/>
          <p:cNvGrpSpPr/>
          <p:nvPr/>
        </p:nvGrpSpPr>
        <p:grpSpPr>
          <a:xfrm>
            <a:off x="4860032" y="4597896"/>
            <a:ext cx="108000" cy="108000"/>
            <a:chOff x="4716016" y="4437112"/>
            <a:chExt cx="108000" cy="108000"/>
          </a:xfrm>
        </p:grpSpPr>
        <p:sp>
          <p:nvSpPr>
            <p:cNvPr id="232" name="Rounded Rectangle 231"/>
            <p:cNvSpPr/>
            <p:nvPr/>
          </p:nvSpPr>
          <p:spPr>
            <a:xfrm>
              <a:off x="4716016" y="4461112"/>
              <a:ext cx="108000" cy="840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34" name="Oval 233"/>
            <p:cNvSpPr/>
            <p:nvPr/>
          </p:nvSpPr>
          <p:spPr>
            <a:xfrm>
              <a:off x="4743016" y="4437112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cxnSp>
        <p:nvCxnSpPr>
          <p:cNvPr id="235" name="Straight Arrow Connector 234"/>
          <p:cNvCxnSpPr/>
          <p:nvPr/>
        </p:nvCxnSpPr>
        <p:spPr>
          <a:xfrm flipV="1">
            <a:off x="3635896" y="4509120"/>
            <a:ext cx="108012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 flipV="1">
            <a:off x="3635896" y="5085184"/>
            <a:ext cx="108012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>
            <a:off x="3563888" y="5877272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/>
          <p:nvPr/>
        </p:nvCxnSpPr>
        <p:spPr>
          <a:xfrm flipV="1">
            <a:off x="1403648" y="4869160"/>
            <a:ext cx="79208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/>
          <p:nvPr/>
        </p:nvCxnSpPr>
        <p:spPr>
          <a:xfrm flipV="1">
            <a:off x="1403648" y="5373216"/>
            <a:ext cx="792088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>
            <a:off x="1403648" y="5445224"/>
            <a:ext cx="72008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Oval 243"/>
          <p:cNvSpPr/>
          <p:nvPr/>
        </p:nvSpPr>
        <p:spPr>
          <a:xfrm>
            <a:off x="1763688" y="5085184"/>
            <a:ext cx="128014" cy="1620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</a:t>
            </a:r>
            <a:endParaRPr lang="en-GB" sz="800" dirty="0"/>
          </a:p>
        </p:txBody>
      </p:sp>
      <p:sp>
        <p:nvSpPr>
          <p:cNvPr id="246" name="Oval 245"/>
          <p:cNvSpPr/>
          <p:nvPr/>
        </p:nvSpPr>
        <p:spPr>
          <a:xfrm>
            <a:off x="1907704" y="5301208"/>
            <a:ext cx="128014" cy="1620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</a:t>
            </a:r>
            <a:endParaRPr lang="en-GB" sz="800" dirty="0"/>
          </a:p>
        </p:txBody>
      </p:sp>
      <p:grpSp>
        <p:nvGrpSpPr>
          <p:cNvPr id="248" name="Group 264"/>
          <p:cNvGrpSpPr/>
          <p:nvPr/>
        </p:nvGrpSpPr>
        <p:grpSpPr>
          <a:xfrm>
            <a:off x="1691680" y="5661248"/>
            <a:ext cx="300082" cy="216024"/>
            <a:chOff x="1907704" y="3212976"/>
            <a:chExt cx="300082" cy="216024"/>
          </a:xfrm>
        </p:grpSpPr>
        <p:sp>
          <p:nvSpPr>
            <p:cNvPr id="250" name="Oval 249"/>
            <p:cNvSpPr/>
            <p:nvPr/>
          </p:nvSpPr>
          <p:spPr>
            <a:xfrm>
              <a:off x="1979712" y="3212976"/>
              <a:ext cx="144016" cy="14401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1907704" y="3213556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AB</a:t>
              </a:r>
              <a:endParaRPr lang="en-GB" sz="800" dirty="0"/>
            </a:p>
          </p:txBody>
        </p:sp>
      </p:grpSp>
      <p:sp>
        <p:nvSpPr>
          <p:cNvPr id="256" name="TextBox 255"/>
          <p:cNvSpPr txBox="1"/>
          <p:nvPr/>
        </p:nvSpPr>
        <p:spPr>
          <a:xfrm>
            <a:off x="4572000" y="4005064"/>
            <a:ext cx="6174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Samples</a:t>
            </a:r>
            <a:endParaRPr lang="en-GB" sz="1000" dirty="0"/>
          </a:p>
        </p:txBody>
      </p:sp>
      <p:cxnSp>
        <p:nvCxnSpPr>
          <p:cNvPr id="260" name="Straight Arrow Connector 259"/>
          <p:cNvCxnSpPr/>
          <p:nvPr/>
        </p:nvCxnSpPr>
        <p:spPr>
          <a:xfrm flipV="1">
            <a:off x="5076056" y="2924944"/>
            <a:ext cx="2304256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 flipV="1">
            <a:off x="5076056" y="2924944"/>
            <a:ext cx="2520280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 flipV="1">
            <a:off x="5076056" y="3284984"/>
            <a:ext cx="2304256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/>
          <p:nvPr/>
        </p:nvCxnSpPr>
        <p:spPr>
          <a:xfrm flipV="1">
            <a:off x="5076056" y="3356992"/>
            <a:ext cx="2520280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/>
          <p:nvPr/>
        </p:nvCxnSpPr>
        <p:spPr>
          <a:xfrm flipV="1">
            <a:off x="5076056" y="2852936"/>
            <a:ext cx="2376264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/>
          <p:cNvCxnSpPr/>
          <p:nvPr/>
        </p:nvCxnSpPr>
        <p:spPr>
          <a:xfrm flipV="1">
            <a:off x="5076056" y="2780928"/>
            <a:ext cx="2664296" cy="2520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/>
          <p:cNvCxnSpPr/>
          <p:nvPr/>
        </p:nvCxnSpPr>
        <p:spPr>
          <a:xfrm flipV="1">
            <a:off x="5076056" y="3356992"/>
            <a:ext cx="2592288" cy="2088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/>
          <p:cNvCxnSpPr/>
          <p:nvPr/>
        </p:nvCxnSpPr>
        <p:spPr>
          <a:xfrm flipV="1">
            <a:off x="5076056" y="2780928"/>
            <a:ext cx="2520280" cy="2880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/>
          <p:cNvCxnSpPr/>
          <p:nvPr/>
        </p:nvCxnSpPr>
        <p:spPr>
          <a:xfrm flipV="1">
            <a:off x="5076056" y="2852936"/>
            <a:ext cx="2736304" cy="3024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295"/>
          <p:cNvSpPr txBox="1"/>
          <p:nvPr/>
        </p:nvSpPr>
        <p:spPr>
          <a:xfrm>
            <a:off x="2195736" y="6309320"/>
            <a:ext cx="1265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Experiment AC</a:t>
            </a:r>
            <a:endParaRPr lang="en-GB" sz="1400" dirty="0"/>
          </a:p>
        </p:txBody>
      </p:sp>
      <p:cxnSp>
        <p:nvCxnSpPr>
          <p:cNvPr id="161" name="Straight Connector 160"/>
          <p:cNvCxnSpPr/>
          <p:nvPr/>
        </p:nvCxnSpPr>
        <p:spPr>
          <a:xfrm>
            <a:off x="395536" y="620688"/>
            <a:ext cx="7848872" cy="561662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467544" y="692696"/>
            <a:ext cx="7416824" cy="561662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4283968" y="5805264"/>
            <a:ext cx="373871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Static wizard allows just one assembly</a:t>
            </a:r>
            <a:endParaRPr lang="en-GB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76728" y="7004422"/>
            <a:ext cx="1777999" cy="305043"/>
          </a:xfrm>
        </p:spPr>
        <p:txBody>
          <a:bodyPr/>
          <a:lstStyle/>
          <a:p>
            <a:fld id="{DBD9965E-5C6D-4178-B06E-A55BAB481E6E}" type="slidenum">
              <a:rPr lang="en-GB" sz="600" smtClean="0"/>
              <a:pPr/>
              <a:t>31</a:t>
            </a:fld>
            <a:endParaRPr lang="en-GB" sz="600"/>
          </a:p>
        </p:txBody>
      </p:sp>
      <p:sp>
        <p:nvSpPr>
          <p:cNvPr id="13" name="TextBox 12"/>
          <p:cNvSpPr txBox="1"/>
          <p:nvPr/>
        </p:nvSpPr>
        <p:spPr>
          <a:xfrm>
            <a:off x="1763688" y="0"/>
            <a:ext cx="26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Session A</a:t>
            </a:r>
            <a:endParaRPr lang="en-GB" sz="1400" dirty="0"/>
          </a:p>
        </p:txBody>
      </p:sp>
      <p:grpSp>
        <p:nvGrpSpPr>
          <p:cNvPr id="2" name="Group 11"/>
          <p:cNvGrpSpPr/>
          <p:nvPr/>
        </p:nvGrpSpPr>
        <p:grpSpPr>
          <a:xfrm>
            <a:off x="5635369" y="2019542"/>
            <a:ext cx="715163" cy="1257153"/>
            <a:chOff x="1115616" y="980728"/>
            <a:chExt cx="3384376" cy="5760640"/>
          </a:xfrm>
        </p:grpSpPr>
        <p:sp>
          <p:nvSpPr>
            <p:cNvPr id="5" name="Rectangle 4"/>
            <p:cNvSpPr/>
            <p:nvPr/>
          </p:nvSpPr>
          <p:spPr>
            <a:xfrm>
              <a:off x="1115616" y="980728"/>
              <a:ext cx="3384376" cy="57606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600"/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31640" y="1124744"/>
              <a:ext cx="2952750" cy="17145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31640" y="2996952"/>
              <a:ext cx="2952750" cy="17145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  <p:sp>
        <p:nvSpPr>
          <p:cNvPr id="38" name="Rounded Rectangle 37"/>
          <p:cNvSpPr/>
          <p:nvPr/>
        </p:nvSpPr>
        <p:spPr>
          <a:xfrm>
            <a:off x="378860" y="1219535"/>
            <a:ext cx="774643" cy="28571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AB</a:t>
            </a:r>
            <a:endParaRPr lang="en-GB" sz="600" dirty="0"/>
          </a:p>
        </p:txBody>
      </p:sp>
      <p:grpSp>
        <p:nvGrpSpPr>
          <p:cNvPr id="3" name="Group 44"/>
          <p:cNvGrpSpPr/>
          <p:nvPr/>
        </p:nvGrpSpPr>
        <p:grpSpPr>
          <a:xfrm>
            <a:off x="1872814" y="705245"/>
            <a:ext cx="885307" cy="342860"/>
            <a:chOff x="4644008" y="3717032"/>
            <a:chExt cx="1944216" cy="576064"/>
          </a:xfrm>
        </p:grpSpPr>
        <p:sp>
          <p:nvSpPr>
            <p:cNvPr id="41" name="Rounded Rectangle 40"/>
            <p:cNvSpPr/>
            <p:nvPr/>
          </p:nvSpPr>
          <p:spPr>
            <a:xfrm>
              <a:off x="4644008" y="3789040"/>
              <a:ext cx="1944216" cy="504056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Buffer_A_10_1</a:t>
              </a:r>
              <a:endParaRPr lang="en-GB" sz="600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4788024" y="3717032"/>
              <a:ext cx="216024" cy="21602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A</a:t>
              </a:r>
              <a:endParaRPr lang="en-GB" sz="600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5508104" y="3717032"/>
              <a:ext cx="216024" cy="21602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A</a:t>
              </a:r>
              <a:endParaRPr lang="en-GB" sz="600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6156176" y="3717032"/>
              <a:ext cx="216024" cy="2160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A</a:t>
              </a:r>
              <a:endParaRPr lang="en-GB" sz="600" dirty="0"/>
            </a:p>
          </p:txBody>
        </p:sp>
      </p:grpSp>
      <p:grpSp>
        <p:nvGrpSpPr>
          <p:cNvPr id="8" name="Group 45"/>
          <p:cNvGrpSpPr/>
          <p:nvPr/>
        </p:nvGrpSpPr>
        <p:grpSpPr>
          <a:xfrm>
            <a:off x="1872814" y="1105249"/>
            <a:ext cx="885307" cy="342860"/>
            <a:chOff x="4644008" y="3717032"/>
            <a:chExt cx="1944216" cy="576064"/>
          </a:xfrm>
        </p:grpSpPr>
        <p:sp>
          <p:nvSpPr>
            <p:cNvPr id="47" name="Rounded Rectangle 46"/>
            <p:cNvSpPr/>
            <p:nvPr/>
          </p:nvSpPr>
          <p:spPr>
            <a:xfrm>
              <a:off x="4644008" y="3789040"/>
              <a:ext cx="1944216" cy="50405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Buffer_C_20_1</a:t>
              </a:r>
              <a:endParaRPr lang="en-GB" sz="600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4788024" y="3717032"/>
              <a:ext cx="216024" cy="21602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B</a:t>
              </a:r>
              <a:endParaRPr lang="en-GB" sz="600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5508104" y="3717032"/>
              <a:ext cx="216024" cy="21602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B</a:t>
              </a:r>
              <a:endParaRPr lang="en-GB" sz="600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6156176" y="3717032"/>
              <a:ext cx="216024" cy="2160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B</a:t>
              </a:r>
              <a:endParaRPr lang="en-GB" sz="600" dirty="0"/>
            </a:p>
          </p:txBody>
        </p:sp>
      </p:grpSp>
      <p:grpSp>
        <p:nvGrpSpPr>
          <p:cNvPr id="14" name="Group 81"/>
          <p:cNvGrpSpPr/>
          <p:nvPr/>
        </p:nvGrpSpPr>
        <p:grpSpPr>
          <a:xfrm>
            <a:off x="3864755" y="876675"/>
            <a:ext cx="82988" cy="85705"/>
            <a:chOff x="4716016" y="4437112"/>
            <a:chExt cx="108000" cy="108000"/>
          </a:xfrm>
        </p:grpSpPr>
        <p:sp>
          <p:nvSpPr>
            <p:cNvPr id="83" name="Rounded Rectangle 82"/>
            <p:cNvSpPr/>
            <p:nvPr/>
          </p:nvSpPr>
          <p:spPr>
            <a:xfrm>
              <a:off x="4716016" y="4461112"/>
              <a:ext cx="108000" cy="84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4743016" y="4437112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</p:grpSp>
      <p:grpSp>
        <p:nvGrpSpPr>
          <p:cNvPr id="16" name="Group 87"/>
          <p:cNvGrpSpPr/>
          <p:nvPr/>
        </p:nvGrpSpPr>
        <p:grpSpPr>
          <a:xfrm>
            <a:off x="3864755" y="1048105"/>
            <a:ext cx="82988" cy="85705"/>
            <a:chOff x="4716016" y="4437112"/>
            <a:chExt cx="108000" cy="108000"/>
          </a:xfrm>
        </p:grpSpPr>
        <p:sp>
          <p:nvSpPr>
            <p:cNvPr id="89" name="Rounded Rectangle 88"/>
            <p:cNvSpPr/>
            <p:nvPr/>
          </p:nvSpPr>
          <p:spPr>
            <a:xfrm>
              <a:off x="4716016" y="4461112"/>
              <a:ext cx="108000" cy="84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4743016" y="4437112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</p:grpSp>
      <p:grpSp>
        <p:nvGrpSpPr>
          <p:cNvPr id="17" name="Group 93"/>
          <p:cNvGrpSpPr/>
          <p:nvPr/>
        </p:nvGrpSpPr>
        <p:grpSpPr>
          <a:xfrm>
            <a:off x="3864755" y="1219535"/>
            <a:ext cx="82988" cy="85705"/>
            <a:chOff x="4716016" y="4437112"/>
            <a:chExt cx="108000" cy="108000"/>
          </a:xfrm>
        </p:grpSpPr>
        <p:sp>
          <p:nvSpPr>
            <p:cNvPr id="95" name="Rounded Rectangle 94"/>
            <p:cNvSpPr/>
            <p:nvPr/>
          </p:nvSpPr>
          <p:spPr>
            <a:xfrm>
              <a:off x="4716016" y="4461112"/>
              <a:ext cx="108000" cy="84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96" name="Oval 95"/>
            <p:cNvSpPr/>
            <p:nvPr/>
          </p:nvSpPr>
          <p:spPr>
            <a:xfrm>
              <a:off x="4743016" y="4437112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</p:grpSp>
      <p:grpSp>
        <p:nvGrpSpPr>
          <p:cNvPr id="19" name="Group 99"/>
          <p:cNvGrpSpPr/>
          <p:nvPr/>
        </p:nvGrpSpPr>
        <p:grpSpPr>
          <a:xfrm>
            <a:off x="3864755" y="476672"/>
            <a:ext cx="82988" cy="85705"/>
            <a:chOff x="4716016" y="4437112"/>
            <a:chExt cx="108000" cy="108000"/>
          </a:xfrm>
        </p:grpSpPr>
        <p:sp>
          <p:nvSpPr>
            <p:cNvPr id="101" name="Rounded Rectangle 100"/>
            <p:cNvSpPr/>
            <p:nvPr/>
          </p:nvSpPr>
          <p:spPr>
            <a:xfrm>
              <a:off x="4716016" y="4461112"/>
              <a:ext cx="108000" cy="840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102" name="Oval 101"/>
            <p:cNvSpPr/>
            <p:nvPr/>
          </p:nvSpPr>
          <p:spPr>
            <a:xfrm>
              <a:off x="4743016" y="4437112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</p:grpSp>
      <p:grpSp>
        <p:nvGrpSpPr>
          <p:cNvPr id="20" name="Group 105"/>
          <p:cNvGrpSpPr/>
          <p:nvPr/>
        </p:nvGrpSpPr>
        <p:grpSpPr>
          <a:xfrm>
            <a:off x="3864755" y="597612"/>
            <a:ext cx="82988" cy="85705"/>
            <a:chOff x="4716016" y="4437112"/>
            <a:chExt cx="108000" cy="108000"/>
          </a:xfrm>
        </p:grpSpPr>
        <p:sp>
          <p:nvSpPr>
            <p:cNvPr id="107" name="Rounded Rectangle 106"/>
            <p:cNvSpPr/>
            <p:nvPr/>
          </p:nvSpPr>
          <p:spPr>
            <a:xfrm>
              <a:off x="4716016" y="4461112"/>
              <a:ext cx="108000" cy="840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108" name="Oval 107"/>
            <p:cNvSpPr/>
            <p:nvPr/>
          </p:nvSpPr>
          <p:spPr>
            <a:xfrm>
              <a:off x="4743016" y="4437112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</p:grpSp>
      <p:grpSp>
        <p:nvGrpSpPr>
          <p:cNvPr id="21" name="Group 111"/>
          <p:cNvGrpSpPr/>
          <p:nvPr/>
        </p:nvGrpSpPr>
        <p:grpSpPr>
          <a:xfrm>
            <a:off x="3864755" y="718551"/>
            <a:ext cx="82988" cy="85705"/>
            <a:chOff x="4716016" y="4437112"/>
            <a:chExt cx="108000" cy="108000"/>
          </a:xfrm>
        </p:grpSpPr>
        <p:sp>
          <p:nvSpPr>
            <p:cNvPr id="113" name="Rounded Rectangle 112"/>
            <p:cNvSpPr/>
            <p:nvPr/>
          </p:nvSpPr>
          <p:spPr>
            <a:xfrm>
              <a:off x="4716016" y="4461112"/>
              <a:ext cx="108000" cy="840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4743016" y="4437112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3754091" y="2362402"/>
            <a:ext cx="413687" cy="167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Buffers</a:t>
            </a:r>
            <a:endParaRPr lang="en-GB" sz="600" dirty="0"/>
          </a:p>
        </p:txBody>
      </p:sp>
      <p:sp>
        <p:nvSpPr>
          <p:cNvPr id="117" name="Rounded Rectangle 116"/>
          <p:cNvSpPr/>
          <p:nvPr/>
        </p:nvSpPr>
        <p:spPr>
          <a:xfrm>
            <a:off x="3898548" y="2590975"/>
            <a:ext cx="76871" cy="695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600" dirty="0"/>
          </a:p>
        </p:txBody>
      </p:sp>
      <p:sp>
        <p:nvSpPr>
          <p:cNvPr id="118" name="Rounded Rectangle 117"/>
          <p:cNvSpPr/>
          <p:nvPr/>
        </p:nvSpPr>
        <p:spPr>
          <a:xfrm>
            <a:off x="3898548" y="2711914"/>
            <a:ext cx="76871" cy="6956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600" dirty="0"/>
          </a:p>
        </p:txBody>
      </p:sp>
      <p:sp>
        <p:nvSpPr>
          <p:cNvPr id="119" name="Rounded Rectangle 118"/>
          <p:cNvSpPr/>
          <p:nvPr/>
        </p:nvSpPr>
        <p:spPr>
          <a:xfrm>
            <a:off x="3898548" y="2864273"/>
            <a:ext cx="76871" cy="6956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600" dirty="0"/>
          </a:p>
        </p:txBody>
      </p:sp>
      <p:cxnSp>
        <p:nvCxnSpPr>
          <p:cNvPr id="202" name="Straight Arrow Connector 201"/>
          <p:cNvCxnSpPr/>
          <p:nvPr/>
        </p:nvCxnSpPr>
        <p:spPr>
          <a:xfrm flipV="1">
            <a:off x="2924117" y="648102"/>
            <a:ext cx="829975" cy="2857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V="1">
            <a:off x="2924117" y="1196752"/>
            <a:ext cx="783787" cy="137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3975419" y="533816"/>
            <a:ext cx="1770613" cy="1542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>
            <a:off x="4030751" y="705245"/>
            <a:ext cx="1825945" cy="1371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/>
          <p:nvPr/>
        </p:nvCxnSpPr>
        <p:spPr>
          <a:xfrm>
            <a:off x="4030751" y="819532"/>
            <a:ext cx="1825945" cy="14285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83" idx="3"/>
          </p:cNvCxnSpPr>
          <p:nvPr/>
        </p:nvCxnSpPr>
        <p:spPr>
          <a:xfrm>
            <a:off x="3947743" y="929051"/>
            <a:ext cx="1798289" cy="1319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3975419" y="1105249"/>
            <a:ext cx="2047272" cy="1028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/>
          <p:nvPr/>
        </p:nvCxnSpPr>
        <p:spPr>
          <a:xfrm>
            <a:off x="3975419" y="1276678"/>
            <a:ext cx="2047272" cy="1028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 flipV="1">
            <a:off x="4030751" y="2076685"/>
            <a:ext cx="2157935" cy="5714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>
            <a:stCxn id="118" idx="3"/>
          </p:cNvCxnSpPr>
          <p:nvPr/>
        </p:nvCxnSpPr>
        <p:spPr>
          <a:xfrm flipV="1">
            <a:off x="3975419" y="2190972"/>
            <a:ext cx="2213267" cy="555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 flipV="1">
            <a:off x="4030751" y="2248114"/>
            <a:ext cx="2157935" cy="685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 flipV="1">
            <a:off x="4086081" y="2590975"/>
            <a:ext cx="2102604" cy="57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>
            <a:stCxn id="118" idx="3"/>
          </p:cNvCxnSpPr>
          <p:nvPr/>
        </p:nvCxnSpPr>
        <p:spPr>
          <a:xfrm flipV="1">
            <a:off x="3975419" y="2648119"/>
            <a:ext cx="2213267" cy="985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 flipV="1">
            <a:off x="4030751" y="2762405"/>
            <a:ext cx="2157935" cy="17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1"/>
          <p:nvPr/>
        </p:nvSpPr>
        <p:spPr>
          <a:xfrm>
            <a:off x="5248046" y="3333838"/>
            <a:ext cx="1124154" cy="167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Plate Group (sample changer)</a:t>
            </a:r>
            <a:endParaRPr lang="en-GB" sz="600" dirty="0"/>
          </a:p>
        </p:txBody>
      </p:sp>
      <p:sp>
        <p:nvSpPr>
          <p:cNvPr id="253" name="TextBox 252"/>
          <p:cNvSpPr txBox="1"/>
          <p:nvPr/>
        </p:nvSpPr>
        <p:spPr>
          <a:xfrm>
            <a:off x="323528" y="590958"/>
            <a:ext cx="538017" cy="167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Assemblies</a:t>
            </a:r>
            <a:endParaRPr lang="en-GB" sz="600" dirty="0"/>
          </a:p>
        </p:txBody>
      </p:sp>
      <p:cxnSp>
        <p:nvCxnSpPr>
          <p:cNvPr id="255" name="Straight Arrow Connector 254"/>
          <p:cNvCxnSpPr/>
          <p:nvPr/>
        </p:nvCxnSpPr>
        <p:spPr>
          <a:xfrm flipV="1">
            <a:off x="1208835" y="933819"/>
            <a:ext cx="608648" cy="4571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/>
          <p:nvPr/>
        </p:nvCxnSpPr>
        <p:spPr>
          <a:xfrm flipV="1">
            <a:off x="1208835" y="1333822"/>
            <a:ext cx="608648" cy="57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Oval 260"/>
          <p:cNvSpPr/>
          <p:nvPr/>
        </p:nvSpPr>
        <p:spPr>
          <a:xfrm>
            <a:off x="1485493" y="1105249"/>
            <a:ext cx="98367" cy="12857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A</a:t>
            </a:r>
            <a:endParaRPr lang="en-GB" sz="600" dirty="0"/>
          </a:p>
        </p:txBody>
      </p:sp>
      <p:sp>
        <p:nvSpPr>
          <p:cNvPr id="262" name="Oval 261"/>
          <p:cNvSpPr/>
          <p:nvPr/>
        </p:nvSpPr>
        <p:spPr>
          <a:xfrm>
            <a:off x="1596157" y="1276678"/>
            <a:ext cx="98367" cy="12857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B</a:t>
            </a:r>
            <a:endParaRPr lang="en-GB" sz="600" dirty="0"/>
          </a:p>
        </p:txBody>
      </p:sp>
      <p:grpSp>
        <p:nvGrpSpPr>
          <p:cNvPr id="163" name="Group 11"/>
          <p:cNvGrpSpPr/>
          <p:nvPr/>
        </p:nvGrpSpPr>
        <p:grpSpPr>
          <a:xfrm>
            <a:off x="5851393" y="5259902"/>
            <a:ext cx="715163" cy="1257153"/>
            <a:chOff x="1115616" y="980728"/>
            <a:chExt cx="3384376" cy="5760640"/>
          </a:xfrm>
        </p:grpSpPr>
        <p:sp>
          <p:nvSpPr>
            <p:cNvPr id="330" name="Rectangle 4"/>
            <p:cNvSpPr/>
            <p:nvPr/>
          </p:nvSpPr>
          <p:spPr>
            <a:xfrm>
              <a:off x="1115616" y="980728"/>
              <a:ext cx="3384376" cy="57606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600"/>
            </a:p>
          </p:txBody>
        </p:sp>
        <p:pic>
          <p:nvPicPr>
            <p:cNvPr id="331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31640" y="1124744"/>
              <a:ext cx="2952750" cy="17145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33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31640" y="2996952"/>
              <a:ext cx="2952750" cy="17145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  <p:sp>
        <p:nvSpPr>
          <p:cNvPr id="164" name="Rounded Rectangle 163"/>
          <p:cNvSpPr/>
          <p:nvPr/>
        </p:nvSpPr>
        <p:spPr>
          <a:xfrm>
            <a:off x="594884" y="4459895"/>
            <a:ext cx="774643" cy="28571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AB</a:t>
            </a:r>
            <a:endParaRPr lang="en-GB" sz="600" dirty="0"/>
          </a:p>
        </p:txBody>
      </p:sp>
      <p:sp>
        <p:nvSpPr>
          <p:cNvPr id="167" name="Rounded Rectangle 166"/>
          <p:cNvSpPr/>
          <p:nvPr/>
        </p:nvSpPr>
        <p:spPr>
          <a:xfrm>
            <a:off x="2088838" y="4802755"/>
            <a:ext cx="885307" cy="30000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Buffer_B_30_1</a:t>
            </a:r>
            <a:endParaRPr lang="en-GB" sz="600" dirty="0"/>
          </a:p>
        </p:txBody>
      </p:sp>
      <p:grpSp>
        <p:nvGrpSpPr>
          <p:cNvPr id="168" name="Group 56"/>
          <p:cNvGrpSpPr/>
          <p:nvPr/>
        </p:nvGrpSpPr>
        <p:grpSpPr>
          <a:xfrm>
            <a:off x="2088838" y="4745612"/>
            <a:ext cx="273207" cy="167631"/>
            <a:chOff x="1907704" y="3212976"/>
            <a:chExt cx="355548" cy="211236"/>
          </a:xfrm>
        </p:grpSpPr>
        <p:sp>
          <p:nvSpPr>
            <p:cNvPr id="320" name="Oval 319"/>
            <p:cNvSpPr/>
            <p:nvPr/>
          </p:nvSpPr>
          <p:spPr>
            <a:xfrm>
              <a:off x="1979712" y="3212976"/>
              <a:ext cx="144016" cy="14401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321" name="TextBox 320"/>
            <p:cNvSpPr txBox="1"/>
            <p:nvPr/>
          </p:nvSpPr>
          <p:spPr>
            <a:xfrm>
              <a:off x="1907704" y="3213555"/>
              <a:ext cx="355548" cy="21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AB</a:t>
              </a:r>
              <a:endParaRPr lang="en-GB" sz="600" dirty="0"/>
            </a:p>
          </p:txBody>
        </p:sp>
      </p:grpSp>
      <p:grpSp>
        <p:nvGrpSpPr>
          <p:cNvPr id="169" name="Group 62"/>
          <p:cNvGrpSpPr/>
          <p:nvPr/>
        </p:nvGrpSpPr>
        <p:grpSpPr>
          <a:xfrm>
            <a:off x="2420829" y="4745612"/>
            <a:ext cx="273207" cy="167631"/>
            <a:chOff x="1907704" y="3212976"/>
            <a:chExt cx="355548" cy="211236"/>
          </a:xfrm>
        </p:grpSpPr>
        <p:sp>
          <p:nvSpPr>
            <p:cNvPr id="318" name="Oval 317"/>
            <p:cNvSpPr/>
            <p:nvPr/>
          </p:nvSpPr>
          <p:spPr>
            <a:xfrm>
              <a:off x="1979712" y="3212976"/>
              <a:ext cx="144016" cy="14401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319" name="TextBox 318"/>
            <p:cNvSpPr txBox="1"/>
            <p:nvPr/>
          </p:nvSpPr>
          <p:spPr>
            <a:xfrm>
              <a:off x="1907704" y="3213555"/>
              <a:ext cx="355548" cy="21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AB</a:t>
              </a:r>
              <a:endParaRPr lang="en-GB" sz="600" dirty="0"/>
            </a:p>
          </p:txBody>
        </p:sp>
      </p:grpSp>
      <p:grpSp>
        <p:nvGrpSpPr>
          <p:cNvPr id="170" name="Group 65"/>
          <p:cNvGrpSpPr/>
          <p:nvPr/>
        </p:nvGrpSpPr>
        <p:grpSpPr>
          <a:xfrm>
            <a:off x="2697487" y="4745612"/>
            <a:ext cx="273207" cy="167631"/>
            <a:chOff x="1907704" y="3212976"/>
            <a:chExt cx="355548" cy="211236"/>
          </a:xfrm>
        </p:grpSpPr>
        <p:sp>
          <p:nvSpPr>
            <p:cNvPr id="316" name="Oval 315"/>
            <p:cNvSpPr/>
            <p:nvPr/>
          </p:nvSpPr>
          <p:spPr>
            <a:xfrm>
              <a:off x="1979712" y="3212976"/>
              <a:ext cx="144016" cy="14401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317" name="TextBox 316"/>
            <p:cNvSpPr txBox="1"/>
            <p:nvPr/>
          </p:nvSpPr>
          <p:spPr>
            <a:xfrm>
              <a:off x="1907704" y="3213555"/>
              <a:ext cx="355548" cy="21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AB</a:t>
              </a:r>
              <a:endParaRPr lang="en-GB" sz="600" dirty="0"/>
            </a:p>
          </p:txBody>
        </p:sp>
      </p:grpSp>
      <p:grpSp>
        <p:nvGrpSpPr>
          <p:cNvPr id="173" name="Group 84"/>
          <p:cNvGrpSpPr/>
          <p:nvPr/>
        </p:nvGrpSpPr>
        <p:grpSpPr>
          <a:xfrm>
            <a:off x="4080779" y="4745612"/>
            <a:ext cx="82988" cy="85705"/>
            <a:chOff x="2087736" y="2771636"/>
            <a:chExt cx="108000" cy="108000"/>
          </a:xfrm>
        </p:grpSpPr>
        <p:sp>
          <p:nvSpPr>
            <p:cNvPr id="310" name="Rounded Rectangle 309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311" name="Oval 310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</p:grpSp>
      <p:grpSp>
        <p:nvGrpSpPr>
          <p:cNvPr id="181" name="Group 96"/>
          <p:cNvGrpSpPr/>
          <p:nvPr/>
        </p:nvGrpSpPr>
        <p:grpSpPr>
          <a:xfrm>
            <a:off x="4080779" y="4917051"/>
            <a:ext cx="82988" cy="85709"/>
            <a:chOff x="2087736" y="2771636"/>
            <a:chExt cx="108000" cy="108005"/>
          </a:xfrm>
        </p:grpSpPr>
        <p:sp>
          <p:nvSpPr>
            <p:cNvPr id="304" name="Rounded Rectangle 303"/>
            <p:cNvSpPr/>
            <p:nvPr/>
          </p:nvSpPr>
          <p:spPr>
            <a:xfrm>
              <a:off x="2087736" y="2795641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305" name="Oval 304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</p:grpSp>
      <p:sp>
        <p:nvSpPr>
          <p:cNvPr id="196" name="TextBox 195"/>
          <p:cNvSpPr txBox="1"/>
          <p:nvPr/>
        </p:nvSpPr>
        <p:spPr>
          <a:xfrm>
            <a:off x="3970115" y="5602762"/>
            <a:ext cx="413687" cy="167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Buffers</a:t>
            </a:r>
            <a:endParaRPr lang="en-GB" sz="600" dirty="0"/>
          </a:p>
        </p:txBody>
      </p:sp>
      <p:sp>
        <p:nvSpPr>
          <p:cNvPr id="199" name="Rounded Rectangle 198"/>
          <p:cNvSpPr/>
          <p:nvPr/>
        </p:nvSpPr>
        <p:spPr>
          <a:xfrm>
            <a:off x="4114572" y="5831335"/>
            <a:ext cx="76871" cy="695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600" dirty="0"/>
          </a:p>
        </p:txBody>
      </p:sp>
      <p:sp>
        <p:nvSpPr>
          <p:cNvPr id="203" name="Rounded Rectangle 202"/>
          <p:cNvSpPr/>
          <p:nvPr/>
        </p:nvSpPr>
        <p:spPr>
          <a:xfrm>
            <a:off x="4114572" y="5952274"/>
            <a:ext cx="76871" cy="6956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600" dirty="0"/>
          </a:p>
        </p:txBody>
      </p:sp>
      <p:sp>
        <p:nvSpPr>
          <p:cNvPr id="208" name="Rounded Rectangle 207"/>
          <p:cNvSpPr/>
          <p:nvPr/>
        </p:nvSpPr>
        <p:spPr>
          <a:xfrm>
            <a:off x="4114572" y="6104633"/>
            <a:ext cx="76871" cy="6956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600" dirty="0"/>
          </a:p>
        </p:txBody>
      </p:sp>
      <p:cxnSp>
        <p:nvCxnSpPr>
          <p:cNvPr id="219" name="Straight Arrow Connector 218"/>
          <p:cNvCxnSpPr/>
          <p:nvPr/>
        </p:nvCxnSpPr>
        <p:spPr>
          <a:xfrm>
            <a:off x="3084809" y="4974185"/>
            <a:ext cx="8299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/>
          <p:nvPr/>
        </p:nvCxnSpPr>
        <p:spPr>
          <a:xfrm>
            <a:off x="4191443" y="4802755"/>
            <a:ext cx="1825945" cy="1142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/>
          <p:nvPr/>
        </p:nvCxnSpPr>
        <p:spPr>
          <a:xfrm>
            <a:off x="4246775" y="4974185"/>
            <a:ext cx="1936608" cy="914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/>
          <p:nvPr/>
        </p:nvCxnSpPr>
        <p:spPr>
          <a:xfrm flipV="1">
            <a:off x="4246775" y="5317045"/>
            <a:ext cx="2157935" cy="5714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>
            <a:stCxn id="203" idx="3"/>
          </p:cNvCxnSpPr>
          <p:nvPr/>
        </p:nvCxnSpPr>
        <p:spPr>
          <a:xfrm flipV="1">
            <a:off x="4191443" y="5431332"/>
            <a:ext cx="2213267" cy="555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/>
          <p:cNvCxnSpPr/>
          <p:nvPr/>
        </p:nvCxnSpPr>
        <p:spPr>
          <a:xfrm flipV="1">
            <a:off x="4246775" y="5488474"/>
            <a:ext cx="2157935" cy="685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/>
          <p:nvPr/>
        </p:nvCxnSpPr>
        <p:spPr>
          <a:xfrm flipV="1">
            <a:off x="4302105" y="5831335"/>
            <a:ext cx="2102604" cy="57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/>
          <p:cNvCxnSpPr>
            <a:stCxn id="203" idx="3"/>
          </p:cNvCxnSpPr>
          <p:nvPr/>
        </p:nvCxnSpPr>
        <p:spPr>
          <a:xfrm flipV="1">
            <a:off x="4191443" y="5888479"/>
            <a:ext cx="2213267" cy="985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/>
          <p:cNvCxnSpPr/>
          <p:nvPr/>
        </p:nvCxnSpPr>
        <p:spPr>
          <a:xfrm flipV="1">
            <a:off x="4246775" y="6002765"/>
            <a:ext cx="2157935" cy="17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TextBox 282"/>
          <p:cNvSpPr txBox="1"/>
          <p:nvPr/>
        </p:nvSpPr>
        <p:spPr>
          <a:xfrm>
            <a:off x="5464070" y="6574198"/>
            <a:ext cx="1124154" cy="167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Plate Group (sample changer)</a:t>
            </a:r>
            <a:endParaRPr lang="en-GB" sz="600" dirty="0"/>
          </a:p>
        </p:txBody>
      </p:sp>
      <p:sp>
        <p:nvSpPr>
          <p:cNvPr id="284" name="TextBox 283"/>
          <p:cNvSpPr txBox="1"/>
          <p:nvPr/>
        </p:nvSpPr>
        <p:spPr>
          <a:xfrm>
            <a:off x="539552" y="3831318"/>
            <a:ext cx="538017" cy="167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Assemblies</a:t>
            </a:r>
            <a:endParaRPr lang="en-GB" sz="600" dirty="0"/>
          </a:p>
        </p:txBody>
      </p:sp>
      <p:cxnSp>
        <p:nvCxnSpPr>
          <p:cNvPr id="288" name="Straight Arrow Connector 287"/>
          <p:cNvCxnSpPr/>
          <p:nvPr/>
        </p:nvCxnSpPr>
        <p:spPr>
          <a:xfrm>
            <a:off x="1424859" y="4631326"/>
            <a:ext cx="553316" cy="342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2" name="Group 264"/>
          <p:cNvGrpSpPr/>
          <p:nvPr/>
        </p:nvGrpSpPr>
        <p:grpSpPr>
          <a:xfrm>
            <a:off x="1646185" y="4802755"/>
            <a:ext cx="273207" cy="167631"/>
            <a:chOff x="1907704" y="3212976"/>
            <a:chExt cx="355548" cy="211236"/>
          </a:xfrm>
        </p:grpSpPr>
        <p:sp>
          <p:nvSpPr>
            <p:cNvPr id="294" name="Oval 293"/>
            <p:cNvSpPr/>
            <p:nvPr/>
          </p:nvSpPr>
          <p:spPr>
            <a:xfrm>
              <a:off x="1979712" y="3212976"/>
              <a:ext cx="144016" cy="14401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1907704" y="3213555"/>
              <a:ext cx="355548" cy="21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AB</a:t>
              </a:r>
              <a:endParaRPr lang="en-GB" sz="600" dirty="0"/>
            </a:p>
          </p:txBody>
        </p:sp>
      </p:grpSp>
      <p:sp>
        <p:nvSpPr>
          <p:cNvPr id="333" name="TextBox 332"/>
          <p:cNvSpPr txBox="1"/>
          <p:nvPr/>
        </p:nvSpPr>
        <p:spPr>
          <a:xfrm>
            <a:off x="1835696" y="3501008"/>
            <a:ext cx="26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Session B</a:t>
            </a:r>
            <a:endParaRPr lang="en-GB" sz="1400" dirty="0"/>
          </a:p>
        </p:txBody>
      </p:sp>
      <p:grpSp>
        <p:nvGrpSpPr>
          <p:cNvPr id="334" name="Group 96"/>
          <p:cNvGrpSpPr/>
          <p:nvPr/>
        </p:nvGrpSpPr>
        <p:grpSpPr>
          <a:xfrm>
            <a:off x="4067944" y="5069451"/>
            <a:ext cx="82988" cy="85709"/>
            <a:chOff x="2087736" y="2771636"/>
            <a:chExt cx="108000" cy="108005"/>
          </a:xfrm>
        </p:grpSpPr>
        <p:sp>
          <p:nvSpPr>
            <p:cNvPr id="335" name="Rounded Rectangle 334"/>
            <p:cNvSpPr/>
            <p:nvPr/>
          </p:nvSpPr>
          <p:spPr>
            <a:xfrm>
              <a:off x="2087736" y="2795641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336" name="Oval 335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</p:grpSp>
      <p:cxnSp>
        <p:nvCxnSpPr>
          <p:cNvPr id="338" name="Straight Arrow Connector 337"/>
          <p:cNvCxnSpPr/>
          <p:nvPr/>
        </p:nvCxnSpPr>
        <p:spPr>
          <a:xfrm>
            <a:off x="4355976" y="5157192"/>
            <a:ext cx="194421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en-US" dirty="0" smtClean="0"/>
              <a:t>ISPYB – </a:t>
            </a:r>
            <a:r>
              <a:rPr lang="en-US" dirty="0" err="1" smtClean="0"/>
              <a:t>BsxCube</a:t>
            </a:r>
            <a:r>
              <a:rPr lang="en-US" dirty="0" smtClean="0"/>
              <a:t> Interface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32</a:t>
            </a:fld>
            <a:endParaRPr lang="en-GB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33</a:t>
            </a:fld>
            <a:endParaRPr lang="en-GB"/>
          </a:p>
        </p:txBody>
      </p:sp>
      <p:pic>
        <p:nvPicPr>
          <p:cNvPr id="2050" name="Picture 2" descr="C:\Users\demariaa\Desktop\ima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92696"/>
            <a:ext cx="8892480" cy="46854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8092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Robot</a:t>
            </a:r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34</a:t>
            </a:fld>
            <a:endParaRPr lang="en-GB"/>
          </a:p>
        </p:txBody>
      </p:sp>
      <p:sp>
        <p:nvSpPr>
          <p:cNvPr id="4098" name="AutoShape 2" descr="imap://alejandro%2Ede-maria-antolinos%40esrf%2Efr@imap.esrf.fr:143/fetch%3EUID%3E/INBOX%3E631?part=1.2&amp;type=image/jpeg&amp;filename=imag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" name="Picture 5" descr="ima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764704"/>
            <a:ext cx="1958918" cy="10321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19672" y="1916832"/>
            <a:ext cx="889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BsxCube</a:t>
            </a:r>
            <a:endParaRPr lang="en-GB" sz="1600" dirty="0"/>
          </a:p>
        </p:txBody>
      </p:sp>
      <p:pic>
        <p:nvPicPr>
          <p:cNvPr id="10" name="Picture 9" descr="database-integrati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00192" y="620688"/>
            <a:ext cx="1723256" cy="12924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04248" y="1772816"/>
            <a:ext cx="642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ISPyB</a:t>
            </a:r>
            <a:endParaRPr lang="en-GB" sz="16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051720" y="2348880"/>
            <a:ext cx="0" cy="3960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92280" y="2204864"/>
            <a:ext cx="0" cy="4104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91680" y="2420888"/>
            <a:ext cx="785793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 smtClean="0"/>
              <a:t>User logs in</a:t>
            </a:r>
            <a:endParaRPr lang="en-GB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899592" y="2924944"/>
            <a:ext cx="1781257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 smtClean="0"/>
              <a:t>Click on load robot from </a:t>
            </a:r>
            <a:r>
              <a:rPr lang="en-US" sz="1000" dirty="0" err="1" smtClean="0"/>
              <a:t>ISPyB</a:t>
            </a:r>
            <a:endParaRPr lang="en-GB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7164288" y="3100898"/>
            <a:ext cx="158417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Reading actives sessions for user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79912" y="2852936"/>
            <a:ext cx="16129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findActiveSessionsByUserId</a:t>
            </a:r>
            <a:endParaRPr lang="en-GB" sz="10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843808" y="3068960"/>
            <a:ext cx="41764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123728" y="3573016"/>
            <a:ext cx="49685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79912" y="3356992"/>
            <a:ext cx="21387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Return all actives sessions of this user</a:t>
            </a:r>
            <a:endParaRPr lang="en-GB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1475656" y="3789040"/>
            <a:ext cx="1101584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 smtClean="0"/>
              <a:t>User chooses one</a:t>
            </a:r>
            <a:endParaRPr lang="en-GB" sz="10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771800" y="4005064"/>
            <a:ext cx="41764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779912" y="3789040"/>
            <a:ext cx="17652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findPlateGroupsfromSessionId</a:t>
            </a:r>
            <a:endParaRPr lang="en-GB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7164288" y="4005064"/>
            <a:ext cx="1584176" cy="5539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Reading Plate groups of projects? associated to this </a:t>
            </a:r>
            <a:r>
              <a:rPr lang="en-US" sz="1000" dirty="0" err="1" smtClean="0"/>
              <a:t>sessionId</a:t>
            </a:r>
            <a:endParaRPr lang="en-US" sz="1000" dirty="0" smtClean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2123728" y="4653136"/>
            <a:ext cx="49685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475656" y="4869160"/>
            <a:ext cx="1101584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 smtClean="0"/>
              <a:t>User chooses one</a:t>
            </a:r>
            <a:endParaRPr lang="en-GB" sz="100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195736" y="5301208"/>
            <a:ext cx="48245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164288" y="5301208"/>
            <a:ext cx="158417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Reading all information about </a:t>
            </a:r>
            <a:r>
              <a:rPr lang="en-US" sz="1000" dirty="0" err="1" smtClean="0"/>
              <a:t>plateGroupId</a:t>
            </a:r>
            <a:endParaRPr lang="en-US" sz="10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3779912" y="5085184"/>
            <a:ext cx="17940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findPlateGroupByPlateGroupId</a:t>
            </a:r>
            <a:endParaRPr lang="en-GB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3779912" y="4437112"/>
            <a:ext cx="21259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Return all plate groups of this session</a:t>
            </a:r>
            <a:endParaRPr lang="en-GB" sz="1000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2123728" y="5877272"/>
            <a:ext cx="49685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79912" y="5661248"/>
            <a:ext cx="19639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Return all plate group information</a:t>
            </a:r>
            <a:endParaRPr lang="en-GB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1331640" y="6021288"/>
            <a:ext cx="1326004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 err="1" smtClean="0"/>
              <a:t>bsxCube</a:t>
            </a:r>
            <a:r>
              <a:rPr lang="en-US" sz="1000" dirty="0" smtClean="0"/>
              <a:t> fills the table</a:t>
            </a:r>
            <a:endParaRPr lang="en-GB" sz="1000" dirty="0"/>
          </a:p>
        </p:txBody>
      </p:sp>
      <p:sp>
        <p:nvSpPr>
          <p:cNvPr id="48" name="Action Button: Help 47">
            <a:hlinkClick r:id="" action="ppaction://noaction" highlightClick="1"/>
          </p:cNvPr>
          <p:cNvSpPr/>
          <p:nvPr/>
        </p:nvSpPr>
        <p:spPr>
          <a:xfrm>
            <a:off x="1691680" y="3429000"/>
            <a:ext cx="288032" cy="288032"/>
          </a:xfrm>
          <a:prstGeom prst="actionButtonHelp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Action Button: Help 48">
            <a:hlinkClick r:id="" action="ppaction://noaction" highlightClick="1"/>
          </p:cNvPr>
          <p:cNvSpPr/>
          <p:nvPr/>
        </p:nvSpPr>
        <p:spPr>
          <a:xfrm>
            <a:off x="1691680" y="4509120"/>
            <a:ext cx="288032" cy="288032"/>
          </a:xfrm>
          <a:prstGeom prst="actionButtonHelp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8092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Robot</a:t>
            </a:r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35</a:t>
            </a:fld>
            <a:endParaRPr lang="en-GB"/>
          </a:p>
        </p:txBody>
      </p:sp>
      <p:sp>
        <p:nvSpPr>
          <p:cNvPr id="4098" name="AutoShape 2" descr="imap://alejandro%2Ede-maria-antolinos%40esrf%2Efr@imap.esrf.fr:143/fetch%3EUID%3E/INBOX%3E631?part=1.2&amp;type=image/jpeg&amp;filename=imag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" name="Picture 5" descr="ima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764704"/>
            <a:ext cx="1958918" cy="10321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19672" y="1916832"/>
            <a:ext cx="889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BsxCube</a:t>
            </a:r>
            <a:endParaRPr lang="en-GB" sz="1600" dirty="0"/>
          </a:p>
        </p:txBody>
      </p:sp>
      <p:pic>
        <p:nvPicPr>
          <p:cNvPr id="10" name="Picture 9" descr="database-integrati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00192" y="620688"/>
            <a:ext cx="1723256" cy="12924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04248" y="1772816"/>
            <a:ext cx="642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ISPyB</a:t>
            </a:r>
            <a:endParaRPr lang="en-GB" sz="16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051720" y="2348880"/>
            <a:ext cx="0" cy="3960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92280" y="2204864"/>
            <a:ext cx="0" cy="4104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19672" y="2420888"/>
            <a:ext cx="936104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Modifications</a:t>
            </a:r>
            <a:endParaRPr lang="en-GB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3779912" y="2852936"/>
            <a:ext cx="1217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updateModification</a:t>
            </a:r>
            <a:endParaRPr lang="en-GB" sz="10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843808" y="3068960"/>
            <a:ext cx="41764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164288" y="3140968"/>
            <a:ext cx="1296144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Persist modifications</a:t>
            </a:r>
            <a:endParaRPr lang="en-GB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1547664" y="2924944"/>
            <a:ext cx="1224136" cy="1785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Collect the data</a:t>
            </a:r>
            <a:endParaRPr lang="en-GB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627784" y="5013176"/>
            <a:ext cx="41764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779912" y="4725144"/>
            <a:ext cx="13083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Store data collections</a:t>
            </a:r>
            <a:endParaRPr lang="en-GB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7164288" y="5085184"/>
            <a:ext cx="1584176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Persist  data collections</a:t>
            </a:r>
            <a:endParaRPr lang="en-GB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/>
          <p:cNvSpPr/>
          <p:nvPr/>
        </p:nvSpPr>
        <p:spPr>
          <a:xfrm rot="5400000">
            <a:off x="4139952" y="2420888"/>
            <a:ext cx="648072" cy="352839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/>
          <p:cNvSpPr/>
          <p:nvPr/>
        </p:nvSpPr>
        <p:spPr>
          <a:xfrm>
            <a:off x="3491880" y="1484784"/>
            <a:ext cx="720080" cy="3600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List of terms related to samples</a:t>
            </a:r>
          </a:p>
        </p:txBody>
      </p:sp>
      <p:sp>
        <p:nvSpPr>
          <p:cNvPr id="9" name="Right Arrow 8"/>
          <p:cNvSpPr/>
          <p:nvPr/>
        </p:nvSpPr>
        <p:spPr>
          <a:xfrm>
            <a:off x="2411760" y="2564904"/>
            <a:ext cx="864096" cy="2880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3563888" y="2204864"/>
            <a:ext cx="504056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ABC</a:t>
            </a:r>
            <a:endParaRPr lang="en-GB" sz="800" dirty="0"/>
          </a:p>
        </p:txBody>
      </p:sp>
      <p:sp>
        <p:nvSpPr>
          <p:cNvPr id="26" name="Oval 25"/>
          <p:cNvSpPr/>
          <p:nvPr/>
        </p:nvSpPr>
        <p:spPr>
          <a:xfrm>
            <a:off x="3563888" y="3356992"/>
            <a:ext cx="576064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A*C*</a:t>
            </a:r>
            <a:endParaRPr lang="en-GB" sz="800" dirty="0"/>
          </a:p>
        </p:txBody>
      </p:sp>
      <p:sp>
        <p:nvSpPr>
          <p:cNvPr id="27" name="Oval 26"/>
          <p:cNvSpPr/>
          <p:nvPr/>
        </p:nvSpPr>
        <p:spPr>
          <a:xfrm>
            <a:off x="3563888" y="2780928"/>
            <a:ext cx="576064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A*B*</a:t>
            </a:r>
            <a:endParaRPr lang="en-GB" sz="800" dirty="0"/>
          </a:p>
        </p:txBody>
      </p:sp>
      <p:sp>
        <p:nvSpPr>
          <p:cNvPr id="28" name="Oval 27"/>
          <p:cNvSpPr/>
          <p:nvPr/>
        </p:nvSpPr>
        <p:spPr>
          <a:xfrm>
            <a:off x="3563888" y="4509120"/>
            <a:ext cx="504056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C*</a:t>
            </a:r>
            <a:endParaRPr lang="en-GB" sz="800" dirty="0"/>
          </a:p>
        </p:txBody>
      </p:sp>
      <p:sp>
        <p:nvSpPr>
          <p:cNvPr id="29" name="Oval 28"/>
          <p:cNvSpPr/>
          <p:nvPr/>
        </p:nvSpPr>
        <p:spPr>
          <a:xfrm>
            <a:off x="4427984" y="3933056"/>
            <a:ext cx="504056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D*</a:t>
            </a:r>
            <a:endParaRPr lang="en-GB" sz="800" dirty="0"/>
          </a:p>
        </p:txBody>
      </p:sp>
      <p:sp>
        <p:nvSpPr>
          <p:cNvPr id="30" name="Oval 29"/>
          <p:cNvSpPr/>
          <p:nvPr/>
        </p:nvSpPr>
        <p:spPr>
          <a:xfrm>
            <a:off x="3563888" y="1628800"/>
            <a:ext cx="504056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A*</a:t>
            </a:r>
            <a:endParaRPr lang="en-GB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3131840" y="5085184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assembly ‘X’</a:t>
            </a:r>
            <a:endParaRPr lang="en-GB" dirty="0"/>
          </a:p>
        </p:txBody>
      </p:sp>
      <p:sp>
        <p:nvSpPr>
          <p:cNvPr id="33" name="Oval 32"/>
          <p:cNvSpPr/>
          <p:nvPr/>
        </p:nvSpPr>
        <p:spPr>
          <a:xfrm>
            <a:off x="4860032" y="1124744"/>
            <a:ext cx="288032" cy="2880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5220072" y="1124744"/>
            <a:ext cx="1381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=    Macromolecule</a:t>
            </a:r>
            <a:endParaRPr lang="en-GB" sz="1200" dirty="0"/>
          </a:p>
        </p:txBody>
      </p:sp>
      <p:sp>
        <p:nvSpPr>
          <p:cNvPr id="35" name="Rounded Rectangle 34"/>
          <p:cNvSpPr/>
          <p:nvPr/>
        </p:nvSpPr>
        <p:spPr>
          <a:xfrm>
            <a:off x="4932040" y="2204864"/>
            <a:ext cx="216023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/>
          <p:cNvSpPr txBox="1"/>
          <p:nvPr/>
        </p:nvSpPr>
        <p:spPr>
          <a:xfrm>
            <a:off x="5292080" y="2420888"/>
            <a:ext cx="982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=    assembly</a:t>
            </a:r>
            <a:endParaRPr lang="en-GB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771280" y="3140968"/>
            <a:ext cx="1601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Biological assembly</a:t>
            </a:r>
          </a:p>
          <a:p>
            <a:pPr algn="ctr"/>
            <a:r>
              <a:rPr lang="en-US" sz="1400" dirty="0" smtClean="0"/>
              <a:t>for investigation</a:t>
            </a:r>
            <a:endParaRPr lang="en-GB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788024" y="1484784"/>
            <a:ext cx="2773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A macromolecule is a biological construct</a:t>
            </a:r>
          </a:p>
          <a:p>
            <a:r>
              <a:rPr lang="en-US" sz="1200" i="1" dirty="0" smtClean="0"/>
              <a:t>In solution for investigation</a:t>
            </a:r>
            <a:endParaRPr lang="en-GB" sz="12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4860032" y="2852936"/>
            <a:ext cx="2572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Description of an assembly containing </a:t>
            </a:r>
          </a:p>
          <a:p>
            <a:r>
              <a:rPr lang="en-US" sz="1200" i="1" dirty="0" smtClean="0"/>
              <a:t>multiple macromolecules</a:t>
            </a:r>
            <a:endParaRPr lang="en-GB" sz="1200" i="1" dirty="0"/>
          </a:p>
        </p:txBody>
      </p:sp>
      <p:pic>
        <p:nvPicPr>
          <p:cNvPr id="7172" name="Picture 4" descr="http://1.bp.blogspot.com/_4zJ0xFf3DEQ/TLgndnb8E6I/AAAAAAAABWI/WjwHWRgXnCM/s1600/PBB_Protein_BRCA2_ima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556792"/>
            <a:ext cx="1584176" cy="1584176"/>
          </a:xfrm>
          <a:prstGeom prst="rect">
            <a:avLst/>
          </a:prstGeom>
          <a:noFill/>
        </p:spPr>
      </p:pic>
      <p:sp>
        <p:nvSpPr>
          <p:cNvPr id="38" name="TextBox 37"/>
          <p:cNvSpPr txBox="1"/>
          <p:nvPr/>
        </p:nvSpPr>
        <p:spPr>
          <a:xfrm>
            <a:off x="251520" y="5589240"/>
            <a:ext cx="791813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It could be in rare cases more then one assembly the macromolecule belongs to so we should be careful of how to describe </a:t>
            </a:r>
          </a:p>
          <a:p>
            <a:r>
              <a:rPr lang="en-US" sz="1200" dirty="0" smtClean="0"/>
              <a:t>this and or strict with the definition</a:t>
            </a:r>
            <a:endParaRPr lang="en-GB" sz="1200" dirty="0"/>
          </a:p>
        </p:txBody>
      </p:sp>
      <p:sp>
        <p:nvSpPr>
          <p:cNvPr id="41" name="Oval 40"/>
          <p:cNvSpPr/>
          <p:nvPr/>
        </p:nvSpPr>
        <p:spPr>
          <a:xfrm>
            <a:off x="2771800" y="3933056"/>
            <a:ext cx="504056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E*</a:t>
            </a:r>
            <a:endParaRPr lang="en-GB" sz="800" dirty="0"/>
          </a:p>
        </p:txBody>
      </p:sp>
      <p:sp>
        <p:nvSpPr>
          <p:cNvPr id="42" name="Oval 41"/>
          <p:cNvSpPr/>
          <p:nvPr/>
        </p:nvSpPr>
        <p:spPr>
          <a:xfrm>
            <a:off x="3563888" y="3933056"/>
            <a:ext cx="504056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B*</a:t>
            </a:r>
            <a:endParaRPr lang="en-GB" sz="800" dirty="0"/>
          </a:p>
        </p:txBody>
      </p:sp>
      <p:sp>
        <p:nvSpPr>
          <p:cNvPr id="43" name="Oval 42"/>
          <p:cNvSpPr/>
          <p:nvPr/>
        </p:nvSpPr>
        <p:spPr>
          <a:xfrm>
            <a:off x="5220072" y="3933056"/>
            <a:ext cx="576064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EBD</a:t>
            </a:r>
            <a:endParaRPr lang="en-GB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6372200" y="4005064"/>
            <a:ext cx="1341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assembly ‘Y’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List of terms related to samples</a:t>
            </a:r>
          </a:p>
        </p:txBody>
      </p:sp>
      <p:sp>
        <p:nvSpPr>
          <p:cNvPr id="33" name="Oval 32"/>
          <p:cNvSpPr/>
          <p:nvPr/>
        </p:nvSpPr>
        <p:spPr>
          <a:xfrm>
            <a:off x="611560" y="908720"/>
            <a:ext cx="288032" cy="2880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971600" y="908720"/>
            <a:ext cx="734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   </a:t>
            </a:r>
            <a:r>
              <a:rPr lang="en-US" sz="1200" b="1" u="sng" dirty="0" smtClean="0"/>
              <a:t>Macromolecule</a:t>
            </a:r>
            <a:r>
              <a:rPr lang="en-US" sz="1200" dirty="0" smtClean="0"/>
              <a:t>:  </a:t>
            </a:r>
            <a:r>
              <a:rPr lang="en-US" sz="1200" i="1" dirty="0" smtClean="0"/>
              <a:t>biological construct in solution for investigation</a:t>
            </a:r>
            <a:endParaRPr lang="en-GB" sz="1200" i="1" dirty="0" smtClean="0"/>
          </a:p>
        </p:txBody>
      </p:sp>
      <p:sp>
        <p:nvSpPr>
          <p:cNvPr id="35" name="Rounded Rectangle 34"/>
          <p:cNvSpPr/>
          <p:nvPr/>
        </p:nvSpPr>
        <p:spPr>
          <a:xfrm>
            <a:off x="683568" y="3789040"/>
            <a:ext cx="216023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/>
          <p:cNvSpPr txBox="1"/>
          <p:nvPr/>
        </p:nvSpPr>
        <p:spPr>
          <a:xfrm>
            <a:off x="1043608" y="4005064"/>
            <a:ext cx="6840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   </a:t>
            </a:r>
            <a:r>
              <a:rPr lang="en-US" sz="1200" b="1" u="sng" dirty="0" smtClean="0"/>
              <a:t>assembly</a:t>
            </a:r>
            <a:r>
              <a:rPr lang="en-US" sz="1200" dirty="0" smtClean="0"/>
              <a:t>: </a:t>
            </a:r>
            <a:r>
              <a:rPr lang="en-US" sz="1200" i="1" dirty="0" smtClean="0"/>
              <a:t>Description of an assembly containing multiple macromolecules</a:t>
            </a:r>
            <a:endParaRPr lang="en-GB" sz="1200" i="1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1763688" y="1196752"/>
            <a:ext cx="66967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Acronym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Molecular Mass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Number of individual protein chain and residues in each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Number of individual DNA strands and bases in each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Number of individual RNA strands and bases in each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Sequence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/>
              <a:t>assembly</a:t>
            </a:r>
            <a:r>
              <a:rPr lang="en-US" sz="1200" dirty="0" smtClean="0"/>
              <a:t> </a:t>
            </a:r>
            <a:r>
              <a:rPr lang="en-US" sz="1200" b="1" dirty="0" smtClean="0"/>
              <a:t>(s)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List of regions indicating which part of the assembly(s) the macromolecule is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/>
              <a:t>List of possible structures (PDB)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Which part of the macromolecule the structure is</a:t>
            </a:r>
            <a:endParaRPr lang="en-GB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1835696" y="4365104"/>
            <a:ext cx="1881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Macromolecule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/>
              <a:t>List </a:t>
            </a:r>
            <a:r>
              <a:rPr lang="en-US" sz="1200" b="1" dirty="0" smtClean="0"/>
              <a:t>of macromolecules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List of terms related to samples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71600" y="4010288"/>
            <a:ext cx="734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   </a:t>
            </a:r>
            <a:r>
              <a:rPr lang="en-US" sz="1200" b="1" u="sng" dirty="0" smtClean="0"/>
              <a:t>Sample</a:t>
            </a:r>
            <a:r>
              <a:rPr lang="en-US" sz="1200" dirty="0" smtClean="0"/>
              <a:t>:  </a:t>
            </a:r>
            <a:r>
              <a:rPr lang="en-US" sz="1200" i="1" dirty="0" smtClean="0"/>
              <a:t>Specific measurement details for the macromolecule</a:t>
            </a:r>
            <a:endParaRPr lang="en-GB" sz="1200" i="1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1763688" y="4298320"/>
            <a:ext cx="66967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b="1" dirty="0" smtClean="0"/>
              <a:t>Macromolecule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/>
              <a:t>Buffer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Concentration &gt; 0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Temperature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Set Point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Measure for each frame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Name: MACROMOLECULE </a:t>
            </a:r>
            <a:r>
              <a:rPr lang="en-US" sz="1200" dirty="0" err="1" smtClean="0"/>
              <a:t>acronym_BUFFER</a:t>
            </a:r>
            <a:r>
              <a:rPr lang="en-US" sz="1200" dirty="0" smtClean="0"/>
              <a:t>  </a:t>
            </a:r>
            <a:r>
              <a:rPr lang="en-US" sz="1200" dirty="0" err="1" smtClean="0"/>
              <a:t>acronym_CONCENTRATION</a:t>
            </a:r>
            <a:r>
              <a:rPr lang="en-US" sz="1200" dirty="0" smtClean="0"/>
              <a:t> ???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Type of measurement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Volume to load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Comments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67544" y="1052736"/>
            <a:ext cx="7416824" cy="2443048"/>
            <a:chOff x="467544" y="3861048"/>
            <a:chExt cx="7416824" cy="2443048"/>
          </a:xfrm>
        </p:grpSpPr>
        <p:sp>
          <p:nvSpPr>
            <p:cNvPr id="36" name="TextBox 35"/>
            <p:cNvSpPr txBox="1"/>
            <p:nvPr/>
          </p:nvSpPr>
          <p:spPr>
            <a:xfrm>
              <a:off x="1043608" y="4005064"/>
              <a:ext cx="6840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=    </a:t>
              </a:r>
              <a:r>
                <a:rPr lang="en-US" sz="1200" b="1" u="sng" dirty="0" smtClean="0"/>
                <a:t>Buffer</a:t>
              </a:r>
              <a:r>
                <a:rPr lang="en-US" sz="1200" dirty="0" smtClean="0"/>
                <a:t>: </a:t>
              </a:r>
              <a:r>
                <a:rPr lang="en-US" sz="1200" i="1" dirty="0" smtClean="0"/>
                <a:t> the matched solution in which a sample is suspended</a:t>
              </a:r>
              <a:endParaRPr lang="en-GB" sz="1200" i="1" dirty="0" smtClean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835696" y="4365104"/>
              <a:ext cx="2378793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Name/Acronym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Concentration = 0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Temperature</a:t>
              </a:r>
            </a:p>
            <a:p>
              <a:pPr marL="685800" lvl="1" indent="-228600">
                <a:buFont typeface="+mj-lt"/>
                <a:buAutoNum type="arabicPeriod"/>
              </a:pPr>
              <a:r>
                <a:rPr lang="en-US" sz="1200" dirty="0" smtClean="0"/>
                <a:t>Set Point</a:t>
              </a:r>
            </a:p>
            <a:p>
              <a:pPr marL="685800" lvl="1" indent="-228600">
                <a:buFont typeface="+mj-lt"/>
                <a:buAutoNum type="arabicPeriod"/>
              </a:pPr>
              <a:r>
                <a:rPr lang="en-US" sz="1200" dirty="0" smtClean="0"/>
                <a:t>Measure for each frame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Type of measurement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Volume to load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pH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Composition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/>
                <a:t>List of additives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67544" y="3861048"/>
              <a:ext cx="576064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95536" y="3789040"/>
            <a:ext cx="576064" cy="648072"/>
            <a:chOff x="395536" y="5373216"/>
            <a:chExt cx="576064" cy="648072"/>
          </a:xfrm>
        </p:grpSpPr>
        <p:sp>
          <p:nvSpPr>
            <p:cNvPr id="20" name="Rounded Rectangle 19"/>
            <p:cNvSpPr/>
            <p:nvPr/>
          </p:nvSpPr>
          <p:spPr>
            <a:xfrm>
              <a:off x="395536" y="5517232"/>
              <a:ext cx="576064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539552" y="5373216"/>
              <a:ext cx="288032" cy="28803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List of terms related to samples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71600" y="908720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   </a:t>
            </a:r>
            <a:r>
              <a:rPr lang="en-US" sz="1200" b="1" u="sng" dirty="0" smtClean="0"/>
              <a:t>Additive</a:t>
            </a:r>
            <a:r>
              <a:rPr lang="en-US" sz="1200" dirty="0" smtClean="0"/>
              <a:t>:  </a:t>
            </a:r>
            <a:r>
              <a:rPr lang="en-US" sz="1200" i="1" dirty="0" smtClean="0"/>
              <a:t>Any component of the buffer which will be varied in an experiment (salts, </a:t>
            </a:r>
            <a:r>
              <a:rPr lang="en-US" sz="1200" i="1" dirty="0" err="1" smtClean="0"/>
              <a:t>ligands</a:t>
            </a:r>
            <a:r>
              <a:rPr lang="en-US" sz="1200" i="1" dirty="0" smtClean="0"/>
              <a:t>, detergents, </a:t>
            </a:r>
            <a:r>
              <a:rPr lang="en-US" sz="1200" i="1" dirty="0" smtClean="0"/>
              <a:t>lipids, </a:t>
            </a:r>
            <a:r>
              <a:rPr lang="en-US" sz="1200" i="1" dirty="0" smtClean="0"/>
              <a:t>	</a:t>
            </a:r>
            <a:r>
              <a:rPr lang="en-US" sz="1200" i="1" dirty="0" err="1" smtClean="0"/>
              <a:t>deuteration</a:t>
            </a:r>
            <a:r>
              <a:rPr lang="en-US" sz="1200" i="1" dirty="0" smtClean="0"/>
              <a:t>)</a:t>
            </a:r>
            <a:endParaRPr lang="en-GB" sz="1200" i="1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1115616" y="2852936"/>
            <a:ext cx="6840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   </a:t>
            </a:r>
            <a:r>
              <a:rPr lang="en-US" sz="1200" b="1" u="sng" dirty="0" smtClean="0"/>
              <a:t>Structure</a:t>
            </a:r>
            <a:endParaRPr lang="en-GB" sz="1200" i="1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1763688" y="1484784"/>
            <a:ext cx="669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Name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Quantity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Type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/>
              <a:t>Buffer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07704" y="3140968"/>
            <a:ext cx="34527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A PDB file or </a:t>
            </a:r>
            <a:r>
              <a:rPr lang="en-US" sz="1200" dirty="0" smtClean="0"/>
              <a:t>accession </a:t>
            </a:r>
            <a:r>
              <a:rPr lang="en-US" sz="1200" dirty="0" smtClean="0"/>
              <a:t>code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List of what data this structure is associated with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assembly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200" dirty="0" smtClean="0"/>
              <a:t>Macromolecule</a:t>
            </a:r>
          </a:p>
        </p:txBody>
      </p:sp>
      <p:sp>
        <p:nvSpPr>
          <p:cNvPr id="12" name="Cube 11"/>
          <p:cNvSpPr/>
          <p:nvPr/>
        </p:nvSpPr>
        <p:spPr>
          <a:xfrm>
            <a:off x="467544" y="2924944"/>
            <a:ext cx="360040" cy="36004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ross 12"/>
          <p:cNvSpPr/>
          <p:nvPr/>
        </p:nvSpPr>
        <p:spPr>
          <a:xfrm>
            <a:off x="467544" y="908720"/>
            <a:ext cx="360040" cy="360040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8</a:t>
            </a:fld>
            <a:endParaRPr lang="en-GB"/>
          </a:p>
        </p:txBody>
      </p:sp>
      <p:pic>
        <p:nvPicPr>
          <p:cNvPr id="5" name="Picture 4" descr="heirarchy2_crp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520" y="404664"/>
            <a:ext cx="8712968" cy="590465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Visual Data Model Draft for Assembly</a:t>
            </a:r>
            <a:endParaRPr lang="en-GB" sz="2400" dirty="0"/>
          </a:p>
        </p:txBody>
      </p:sp>
      <p:sp>
        <p:nvSpPr>
          <p:cNvPr id="325" name="TextBox 324"/>
          <p:cNvSpPr txBox="1"/>
          <p:nvPr/>
        </p:nvSpPr>
        <p:spPr>
          <a:xfrm>
            <a:off x="4932040" y="1340768"/>
            <a:ext cx="36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assembly has 1..N macromolecules</a:t>
            </a:r>
            <a:endParaRPr lang="en-GB" dirty="0"/>
          </a:p>
        </p:txBody>
      </p:sp>
      <p:sp>
        <p:nvSpPr>
          <p:cNvPr id="327" name="TextBox 326"/>
          <p:cNvSpPr txBox="1"/>
          <p:nvPr/>
        </p:nvSpPr>
        <p:spPr>
          <a:xfrm>
            <a:off x="4932040" y="1763524"/>
            <a:ext cx="3451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macromolecule has 0..N samples</a:t>
            </a:r>
            <a:endParaRPr lang="en-GB" dirty="0"/>
          </a:p>
        </p:txBody>
      </p:sp>
      <p:sp>
        <p:nvSpPr>
          <p:cNvPr id="328" name="TextBox 327"/>
          <p:cNvSpPr txBox="1"/>
          <p:nvPr/>
        </p:nvSpPr>
        <p:spPr>
          <a:xfrm>
            <a:off x="4932040" y="2267580"/>
            <a:ext cx="3251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sample has 1 buffer associated</a:t>
            </a:r>
            <a:endParaRPr lang="en-GB" dirty="0"/>
          </a:p>
        </p:txBody>
      </p:sp>
      <p:sp>
        <p:nvSpPr>
          <p:cNvPr id="329" name="TextBox 328"/>
          <p:cNvSpPr txBox="1"/>
          <p:nvPr/>
        </p:nvSpPr>
        <p:spPr>
          <a:xfrm>
            <a:off x="4932040" y="2843644"/>
            <a:ext cx="2649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buffer has 0..N additives</a:t>
            </a:r>
            <a:endParaRPr lang="en-GB" dirty="0"/>
          </a:p>
        </p:txBody>
      </p:sp>
      <p:sp>
        <p:nvSpPr>
          <p:cNvPr id="330" name="TextBox 329"/>
          <p:cNvSpPr txBox="1"/>
          <p:nvPr/>
        </p:nvSpPr>
        <p:spPr>
          <a:xfrm rot="16200000">
            <a:off x="1710121" y="5930840"/>
            <a:ext cx="9140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macromolecule</a:t>
            </a:r>
            <a:endParaRPr lang="en-GB" sz="900" dirty="0"/>
          </a:p>
        </p:txBody>
      </p:sp>
      <p:sp>
        <p:nvSpPr>
          <p:cNvPr id="331" name="TextBox 330"/>
          <p:cNvSpPr txBox="1"/>
          <p:nvPr/>
        </p:nvSpPr>
        <p:spPr>
          <a:xfrm rot="16200000">
            <a:off x="488643" y="6052962"/>
            <a:ext cx="6206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assembly</a:t>
            </a:r>
            <a:endParaRPr lang="en-GB" sz="900" dirty="0"/>
          </a:p>
        </p:txBody>
      </p:sp>
      <p:sp>
        <p:nvSpPr>
          <p:cNvPr id="332" name="TextBox 331"/>
          <p:cNvSpPr txBox="1"/>
          <p:nvPr/>
        </p:nvSpPr>
        <p:spPr>
          <a:xfrm rot="16200000">
            <a:off x="2677521" y="5539503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Sample: macromolecule + buffer</a:t>
            </a:r>
            <a:endParaRPr lang="en-GB" sz="900" dirty="0"/>
          </a:p>
        </p:txBody>
      </p:sp>
      <p:sp>
        <p:nvSpPr>
          <p:cNvPr id="334" name="TextBox 333"/>
          <p:cNvSpPr txBox="1"/>
          <p:nvPr/>
        </p:nvSpPr>
        <p:spPr>
          <a:xfrm rot="16200000">
            <a:off x="3872217" y="6072999"/>
            <a:ext cx="6222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Additives</a:t>
            </a:r>
          </a:p>
        </p:txBody>
      </p:sp>
      <p:cxnSp>
        <p:nvCxnSpPr>
          <p:cNvPr id="336" name="Straight Connector 335"/>
          <p:cNvCxnSpPr/>
          <p:nvPr/>
        </p:nvCxnSpPr>
        <p:spPr>
          <a:xfrm>
            <a:off x="539552" y="6525344"/>
            <a:ext cx="39604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>
            <a:off x="1115616" y="5085184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/>
          <p:cNvCxnSpPr/>
          <p:nvPr/>
        </p:nvCxnSpPr>
        <p:spPr>
          <a:xfrm>
            <a:off x="2411760" y="5445224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/>
          <p:cNvCxnSpPr/>
          <p:nvPr/>
        </p:nvCxnSpPr>
        <p:spPr>
          <a:xfrm flipV="1">
            <a:off x="539552" y="5085184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>
            <a:off x="1979712" y="5445224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/>
          <p:nvPr/>
        </p:nvCxnSpPr>
        <p:spPr>
          <a:xfrm>
            <a:off x="3131840" y="5877272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/>
          <p:nvPr/>
        </p:nvCxnSpPr>
        <p:spPr>
          <a:xfrm flipV="1">
            <a:off x="3923928" y="5877272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 flipV="1">
            <a:off x="4499992" y="5877272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ounded Rectangle 206"/>
          <p:cNvSpPr/>
          <p:nvPr/>
        </p:nvSpPr>
        <p:spPr>
          <a:xfrm>
            <a:off x="467544" y="2708920"/>
            <a:ext cx="432048" cy="7200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0" name="TextBox 309"/>
          <p:cNvSpPr txBox="1"/>
          <p:nvPr/>
        </p:nvSpPr>
        <p:spPr>
          <a:xfrm>
            <a:off x="2051720" y="422108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………</a:t>
            </a:r>
            <a:endParaRPr lang="en-GB" dirty="0"/>
          </a:p>
        </p:txBody>
      </p:sp>
      <p:cxnSp>
        <p:nvCxnSpPr>
          <p:cNvPr id="312" name="Straight Connector 311"/>
          <p:cNvCxnSpPr>
            <a:stCxn id="207" idx="3"/>
            <a:endCxn id="213" idx="2"/>
          </p:cNvCxnSpPr>
          <p:nvPr/>
        </p:nvCxnSpPr>
        <p:spPr>
          <a:xfrm flipV="1">
            <a:off x="899592" y="2456892"/>
            <a:ext cx="1152128" cy="612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>
            <a:stCxn id="207" idx="3"/>
            <a:endCxn id="139" idx="2"/>
          </p:cNvCxnSpPr>
          <p:nvPr/>
        </p:nvCxnSpPr>
        <p:spPr>
          <a:xfrm>
            <a:off x="899592" y="3068960"/>
            <a:ext cx="1224136" cy="783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>
            <a:stCxn id="207" idx="3"/>
            <a:endCxn id="251" idx="2"/>
          </p:cNvCxnSpPr>
          <p:nvPr/>
        </p:nvCxnSpPr>
        <p:spPr>
          <a:xfrm>
            <a:off x="899592" y="3068960"/>
            <a:ext cx="1224136" cy="1791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899592" y="27809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GB" sz="1400" dirty="0"/>
          </a:p>
        </p:txBody>
      </p:sp>
      <p:sp>
        <p:nvSpPr>
          <p:cNvPr id="324" name="TextBox 323"/>
          <p:cNvSpPr txBox="1"/>
          <p:nvPr/>
        </p:nvSpPr>
        <p:spPr>
          <a:xfrm>
            <a:off x="1763688" y="2276872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</a:t>
            </a:r>
            <a:endParaRPr lang="en-GB" sz="1400" dirty="0"/>
          </a:p>
        </p:txBody>
      </p:sp>
      <p:sp>
        <p:nvSpPr>
          <p:cNvPr id="177" name="Slide Number Placeholder 1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9</a:t>
            </a:fld>
            <a:endParaRPr lang="en-GB"/>
          </a:p>
        </p:txBody>
      </p:sp>
      <p:grpSp>
        <p:nvGrpSpPr>
          <p:cNvPr id="189" name="Group 188"/>
          <p:cNvGrpSpPr/>
          <p:nvPr/>
        </p:nvGrpSpPr>
        <p:grpSpPr>
          <a:xfrm>
            <a:off x="2051720" y="692696"/>
            <a:ext cx="2115345" cy="3276364"/>
            <a:chOff x="2051720" y="692696"/>
            <a:chExt cx="2115345" cy="3276364"/>
          </a:xfrm>
        </p:grpSpPr>
        <p:sp>
          <p:nvSpPr>
            <p:cNvPr id="213" name="Oval 212"/>
            <p:cNvSpPr/>
            <p:nvPr/>
          </p:nvSpPr>
          <p:spPr>
            <a:xfrm>
              <a:off x="2051720" y="2348880"/>
              <a:ext cx="216024" cy="216024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78" name="Oval 77"/>
            <p:cNvSpPr/>
            <p:nvPr/>
          </p:nvSpPr>
          <p:spPr>
            <a:xfrm>
              <a:off x="3779912" y="908720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Oval 79"/>
            <p:cNvSpPr/>
            <p:nvPr/>
          </p:nvSpPr>
          <p:spPr>
            <a:xfrm>
              <a:off x="3779912" y="1124744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Oval 80"/>
            <p:cNvSpPr/>
            <p:nvPr/>
          </p:nvSpPr>
          <p:spPr>
            <a:xfrm>
              <a:off x="3779912" y="1340768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Oval 88"/>
            <p:cNvSpPr/>
            <p:nvPr/>
          </p:nvSpPr>
          <p:spPr>
            <a:xfrm>
              <a:off x="3779912" y="1556792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4" name="Straight Connector 93"/>
            <p:cNvCxnSpPr>
              <a:endCxn id="78" idx="2"/>
            </p:cNvCxnSpPr>
            <p:nvPr/>
          </p:nvCxnSpPr>
          <p:spPr>
            <a:xfrm flipV="1">
              <a:off x="3491880" y="944724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endCxn id="80" idx="2"/>
            </p:cNvCxnSpPr>
            <p:nvPr/>
          </p:nvCxnSpPr>
          <p:spPr>
            <a:xfrm flipV="1">
              <a:off x="3491880" y="1160748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endCxn id="81" idx="2"/>
            </p:cNvCxnSpPr>
            <p:nvPr/>
          </p:nvCxnSpPr>
          <p:spPr>
            <a:xfrm>
              <a:off x="3491880" y="1268760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endCxn id="89" idx="2"/>
            </p:cNvCxnSpPr>
            <p:nvPr/>
          </p:nvCxnSpPr>
          <p:spPr>
            <a:xfrm>
              <a:off x="3491880" y="1268760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Oval 102"/>
            <p:cNvSpPr/>
            <p:nvPr/>
          </p:nvSpPr>
          <p:spPr>
            <a:xfrm>
              <a:off x="3779912" y="1808820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Oval 103"/>
            <p:cNvSpPr/>
            <p:nvPr/>
          </p:nvSpPr>
          <p:spPr>
            <a:xfrm>
              <a:off x="3779912" y="2024844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Oval 104"/>
            <p:cNvSpPr/>
            <p:nvPr/>
          </p:nvSpPr>
          <p:spPr>
            <a:xfrm>
              <a:off x="3779912" y="2240868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Oval 105"/>
            <p:cNvSpPr/>
            <p:nvPr/>
          </p:nvSpPr>
          <p:spPr>
            <a:xfrm>
              <a:off x="3779912" y="2456892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8" name="Straight Connector 107"/>
            <p:cNvCxnSpPr>
              <a:endCxn id="103" idx="2"/>
            </p:cNvCxnSpPr>
            <p:nvPr/>
          </p:nvCxnSpPr>
          <p:spPr>
            <a:xfrm flipV="1">
              <a:off x="3491880" y="1844824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endCxn id="104" idx="2"/>
            </p:cNvCxnSpPr>
            <p:nvPr/>
          </p:nvCxnSpPr>
          <p:spPr>
            <a:xfrm flipV="1">
              <a:off x="3491880" y="2060848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endCxn id="105" idx="2"/>
            </p:cNvCxnSpPr>
            <p:nvPr/>
          </p:nvCxnSpPr>
          <p:spPr>
            <a:xfrm>
              <a:off x="3491880" y="2168860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endCxn id="106" idx="2"/>
            </p:cNvCxnSpPr>
            <p:nvPr/>
          </p:nvCxnSpPr>
          <p:spPr>
            <a:xfrm>
              <a:off x="3491880" y="2168860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/>
            <p:nvPr/>
          </p:nvSpPr>
          <p:spPr>
            <a:xfrm>
              <a:off x="3779912" y="3248980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" name="Oval 114"/>
            <p:cNvSpPr/>
            <p:nvPr/>
          </p:nvSpPr>
          <p:spPr>
            <a:xfrm>
              <a:off x="3779912" y="3465004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6" name="Oval 115"/>
            <p:cNvSpPr/>
            <p:nvPr/>
          </p:nvSpPr>
          <p:spPr>
            <a:xfrm>
              <a:off x="3779912" y="3681028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Oval 116"/>
            <p:cNvSpPr/>
            <p:nvPr/>
          </p:nvSpPr>
          <p:spPr>
            <a:xfrm>
              <a:off x="3779912" y="3897052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9" name="Straight Connector 118"/>
            <p:cNvCxnSpPr>
              <a:endCxn id="114" idx="2"/>
            </p:cNvCxnSpPr>
            <p:nvPr/>
          </p:nvCxnSpPr>
          <p:spPr>
            <a:xfrm flipV="1">
              <a:off x="3491880" y="3284984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endCxn id="115" idx="2"/>
            </p:cNvCxnSpPr>
            <p:nvPr/>
          </p:nvCxnSpPr>
          <p:spPr>
            <a:xfrm flipV="1">
              <a:off x="3491880" y="3501008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endCxn id="116" idx="2"/>
            </p:cNvCxnSpPr>
            <p:nvPr/>
          </p:nvCxnSpPr>
          <p:spPr>
            <a:xfrm>
              <a:off x="3491880" y="3609020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endCxn id="117" idx="2"/>
            </p:cNvCxnSpPr>
            <p:nvPr/>
          </p:nvCxnSpPr>
          <p:spPr>
            <a:xfrm>
              <a:off x="3491880" y="3609020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213" idx="6"/>
            </p:cNvCxnSpPr>
            <p:nvPr/>
          </p:nvCxnSpPr>
          <p:spPr>
            <a:xfrm flipV="1">
              <a:off x="2267744" y="1244757"/>
              <a:ext cx="1008112" cy="12121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213" idx="6"/>
            </p:cNvCxnSpPr>
            <p:nvPr/>
          </p:nvCxnSpPr>
          <p:spPr>
            <a:xfrm flipV="1">
              <a:off x="2267744" y="2180861"/>
              <a:ext cx="1008112" cy="2760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213" idx="6"/>
            </p:cNvCxnSpPr>
            <p:nvPr/>
          </p:nvCxnSpPr>
          <p:spPr>
            <a:xfrm>
              <a:off x="2267744" y="2456892"/>
              <a:ext cx="1008112" cy="1092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3491880" y="2636912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………</a:t>
              </a:r>
              <a:endParaRPr lang="en-GB" dirty="0"/>
            </a:p>
          </p:txBody>
        </p:sp>
        <p:sp>
          <p:nvSpPr>
            <p:cNvPr id="319" name="TextBox 318"/>
            <p:cNvSpPr txBox="1"/>
            <p:nvPr/>
          </p:nvSpPr>
          <p:spPr>
            <a:xfrm>
              <a:off x="3059832" y="1124744"/>
              <a:ext cx="2680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N</a:t>
              </a:r>
              <a:endParaRPr lang="en-GB" sz="1000" dirty="0"/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3851920" y="692696"/>
              <a:ext cx="2680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N</a:t>
              </a:r>
              <a:endParaRPr lang="en-GB" sz="1000" dirty="0"/>
            </a:p>
          </p:txBody>
        </p:sp>
        <p:sp>
          <p:nvSpPr>
            <p:cNvPr id="326" name="TextBox 325"/>
            <p:cNvSpPr txBox="1"/>
            <p:nvPr/>
          </p:nvSpPr>
          <p:spPr>
            <a:xfrm>
              <a:off x="2195736" y="220486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1</a:t>
              </a:r>
              <a:endParaRPr lang="en-GB" sz="1000" dirty="0"/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3457514" y="1052736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1</a:t>
              </a:r>
              <a:endParaRPr lang="en-GB" sz="1000" dirty="0"/>
            </a:p>
          </p:txBody>
        </p:sp>
        <p:grpSp>
          <p:nvGrpSpPr>
            <p:cNvPr id="180" name="Group 179"/>
            <p:cNvGrpSpPr/>
            <p:nvPr/>
          </p:nvGrpSpPr>
          <p:grpSpPr>
            <a:xfrm>
              <a:off x="3275856" y="1052736"/>
              <a:ext cx="216024" cy="243027"/>
              <a:chOff x="395536" y="5373216"/>
              <a:chExt cx="576064" cy="648072"/>
            </a:xfrm>
          </p:grpSpPr>
          <p:sp>
            <p:nvSpPr>
              <p:cNvPr id="181" name="Rounded Rectangle 180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3275856" y="1988840"/>
              <a:ext cx="216024" cy="243027"/>
              <a:chOff x="395536" y="5373216"/>
              <a:chExt cx="576064" cy="648072"/>
            </a:xfrm>
          </p:grpSpPr>
          <p:sp>
            <p:nvSpPr>
              <p:cNvPr id="184" name="Rounded Rectangle 183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86" name="Group 185"/>
            <p:cNvGrpSpPr/>
            <p:nvPr/>
          </p:nvGrpSpPr>
          <p:grpSpPr>
            <a:xfrm>
              <a:off x="3275856" y="3429000"/>
              <a:ext cx="216024" cy="243027"/>
              <a:chOff x="395536" y="5373216"/>
              <a:chExt cx="576064" cy="648072"/>
            </a:xfrm>
          </p:grpSpPr>
          <p:sp>
            <p:nvSpPr>
              <p:cNvPr id="187" name="Rounded Rectangle 186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</p:grpSp>
      <p:grpSp>
        <p:nvGrpSpPr>
          <p:cNvPr id="190" name="Group 189"/>
          <p:cNvGrpSpPr/>
          <p:nvPr/>
        </p:nvGrpSpPr>
        <p:grpSpPr>
          <a:xfrm>
            <a:off x="2123728" y="3429000"/>
            <a:ext cx="720080" cy="822972"/>
            <a:chOff x="2051720" y="692696"/>
            <a:chExt cx="2591922" cy="3527100"/>
          </a:xfrm>
        </p:grpSpPr>
        <p:sp>
          <p:nvSpPr>
            <p:cNvPr id="191" name="Oval 190"/>
            <p:cNvSpPr/>
            <p:nvPr/>
          </p:nvSpPr>
          <p:spPr>
            <a:xfrm>
              <a:off x="2051720" y="2348880"/>
              <a:ext cx="216024" cy="216024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92" name="Oval 191"/>
            <p:cNvSpPr/>
            <p:nvPr/>
          </p:nvSpPr>
          <p:spPr>
            <a:xfrm>
              <a:off x="3779912" y="908720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3" name="Oval 192"/>
            <p:cNvSpPr/>
            <p:nvPr/>
          </p:nvSpPr>
          <p:spPr>
            <a:xfrm>
              <a:off x="3779912" y="1124744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Oval 193"/>
            <p:cNvSpPr/>
            <p:nvPr/>
          </p:nvSpPr>
          <p:spPr>
            <a:xfrm>
              <a:off x="3779912" y="1340768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5" name="Oval 194"/>
            <p:cNvSpPr/>
            <p:nvPr/>
          </p:nvSpPr>
          <p:spPr>
            <a:xfrm>
              <a:off x="3779912" y="1556792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6" name="Straight Connector 195"/>
            <p:cNvCxnSpPr>
              <a:endCxn id="192" idx="2"/>
            </p:cNvCxnSpPr>
            <p:nvPr/>
          </p:nvCxnSpPr>
          <p:spPr>
            <a:xfrm flipV="1">
              <a:off x="3491880" y="944724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>
              <a:endCxn id="193" idx="2"/>
            </p:cNvCxnSpPr>
            <p:nvPr/>
          </p:nvCxnSpPr>
          <p:spPr>
            <a:xfrm flipV="1">
              <a:off x="3491880" y="1160748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>
              <a:endCxn id="194" idx="2"/>
            </p:cNvCxnSpPr>
            <p:nvPr/>
          </p:nvCxnSpPr>
          <p:spPr>
            <a:xfrm>
              <a:off x="3491880" y="1268760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>
              <a:endCxn id="195" idx="2"/>
            </p:cNvCxnSpPr>
            <p:nvPr/>
          </p:nvCxnSpPr>
          <p:spPr>
            <a:xfrm>
              <a:off x="3491880" y="1268760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Oval 199"/>
            <p:cNvSpPr/>
            <p:nvPr/>
          </p:nvSpPr>
          <p:spPr>
            <a:xfrm>
              <a:off x="3779912" y="1808820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1" name="Oval 200"/>
            <p:cNvSpPr/>
            <p:nvPr/>
          </p:nvSpPr>
          <p:spPr>
            <a:xfrm>
              <a:off x="3779912" y="2024844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2" name="Oval 201"/>
            <p:cNvSpPr/>
            <p:nvPr/>
          </p:nvSpPr>
          <p:spPr>
            <a:xfrm>
              <a:off x="3779912" y="2240868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3" name="Oval 202"/>
            <p:cNvSpPr/>
            <p:nvPr/>
          </p:nvSpPr>
          <p:spPr>
            <a:xfrm>
              <a:off x="3779912" y="2456892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4" name="Straight Connector 203"/>
            <p:cNvCxnSpPr>
              <a:endCxn id="200" idx="2"/>
            </p:cNvCxnSpPr>
            <p:nvPr/>
          </p:nvCxnSpPr>
          <p:spPr>
            <a:xfrm flipV="1">
              <a:off x="3491880" y="1844824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>
              <a:endCxn id="201" idx="2"/>
            </p:cNvCxnSpPr>
            <p:nvPr/>
          </p:nvCxnSpPr>
          <p:spPr>
            <a:xfrm flipV="1">
              <a:off x="3491880" y="2060848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>
              <a:endCxn id="202" idx="2"/>
            </p:cNvCxnSpPr>
            <p:nvPr/>
          </p:nvCxnSpPr>
          <p:spPr>
            <a:xfrm>
              <a:off x="3491880" y="2168860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endCxn id="203" idx="2"/>
            </p:cNvCxnSpPr>
            <p:nvPr/>
          </p:nvCxnSpPr>
          <p:spPr>
            <a:xfrm>
              <a:off x="3491880" y="2168860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Oval 208"/>
            <p:cNvSpPr/>
            <p:nvPr/>
          </p:nvSpPr>
          <p:spPr>
            <a:xfrm>
              <a:off x="3779912" y="3248980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0" name="Oval 209"/>
            <p:cNvSpPr/>
            <p:nvPr/>
          </p:nvSpPr>
          <p:spPr>
            <a:xfrm>
              <a:off x="3779912" y="3465004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1" name="Oval 210"/>
            <p:cNvSpPr/>
            <p:nvPr/>
          </p:nvSpPr>
          <p:spPr>
            <a:xfrm>
              <a:off x="3779912" y="3681028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2" name="Oval 211"/>
            <p:cNvSpPr/>
            <p:nvPr/>
          </p:nvSpPr>
          <p:spPr>
            <a:xfrm>
              <a:off x="3779912" y="3897052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4" name="Straight Connector 213"/>
            <p:cNvCxnSpPr>
              <a:endCxn id="209" idx="2"/>
            </p:cNvCxnSpPr>
            <p:nvPr/>
          </p:nvCxnSpPr>
          <p:spPr>
            <a:xfrm flipV="1">
              <a:off x="3491880" y="3284984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>
              <a:endCxn id="210" idx="2"/>
            </p:cNvCxnSpPr>
            <p:nvPr/>
          </p:nvCxnSpPr>
          <p:spPr>
            <a:xfrm flipV="1">
              <a:off x="3491880" y="3501008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>
              <a:endCxn id="211" idx="2"/>
            </p:cNvCxnSpPr>
            <p:nvPr/>
          </p:nvCxnSpPr>
          <p:spPr>
            <a:xfrm>
              <a:off x="3491880" y="3609020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>
              <a:endCxn id="212" idx="2"/>
            </p:cNvCxnSpPr>
            <p:nvPr/>
          </p:nvCxnSpPr>
          <p:spPr>
            <a:xfrm>
              <a:off x="3491880" y="3609020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stCxn id="191" idx="6"/>
            </p:cNvCxnSpPr>
            <p:nvPr/>
          </p:nvCxnSpPr>
          <p:spPr>
            <a:xfrm flipV="1">
              <a:off x="2267744" y="1244757"/>
              <a:ext cx="1008112" cy="12121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>
              <a:stCxn id="191" idx="6"/>
            </p:cNvCxnSpPr>
            <p:nvPr/>
          </p:nvCxnSpPr>
          <p:spPr>
            <a:xfrm flipV="1">
              <a:off x="2267744" y="2180861"/>
              <a:ext cx="1008112" cy="2760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>
              <a:stCxn id="191" idx="6"/>
            </p:cNvCxnSpPr>
            <p:nvPr/>
          </p:nvCxnSpPr>
          <p:spPr>
            <a:xfrm>
              <a:off x="2267744" y="2456892"/>
              <a:ext cx="1008112" cy="1092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/>
            <p:cNvSpPr txBox="1"/>
            <p:nvPr/>
          </p:nvSpPr>
          <p:spPr>
            <a:xfrm>
              <a:off x="3491879" y="2636910"/>
              <a:ext cx="791721" cy="1582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3059831" y="1124744"/>
              <a:ext cx="791721" cy="1055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000" dirty="0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3851921" y="692696"/>
              <a:ext cx="791721" cy="1055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000" dirty="0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2195736" y="2204862"/>
              <a:ext cx="791721" cy="1055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000" dirty="0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3457515" y="1052734"/>
              <a:ext cx="415586" cy="1055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000" dirty="0"/>
            </a:p>
          </p:txBody>
        </p:sp>
        <p:grpSp>
          <p:nvGrpSpPr>
            <p:cNvPr id="226" name="Group 179"/>
            <p:cNvGrpSpPr/>
            <p:nvPr/>
          </p:nvGrpSpPr>
          <p:grpSpPr>
            <a:xfrm>
              <a:off x="3275856" y="1052736"/>
              <a:ext cx="216024" cy="243027"/>
              <a:chOff x="395536" y="5373216"/>
              <a:chExt cx="576064" cy="648072"/>
            </a:xfrm>
          </p:grpSpPr>
          <p:sp>
            <p:nvSpPr>
              <p:cNvPr id="233" name="Rounded Rectangle 232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34" name="Oval 233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227" name="Group 182"/>
            <p:cNvGrpSpPr/>
            <p:nvPr/>
          </p:nvGrpSpPr>
          <p:grpSpPr>
            <a:xfrm>
              <a:off x="3275856" y="1988840"/>
              <a:ext cx="216024" cy="243027"/>
              <a:chOff x="395536" y="5373216"/>
              <a:chExt cx="576064" cy="648072"/>
            </a:xfrm>
          </p:grpSpPr>
          <p:sp>
            <p:nvSpPr>
              <p:cNvPr id="231" name="Rounded Rectangle 230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32" name="Oval 231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228" name="Group 185"/>
            <p:cNvGrpSpPr/>
            <p:nvPr/>
          </p:nvGrpSpPr>
          <p:grpSpPr>
            <a:xfrm>
              <a:off x="3275856" y="3429000"/>
              <a:ext cx="216024" cy="243027"/>
              <a:chOff x="395536" y="5373216"/>
              <a:chExt cx="576064" cy="648072"/>
            </a:xfrm>
          </p:grpSpPr>
          <p:sp>
            <p:nvSpPr>
              <p:cNvPr id="229" name="Rounded Rectangle 228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30" name="Oval 229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</p:grpSp>
      <p:grpSp>
        <p:nvGrpSpPr>
          <p:cNvPr id="235" name="Group 234"/>
          <p:cNvGrpSpPr/>
          <p:nvPr/>
        </p:nvGrpSpPr>
        <p:grpSpPr>
          <a:xfrm>
            <a:off x="2123728" y="4437112"/>
            <a:ext cx="720080" cy="822972"/>
            <a:chOff x="2051720" y="692696"/>
            <a:chExt cx="2591922" cy="3527100"/>
          </a:xfrm>
        </p:grpSpPr>
        <p:sp>
          <p:nvSpPr>
            <p:cNvPr id="236" name="Oval 235"/>
            <p:cNvSpPr/>
            <p:nvPr/>
          </p:nvSpPr>
          <p:spPr>
            <a:xfrm>
              <a:off x="2051720" y="2348880"/>
              <a:ext cx="216024" cy="216024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237" name="Oval 236"/>
            <p:cNvSpPr/>
            <p:nvPr/>
          </p:nvSpPr>
          <p:spPr>
            <a:xfrm>
              <a:off x="3779912" y="908720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8" name="Oval 237"/>
            <p:cNvSpPr/>
            <p:nvPr/>
          </p:nvSpPr>
          <p:spPr>
            <a:xfrm>
              <a:off x="3779912" y="1124744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9" name="Oval 238"/>
            <p:cNvSpPr/>
            <p:nvPr/>
          </p:nvSpPr>
          <p:spPr>
            <a:xfrm>
              <a:off x="3779912" y="1340768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0" name="Oval 239"/>
            <p:cNvSpPr/>
            <p:nvPr/>
          </p:nvSpPr>
          <p:spPr>
            <a:xfrm>
              <a:off x="3779912" y="1556792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41" name="Straight Connector 240"/>
            <p:cNvCxnSpPr>
              <a:endCxn id="237" idx="2"/>
            </p:cNvCxnSpPr>
            <p:nvPr/>
          </p:nvCxnSpPr>
          <p:spPr>
            <a:xfrm flipV="1">
              <a:off x="3491880" y="944724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>
              <a:endCxn id="238" idx="2"/>
            </p:cNvCxnSpPr>
            <p:nvPr/>
          </p:nvCxnSpPr>
          <p:spPr>
            <a:xfrm flipV="1">
              <a:off x="3491880" y="1160748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>
              <a:endCxn id="239" idx="2"/>
            </p:cNvCxnSpPr>
            <p:nvPr/>
          </p:nvCxnSpPr>
          <p:spPr>
            <a:xfrm>
              <a:off x="3491880" y="1268760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>
              <a:endCxn id="240" idx="2"/>
            </p:cNvCxnSpPr>
            <p:nvPr/>
          </p:nvCxnSpPr>
          <p:spPr>
            <a:xfrm>
              <a:off x="3491880" y="1268760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Oval 244"/>
            <p:cNvSpPr/>
            <p:nvPr/>
          </p:nvSpPr>
          <p:spPr>
            <a:xfrm>
              <a:off x="3779912" y="1808820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6" name="Oval 245"/>
            <p:cNvSpPr/>
            <p:nvPr/>
          </p:nvSpPr>
          <p:spPr>
            <a:xfrm>
              <a:off x="3779912" y="2024844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7" name="Oval 246"/>
            <p:cNvSpPr/>
            <p:nvPr/>
          </p:nvSpPr>
          <p:spPr>
            <a:xfrm>
              <a:off x="3779912" y="2240868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8" name="Oval 247"/>
            <p:cNvSpPr/>
            <p:nvPr/>
          </p:nvSpPr>
          <p:spPr>
            <a:xfrm>
              <a:off x="3779912" y="2456892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49" name="Straight Connector 248"/>
            <p:cNvCxnSpPr>
              <a:endCxn id="245" idx="2"/>
            </p:cNvCxnSpPr>
            <p:nvPr/>
          </p:nvCxnSpPr>
          <p:spPr>
            <a:xfrm flipV="1">
              <a:off x="3491880" y="1844824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>
              <a:endCxn id="246" idx="2"/>
            </p:cNvCxnSpPr>
            <p:nvPr/>
          </p:nvCxnSpPr>
          <p:spPr>
            <a:xfrm flipV="1">
              <a:off x="3491880" y="2060848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>
              <a:endCxn id="247" idx="2"/>
            </p:cNvCxnSpPr>
            <p:nvPr/>
          </p:nvCxnSpPr>
          <p:spPr>
            <a:xfrm>
              <a:off x="3491880" y="2168860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>
              <a:endCxn id="248" idx="2"/>
            </p:cNvCxnSpPr>
            <p:nvPr/>
          </p:nvCxnSpPr>
          <p:spPr>
            <a:xfrm>
              <a:off x="3491880" y="2168860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Oval 255"/>
            <p:cNvSpPr/>
            <p:nvPr/>
          </p:nvSpPr>
          <p:spPr>
            <a:xfrm>
              <a:off x="3779912" y="3248980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7" name="Oval 256"/>
            <p:cNvSpPr/>
            <p:nvPr/>
          </p:nvSpPr>
          <p:spPr>
            <a:xfrm>
              <a:off x="3779912" y="3465004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8" name="Oval 257"/>
            <p:cNvSpPr/>
            <p:nvPr/>
          </p:nvSpPr>
          <p:spPr>
            <a:xfrm>
              <a:off x="3779912" y="3681028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9" name="Oval 258"/>
            <p:cNvSpPr/>
            <p:nvPr/>
          </p:nvSpPr>
          <p:spPr>
            <a:xfrm>
              <a:off x="3779912" y="3897052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0" name="Straight Connector 259"/>
            <p:cNvCxnSpPr>
              <a:endCxn id="256" idx="2"/>
            </p:cNvCxnSpPr>
            <p:nvPr/>
          </p:nvCxnSpPr>
          <p:spPr>
            <a:xfrm flipV="1">
              <a:off x="3491880" y="3284984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>
              <a:endCxn id="257" idx="2"/>
            </p:cNvCxnSpPr>
            <p:nvPr/>
          </p:nvCxnSpPr>
          <p:spPr>
            <a:xfrm flipV="1">
              <a:off x="3491880" y="3501008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>
              <a:endCxn id="258" idx="2"/>
            </p:cNvCxnSpPr>
            <p:nvPr/>
          </p:nvCxnSpPr>
          <p:spPr>
            <a:xfrm>
              <a:off x="3491880" y="3609020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>
              <a:endCxn id="259" idx="2"/>
            </p:cNvCxnSpPr>
            <p:nvPr/>
          </p:nvCxnSpPr>
          <p:spPr>
            <a:xfrm>
              <a:off x="3491880" y="3609020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>
              <a:stCxn id="236" idx="6"/>
            </p:cNvCxnSpPr>
            <p:nvPr/>
          </p:nvCxnSpPr>
          <p:spPr>
            <a:xfrm flipV="1">
              <a:off x="2267744" y="1244757"/>
              <a:ext cx="1008112" cy="12121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>
              <a:stCxn id="236" idx="6"/>
            </p:cNvCxnSpPr>
            <p:nvPr/>
          </p:nvCxnSpPr>
          <p:spPr>
            <a:xfrm flipV="1">
              <a:off x="2267744" y="2180861"/>
              <a:ext cx="1008112" cy="2760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>
              <a:stCxn id="236" idx="6"/>
            </p:cNvCxnSpPr>
            <p:nvPr/>
          </p:nvCxnSpPr>
          <p:spPr>
            <a:xfrm>
              <a:off x="2267744" y="2456892"/>
              <a:ext cx="1008112" cy="1092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TextBox 267"/>
            <p:cNvSpPr txBox="1"/>
            <p:nvPr/>
          </p:nvSpPr>
          <p:spPr>
            <a:xfrm>
              <a:off x="3491879" y="2636910"/>
              <a:ext cx="791721" cy="1582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3059831" y="1124744"/>
              <a:ext cx="791721" cy="1055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000" dirty="0"/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3851921" y="692696"/>
              <a:ext cx="791721" cy="1055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000" dirty="0"/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2195736" y="2204862"/>
              <a:ext cx="791721" cy="1055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000" dirty="0"/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3457515" y="1052734"/>
              <a:ext cx="415586" cy="1055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000" dirty="0"/>
            </a:p>
          </p:txBody>
        </p:sp>
        <p:grpSp>
          <p:nvGrpSpPr>
            <p:cNvPr id="273" name="Group 179"/>
            <p:cNvGrpSpPr/>
            <p:nvPr/>
          </p:nvGrpSpPr>
          <p:grpSpPr>
            <a:xfrm>
              <a:off x="3275856" y="1052736"/>
              <a:ext cx="216024" cy="243027"/>
              <a:chOff x="395536" y="5373216"/>
              <a:chExt cx="576064" cy="648072"/>
            </a:xfrm>
          </p:grpSpPr>
          <p:sp>
            <p:nvSpPr>
              <p:cNvPr id="335" name="Rounded Rectangle 334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337" name="Oval 336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274" name="Group 182"/>
            <p:cNvGrpSpPr/>
            <p:nvPr/>
          </p:nvGrpSpPr>
          <p:grpSpPr>
            <a:xfrm>
              <a:off x="3275856" y="1988840"/>
              <a:ext cx="216024" cy="243027"/>
              <a:chOff x="395536" y="5373216"/>
              <a:chExt cx="576064" cy="648072"/>
            </a:xfrm>
          </p:grpSpPr>
          <p:sp>
            <p:nvSpPr>
              <p:cNvPr id="318" name="Rounded Rectangle 317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320" name="Oval 319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311" name="Group 185"/>
            <p:cNvGrpSpPr/>
            <p:nvPr/>
          </p:nvGrpSpPr>
          <p:grpSpPr>
            <a:xfrm>
              <a:off x="3275856" y="3429000"/>
              <a:ext cx="216024" cy="243027"/>
              <a:chOff x="395536" y="5373216"/>
              <a:chExt cx="576064" cy="648072"/>
            </a:xfrm>
          </p:grpSpPr>
          <p:sp>
            <p:nvSpPr>
              <p:cNvPr id="313" name="Rounded Rectangle 312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315" name="Oval 314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5035</TotalTime>
  <Words>1630</Words>
  <Application>Microsoft Office PowerPoint</Application>
  <PresentationFormat>On-screen Show (4:3)</PresentationFormat>
  <Paragraphs>548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BioSAXS</vt:lpstr>
      <vt:lpstr>Index</vt:lpstr>
      <vt:lpstr>SAMPLES</vt:lpstr>
      <vt:lpstr>List of terms related to samples</vt:lpstr>
      <vt:lpstr>List of terms related to samples</vt:lpstr>
      <vt:lpstr>List of terms related to samples</vt:lpstr>
      <vt:lpstr>List of terms related to samples</vt:lpstr>
      <vt:lpstr>Slide 8</vt:lpstr>
      <vt:lpstr>Visual Data Model Draft for Assembly</vt:lpstr>
      <vt:lpstr>Data Acquisition</vt:lpstr>
      <vt:lpstr>List of terms related to data acquisition</vt:lpstr>
      <vt:lpstr>Visual Data Model Draft for Data Collection</vt:lpstr>
      <vt:lpstr>Slide 13</vt:lpstr>
      <vt:lpstr>Use Cases</vt:lpstr>
      <vt:lpstr>Case 1: How do the subunits fit together </vt:lpstr>
      <vt:lpstr>Case 1: How do the subunits fit together </vt:lpstr>
      <vt:lpstr>Case 1: How do the subunits fit together </vt:lpstr>
      <vt:lpstr>Case 1: How do the subunits fit together </vt:lpstr>
      <vt:lpstr>Case 1: How do the subunits fit together </vt:lpstr>
      <vt:lpstr>Case 1: How do the subunits fit together </vt:lpstr>
      <vt:lpstr>Case 1: How do the subunits fit together </vt:lpstr>
      <vt:lpstr>Case 2: How does the enzyme function</vt:lpstr>
      <vt:lpstr>Case 2: How does the enzyme function</vt:lpstr>
      <vt:lpstr>Case 3: Kinetic</vt:lpstr>
      <vt:lpstr>Case 3: Kinetic</vt:lpstr>
      <vt:lpstr>Sample Changer</vt:lpstr>
      <vt:lpstr>Plate Groups and Plates</vt:lpstr>
      <vt:lpstr>Types of Plates</vt:lpstr>
      <vt:lpstr>Slide 29</vt:lpstr>
      <vt:lpstr>Slide 30</vt:lpstr>
      <vt:lpstr>Slide 31</vt:lpstr>
      <vt:lpstr>ISPYB – BsxCube Interface</vt:lpstr>
      <vt:lpstr>Slide 33</vt:lpstr>
      <vt:lpstr>Robot</vt:lpstr>
      <vt:lpstr>Robot</vt:lpstr>
    </vt:vector>
  </TitlesOfParts>
  <Company>ESRF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BioSAXS</dc:title>
  <dc:creator>demariaa</dc:creator>
  <cp:lastModifiedBy>demariaa</cp:lastModifiedBy>
  <cp:revision>461</cp:revision>
  <dcterms:created xsi:type="dcterms:W3CDTF">2012-03-22T08:47:55Z</dcterms:created>
  <dcterms:modified xsi:type="dcterms:W3CDTF">2012-05-10T11:07:27Z</dcterms:modified>
</cp:coreProperties>
</file>