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A58F-A29D-4AAD-A75E-11B3F4106FA7}" type="datetimeFigureOut">
              <a:rPr lang="en-GB" smtClean="0"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CB75-D67A-4BD1-9C85-ACD3D940F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A58F-A29D-4AAD-A75E-11B3F4106FA7}" type="datetimeFigureOut">
              <a:rPr lang="en-GB" smtClean="0"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CB75-D67A-4BD1-9C85-ACD3D940F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A58F-A29D-4AAD-A75E-11B3F4106FA7}" type="datetimeFigureOut">
              <a:rPr lang="en-GB" smtClean="0"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CB75-D67A-4BD1-9C85-ACD3D940F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A58F-A29D-4AAD-A75E-11B3F4106FA7}" type="datetimeFigureOut">
              <a:rPr lang="en-GB" smtClean="0"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CB75-D67A-4BD1-9C85-ACD3D940F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A58F-A29D-4AAD-A75E-11B3F4106FA7}" type="datetimeFigureOut">
              <a:rPr lang="en-GB" smtClean="0"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CB75-D67A-4BD1-9C85-ACD3D940F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A58F-A29D-4AAD-A75E-11B3F4106FA7}" type="datetimeFigureOut">
              <a:rPr lang="en-GB" smtClean="0"/>
              <a:t>09/01/2013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CB75-D67A-4BD1-9C85-ACD3D940F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A58F-A29D-4AAD-A75E-11B3F4106FA7}" type="datetimeFigureOut">
              <a:rPr lang="en-GB" smtClean="0"/>
              <a:t>09/01/2013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CB75-D67A-4BD1-9C85-ACD3D940F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A58F-A29D-4AAD-A75E-11B3F4106FA7}" type="datetimeFigureOut">
              <a:rPr lang="en-GB" smtClean="0"/>
              <a:t>09/01/2013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CB75-D67A-4BD1-9C85-ACD3D940F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A58F-A29D-4AAD-A75E-11B3F4106FA7}" type="datetimeFigureOut">
              <a:rPr lang="en-GB" smtClean="0"/>
              <a:t>09/01/2013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CB75-D67A-4BD1-9C85-ACD3D940F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A58F-A29D-4AAD-A75E-11B3F4106FA7}" type="datetimeFigureOut">
              <a:rPr lang="en-GB" smtClean="0"/>
              <a:t>09/01/2013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CB75-D67A-4BD1-9C85-ACD3D940F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A58F-A29D-4AAD-A75E-11B3F4106FA7}" type="datetimeFigureOut">
              <a:rPr lang="en-GB" smtClean="0"/>
              <a:t>09/01/2013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CB75-D67A-4BD1-9C85-ACD3D940F7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A58F-A29D-4AAD-A75E-11B3F4106FA7}" type="datetimeFigureOut">
              <a:rPr lang="en-GB" smtClean="0"/>
              <a:t>09/01/2013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CB75-D67A-4BD1-9C85-ACD3D940F7F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71600" y="548680"/>
            <a:ext cx="0" cy="57606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3568" y="548680"/>
            <a:ext cx="648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3568" y="5589240"/>
            <a:ext cx="648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3568" y="3068960"/>
            <a:ext cx="648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1640" y="404664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January 2013</a:t>
            </a:r>
            <a:endParaRPr lang="en-GB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40" y="2924944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February</a:t>
            </a:r>
            <a:endParaRPr lang="en-GB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5445224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Mars</a:t>
            </a:r>
            <a:endParaRPr lang="en-GB" sz="1000" dirty="0"/>
          </a:p>
        </p:txBody>
      </p:sp>
      <p:sp>
        <p:nvSpPr>
          <p:cNvPr id="15" name="Oval 14"/>
          <p:cNvSpPr/>
          <p:nvPr/>
        </p:nvSpPr>
        <p:spPr>
          <a:xfrm>
            <a:off x="899592" y="1052736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51520" y="980728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Today, 9</a:t>
            </a:r>
            <a:endParaRPr lang="en-GB" sz="1000" dirty="0"/>
          </a:p>
        </p:txBody>
      </p:sp>
      <p:sp>
        <p:nvSpPr>
          <p:cNvPr id="17" name="Rectangle 16"/>
          <p:cNvSpPr/>
          <p:nvPr/>
        </p:nvSpPr>
        <p:spPr>
          <a:xfrm>
            <a:off x="2123728" y="1268760"/>
            <a:ext cx="28803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971600" y="126876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71600" y="213285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60" y="198884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17</a:t>
            </a:r>
            <a:endParaRPr lang="en-GB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55776" y="1268760"/>
            <a:ext cx="275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200" dirty="0" smtClean="0"/>
              <a:t>Prepare a </a:t>
            </a:r>
            <a:r>
              <a:rPr lang="en-US" sz="1200" dirty="0" err="1" smtClean="0"/>
              <a:t>BsxCube</a:t>
            </a:r>
            <a:r>
              <a:rPr lang="en-US" sz="1200" dirty="0" smtClean="0"/>
              <a:t> version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200" dirty="0" smtClean="0"/>
              <a:t>Test without beam by using simulator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Local server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23728" y="2132856"/>
            <a:ext cx="28803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971600" y="263691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1560" y="249289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23</a:t>
            </a:r>
            <a:endParaRPr lang="en-GB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555776" y="2060848"/>
            <a:ext cx="241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200" dirty="0" smtClean="0"/>
              <a:t>Test with beams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200" u="sng" dirty="0" smtClean="0"/>
              <a:t>Collect using robot </a:t>
            </a:r>
            <a:r>
              <a:rPr lang="en-US" sz="1200" dirty="0" smtClean="0"/>
              <a:t>and no users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Local server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23728" y="2636912"/>
            <a:ext cx="288032" cy="1080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555776" y="2924944"/>
            <a:ext cx="253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200" dirty="0" smtClean="0"/>
              <a:t>Test </a:t>
            </a:r>
            <a:r>
              <a:rPr lang="en-US" sz="1200" u="sng" dirty="0" smtClean="0"/>
              <a:t>collect using robot </a:t>
            </a:r>
            <a:r>
              <a:rPr lang="en-US" sz="1200" dirty="0" smtClean="0"/>
              <a:t>with users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Local server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971600" y="371703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5488" y="361482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11</a:t>
            </a:r>
            <a:endParaRPr lang="en-GB" sz="1000" dirty="0"/>
          </a:p>
        </p:txBody>
      </p:sp>
      <p:sp>
        <p:nvSpPr>
          <p:cNvPr id="33" name="Rectangle 32"/>
          <p:cNvSpPr/>
          <p:nvPr/>
        </p:nvSpPr>
        <p:spPr>
          <a:xfrm>
            <a:off x="2123728" y="3717032"/>
            <a:ext cx="288032" cy="20162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2627784" y="3933056"/>
            <a:ext cx="3177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200" u="sng" dirty="0" smtClean="0"/>
              <a:t>Test web user interface</a:t>
            </a:r>
            <a:r>
              <a:rPr lang="en-US" sz="1200" dirty="0" smtClean="0"/>
              <a:t>. Prepare experiment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Test Server</a:t>
            </a:r>
            <a:endParaRPr lang="en-GB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23728" y="5733256"/>
            <a:ext cx="28803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2627784" y="5661248"/>
            <a:ext cx="1898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200" dirty="0" smtClean="0"/>
              <a:t>Shutdown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200" dirty="0"/>
          </a:p>
          <a:p>
            <a:pPr marL="228600" indent="-228600">
              <a:buFont typeface="Arial" pitchFamily="34" charset="0"/>
              <a:buChar char="•"/>
            </a:pPr>
            <a:endParaRPr lang="en-US" sz="1200" dirty="0" smtClean="0"/>
          </a:p>
          <a:p>
            <a:r>
              <a:rPr lang="en-US" sz="1200" b="1" dirty="0" err="1" smtClean="0">
                <a:solidFill>
                  <a:srgbClr val="00B050"/>
                </a:solidFill>
              </a:rPr>
              <a:t>ISPyB</a:t>
            </a:r>
            <a:r>
              <a:rPr lang="en-US" sz="1200" b="1" dirty="0" smtClean="0">
                <a:solidFill>
                  <a:srgbClr val="00B050"/>
                </a:solidFill>
              </a:rPr>
              <a:t> for </a:t>
            </a:r>
            <a:r>
              <a:rPr lang="en-US" sz="1200" b="1" dirty="0" err="1" smtClean="0">
                <a:solidFill>
                  <a:srgbClr val="00B050"/>
                </a:solidFill>
              </a:rPr>
              <a:t>Biosaxs</a:t>
            </a:r>
            <a:r>
              <a:rPr lang="en-US" sz="1200" b="1" dirty="0" smtClean="0">
                <a:solidFill>
                  <a:srgbClr val="00B050"/>
                </a:solidFill>
              </a:rPr>
              <a:t> v1.0 Beta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7841" y="1916832"/>
            <a:ext cx="2762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Release </a:t>
            </a:r>
            <a:r>
              <a:rPr lang="en-US" sz="1400" dirty="0" err="1" smtClean="0"/>
              <a:t>BsxCube</a:t>
            </a:r>
            <a:r>
              <a:rPr lang="en-US" sz="1400" dirty="0" smtClean="0"/>
              <a:t> with </a:t>
            </a:r>
            <a:r>
              <a:rPr lang="en-US" sz="1400" dirty="0" err="1" smtClean="0"/>
              <a:t>biosaxs</a:t>
            </a:r>
            <a:r>
              <a:rPr lang="en-US" sz="1400" dirty="0" smtClean="0"/>
              <a:t> Code</a:t>
            </a:r>
            <a:endParaRPr lang="en-GB" sz="1400" dirty="0"/>
          </a:p>
        </p:txBody>
      </p:sp>
      <p:sp>
        <p:nvSpPr>
          <p:cNvPr id="41" name="Striped Right Arrow 40"/>
          <p:cNvSpPr/>
          <p:nvPr/>
        </p:nvSpPr>
        <p:spPr>
          <a:xfrm>
            <a:off x="2483768" y="1936576"/>
            <a:ext cx="2808312" cy="196279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5292080" y="3553271"/>
            <a:ext cx="3046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Move from local machine to test server</a:t>
            </a:r>
            <a:endParaRPr lang="en-GB" sz="1400" dirty="0"/>
          </a:p>
        </p:txBody>
      </p:sp>
      <p:sp>
        <p:nvSpPr>
          <p:cNvPr id="43" name="Striped Right Arrow 42"/>
          <p:cNvSpPr/>
          <p:nvPr/>
        </p:nvSpPr>
        <p:spPr>
          <a:xfrm>
            <a:off x="2483768" y="3520752"/>
            <a:ext cx="2808312" cy="196279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5292080" y="6001543"/>
            <a:ext cx="3344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Move from test server to production server</a:t>
            </a:r>
            <a:endParaRPr lang="en-GB" sz="1400" dirty="0"/>
          </a:p>
        </p:txBody>
      </p:sp>
      <p:sp>
        <p:nvSpPr>
          <p:cNvPr id="46" name="Striped Right Arrow 45"/>
          <p:cNvSpPr/>
          <p:nvPr/>
        </p:nvSpPr>
        <p:spPr>
          <a:xfrm>
            <a:off x="2483768" y="5969024"/>
            <a:ext cx="2808312" cy="196279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5292080" y="1772816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solidFill>
                  <a:srgbClr val="FFC000"/>
                </a:solidFill>
              </a:rPr>
              <a:t>CHECKPOINT: Feedback</a:t>
            </a:r>
            <a:endParaRPr lang="en-GB" sz="1400" b="1" u="sng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92080" y="3409255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solidFill>
                  <a:srgbClr val="FFC000"/>
                </a:solidFill>
              </a:rPr>
              <a:t>CHECKPOINT: Feedback</a:t>
            </a:r>
            <a:endParaRPr lang="en-GB" sz="1400" b="1" u="sng" dirty="0">
              <a:solidFill>
                <a:srgbClr val="FFC000"/>
              </a:solidFill>
            </a:endParaRPr>
          </a:p>
        </p:txBody>
      </p:sp>
      <p:sp>
        <p:nvSpPr>
          <p:cNvPr id="49" name="Striped Right Arrow 48"/>
          <p:cNvSpPr/>
          <p:nvPr/>
        </p:nvSpPr>
        <p:spPr>
          <a:xfrm>
            <a:off x="2483768" y="2636912"/>
            <a:ext cx="2808312" cy="196279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5292080" y="2564904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solidFill>
                  <a:srgbClr val="FFC000"/>
                </a:solidFill>
              </a:rPr>
              <a:t>CHECKPOINT: Feedback</a:t>
            </a:r>
            <a:endParaRPr lang="en-GB" sz="1400" b="1" u="sng" dirty="0">
              <a:solidFill>
                <a:srgbClr val="FFC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92080" y="5857527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solidFill>
                  <a:srgbClr val="FFC000"/>
                </a:solidFill>
              </a:rPr>
              <a:t>CHECKPOINT: Feedback</a:t>
            </a:r>
            <a:endParaRPr lang="en-GB" sz="1400" b="1" u="sng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6096" y="188640"/>
            <a:ext cx="34713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Roadmap for January and February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92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ESRF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demariaa</dc:creator>
  <cp:lastModifiedBy>demariaa</cp:lastModifiedBy>
  <cp:revision>6</cp:revision>
  <dcterms:created xsi:type="dcterms:W3CDTF">2013-01-09T08:24:51Z</dcterms:created>
  <dcterms:modified xsi:type="dcterms:W3CDTF">2013-01-09T08:59:30Z</dcterms:modified>
</cp:coreProperties>
</file>