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3004800" cy="9753600"/>
  <p:notesSz cx="6858000" cy="9144000"/>
  <p:defaultTextStyle>
    <a:lvl1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1pPr>
    <a:lvl2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2pPr>
    <a:lvl3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3pPr>
    <a:lvl4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4pPr>
    <a:lvl5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5pPr>
    <a:lvl6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6pPr>
    <a:lvl7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7pPr>
    <a:lvl8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8pPr>
    <a:lvl9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solidFill>
                <a:srgbClr val="7D7766"/>
              </a:solidFill>
              <a:prstDash val="solid"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28" y="-4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499" y="4748276"/>
            <a:ext cx="1186809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45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4758" y="8687498"/>
            <a:ext cx="14225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499" y="4862541"/>
            <a:ext cx="5334477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71500" y="0"/>
            <a:ext cx="53340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571500" y="5130800"/>
            <a:ext cx="5334000" cy="462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6978"/>
            <a:ext cx="507339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5080000" cy="75311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3574" y="508000"/>
            <a:ext cx="3176" cy="79756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055096" y="4462491"/>
            <a:ext cx="344850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20700" y="8661400"/>
            <a:ext cx="8369300" cy="109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6977"/>
            <a:ext cx="1186810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 err="1" smtClean="0">
                <a:solidFill>
                  <a:srgbClr val="747474"/>
                </a:solidFill>
              </a:rPr>
              <a:t>Progetto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Fu</a:t>
            </a:r>
            <a:r>
              <a:rPr sz="2600" dirty="0" err="1" smtClean="0">
                <a:solidFill>
                  <a:srgbClr val="747474"/>
                </a:solidFill>
              </a:rPr>
              <a:t>metteria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Pighin					</a:t>
            </a:r>
            <a:r>
              <a:rPr lang="it-IT" sz="2600" b="1" dirty="0" smtClean="0">
                <a:solidFill>
                  <a:srgbClr val="747474"/>
                </a:solidFill>
              </a:rPr>
              <a:t>C</a:t>
            </a:r>
            <a:r>
              <a:rPr sz="2600" b="1" dirty="0" err="1" smtClean="0">
                <a:solidFill>
                  <a:srgbClr val="747474"/>
                </a:solidFill>
              </a:rPr>
              <a:t>liente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b="1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Prof. </a:t>
            </a:r>
            <a:r>
              <a:rPr sz="2600" dirty="0" smtClean="0">
                <a:solidFill>
                  <a:srgbClr val="747474"/>
                </a:solidFill>
              </a:rPr>
              <a:t>Maurizio </a:t>
            </a:r>
            <a:r>
              <a:rPr sz="2600" dirty="0" err="1" smtClean="0">
                <a:solidFill>
                  <a:srgbClr val="747474"/>
                </a:solidFill>
              </a:rPr>
              <a:t>Pighin</a:t>
            </a:r>
            <a:endParaRPr sz="2600" dirty="0">
              <a:solidFill>
                <a:srgbClr val="747474"/>
              </a:solidFill>
            </a:endParaRPr>
          </a:p>
        </p:txBody>
      </p:sp>
      <p:pic>
        <p:nvPicPr>
          <p:cNvPr id="41" name="Logo-iTrio - 01.0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338" y="3041732"/>
            <a:ext cx="5051036" cy="14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CHI SIAMO</a:t>
            </a:r>
            <a:endParaRPr sz="4200" b="1" dirty="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tx1"/>
                </a:solidFill>
              </a:rPr>
              <a:t>I-trio</a:t>
            </a:r>
            <a:r>
              <a:rPr sz="3600" b="1" dirty="0">
                <a:solidFill>
                  <a:srgbClr val="747474"/>
                </a:solidFill>
              </a:rPr>
              <a:t> </a:t>
            </a:r>
            <a:r>
              <a:rPr sz="3600" dirty="0">
                <a:solidFill>
                  <a:srgbClr val="747474"/>
                </a:solidFill>
              </a:rPr>
              <a:t>è </a:t>
            </a:r>
            <a:r>
              <a:rPr sz="3600" dirty="0" err="1">
                <a:solidFill>
                  <a:srgbClr val="747474"/>
                </a:solidFill>
              </a:rPr>
              <a:t>una</a:t>
            </a:r>
            <a:r>
              <a:rPr sz="3600" dirty="0">
                <a:solidFill>
                  <a:srgbClr val="747474"/>
                </a:solidFill>
              </a:rPr>
              <a:t> start-up </a:t>
            </a:r>
            <a:r>
              <a:rPr sz="3600" dirty="0" err="1">
                <a:solidFill>
                  <a:srgbClr val="747474"/>
                </a:solidFill>
              </a:rPr>
              <a:t>innovativa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formata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</a:t>
            </a:r>
            <a:r>
              <a:rPr sz="3600" dirty="0">
                <a:solidFill>
                  <a:srgbClr val="747474"/>
                </a:solidFill>
              </a:rPr>
              <a:t> 3 </a:t>
            </a:r>
            <a:r>
              <a:rPr sz="3600" dirty="0" err="1">
                <a:solidFill>
                  <a:srgbClr val="747474"/>
                </a:solidFill>
              </a:rPr>
              <a:t>membri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professionisti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settore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pronti</a:t>
            </a:r>
            <a:r>
              <a:rPr sz="3600" dirty="0">
                <a:solidFill>
                  <a:srgbClr val="747474"/>
                </a:solidFill>
              </a:rPr>
              <a:t> a </a:t>
            </a:r>
            <a:r>
              <a:rPr sz="3600" dirty="0" err="1">
                <a:solidFill>
                  <a:srgbClr val="747474"/>
                </a:solidFill>
              </a:rPr>
              <a:t>soddisfare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vostre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esigenze</a:t>
            </a:r>
            <a:r>
              <a:rPr sz="3600" dirty="0">
                <a:solidFill>
                  <a:srgbClr val="747474"/>
                </a:solidFill>
              </a:rPr>
              <a:t> in tempi </a:t>
            </a:r>
            <a:r>
              <a:rPr sz="3600" dirty="0" err="1">
                <a:solidFill>
                  <a:srgbClr val="747474"/>
                </a:solidFill>
              </a:rPr>
              <a:t>brevi</a:t>
            </a:r>
            <a:r>
              <a:rPr sz="3600" dirty="0">
                <a:solidFill>
                  <a:srgbClr val="747474"/>
                </a:solidFill>
              </a:rPr>
              <a:t> e a </a:t>
            </a:r>
            <a:r>
              <a:rPr sz="3600" dirty="0" err="1">
                <a:solidFill>
                  <a:srgbClr val="747474"/>
                </a:solidFill>
              </a:rPr>
              <a:t>prezzi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concorrenziali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47474"/>
                </a:solidFill>
              </a:rPr>
              <a:t>Il team </a:t>
            </a:r>
            <a:r>
              <a:rPr sz="3600" dirty="0" err="1">
                <a:solidFill>
                  <a:srgbClr val="747474"/>
                </a:solidFill>
              </a:rPr>
              <a:t>utilizza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tecnologie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ultima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generazione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approvate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maggiori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produttori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software, </a:t>
            </a:r>
            <a:r>
              <a:rPr sz="3600" dirty="0" err="1">
                <a:solidFill>
                  <a:srgbClr val="747474"/>
                </a:solidFill>
              </a:rPr>
              <a:t>garanzia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un </a:t>
            </a:r>
            <a:r>
              <a:rPr sz="3600" dirty="0" err="1">
                <a:solidFill>
                  <a:srgbClr val="747474"/>
                </a:solidFill>
              </a:rPr>
              <a:t>prodotto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efficenza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sicurezza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prezzo</a:t>
            </a:r>
            <a:r>
              <a:rPr sz="3600" dirty="0">
                <a:solidFill>
                  <a:srgbClr val="747474"/>
                </a:solidFill>
              </a:rPr>
              <a:t> e </a:t>
            </a:r>
            <a:r>
              <a:rPr sz="3600" dirty="0" err="1">
                <a:solidFill>
                  <a:srgbClr val="747474"/>
                </a:solidFill>
              </a:rPr>
              <a:t>soddisfazione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cliente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sono</a:t>
            </a:r>
            <a:r>
              <a:rPr sz="3600" dirty="0">
                <a:solidFill>
                  <a:srgbClr val="747474"/>
                </a:solidFill>
              </a:rPr>
              <a:t> la </a:t>
            </a:r>
            <a:r>
              <a:rPr sz="3600" dirty="0" err="1">
                <a:solidFill>
                  <a:srgbClr val="747474"/>
                </a:solidFill>
              </a:rPr>
              <a:t>forza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nostro</a:t>
            </a:r>
            <a:r>
              <a:rPr sz="3600" dirty="0">
                <a:solidFill>
                  <a:srgbClr val="747474"/>
                </a:solidFill>
              </a:rPr>
              <a:t> team.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17050"/>
            <a:ext cx="13004800" cy="33655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3004800" cy="376206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01608" y="376206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b="1" dirty="0" smtClean="0"/>
              <a:t>I</a:t>
            </a:r>
            <a:r>
              <a:rPr lang="it-IT" sz="4200" b="1" dirty="0" smtClean="0"/>
              <a:t>DENTIFICAZIONE DEL PROGETTO</a:t>
            </a:r>
            <a:endParaRPr sz="4200" b="1"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747474"/>
                </a:solidFill>
              </a:rPr>
              <a:t>Il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prevede</a:t>
            </a:r>
            <a:r>
              <a:rPr sz="2700" dirty="0">
                <a:solidFill>
                  <a:srgbClr val="747474"/>
                </a:solidFill>
              </a:rPr>
              <a:t> due tipi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: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1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Front-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cliente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1.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finale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visualizzare</a:t>
            </a:r>
            <a:r>
              <a:rPr sz="2700" dirty="0">
                <a:solidFill>
                  <a:srgbClr val="747474"/>
                </a:solidFill>
              </a:rPr>
              <a:t> la </a:t>
            </a:r>
            <a:r>
              <a:rPr sz="2700" dirty="0" err="1">
                <a:solidFill>
                  <a:srgbClr val="747474"/>
                </a:solidFill>
              </a:rPr>
              <a:t>lista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dei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registrati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nel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		   </a:t>
            </a:r>
            <a:r>
              <a:rPr sz="2700" dirty="0" err="1" smtClean="0">
                <a:solidFill>
                  <a:srgbClr val="747474"/>
                </a:solidFill>
              </a:rPr>
              <a:t>utilizzando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strumenti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permettono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filtraggio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efficiente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immediato</a:t>
            </a:r>
            <a:r>
              <a:rPr sz="2700" dirty="0">
                <a:solidFill>
                  <a:srgbClr val="747474"/>
                </a:solidFill>
              </a:rPr>
              <a:t>; 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2.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prenotare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per un </a:t>
            </a:r>
            <a:r>
              <a:rPr sz="2700" dirty="0" err="1">
                <a:solidFill>
                  <a:srgbClr val="747474"/>
                </a:solidFill>
              </a:rPr>
              <a:t>successivo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acquisto</a:t>
            </a:r>
            <a:r>
              <a:rPr sz="2700" dirty="0">
                <a:solidFill>
                  <a:srgbClr val="747474"/>
                </a:solidFill>
              </a:rPr>
              <a:t>;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3.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>
                <a:solidFill>
                  <a:srgbClr val="747474"/>
                </a:solidFill>
              </a:rPr>
              <a:t>ad </a:t>
            </a:r>
            <a:r>
              <a:rPr sz="2700" dirty="0" err="1">
                <a:solidFill>
                  <a:srgbClr val="747474"/>
                </a:solidFill>
              </a:rPr>
              <a:t>ogni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utente</a:t>
            </a:r>
            <a:r>
              <a:rPr sz="2700" dirty="0">
                <a:solidFill>
                  <a:srgbClr val="747474"/>
                </a:solidFill>
              </a:rPr>
              <a:t> è </a:t>
            </a:r>
            <a:r>
              <a:rPr sz="2700" dirty="0" err="1">
                <a:solidFill>
                  <a:srgbClr val="747474"/>
                </a:solidFill>
              </a:rPr>
              <a:t>dedicato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proprio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profilo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personale</a:t>
            </a:r>
            <a:r>
              <a:rPr sz="2700" dirty="0">
                <a:solidFill>
                  <a:srgbClr val="747474"/>
                </a:solidFill>
              </a:rPr>
              <a:t> dove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vedere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  	   </a:t>
            </a:r>
            <a:r>
              <a:rPr sz="2700" dirty="0" err="1" smtClean="0">
                <a:solidFill>
                  <a:srgbClr val="747474"/>
                </a:solidFill>
              </a:rPr>
              <a:t>proprio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storico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gestire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personali</a:t>
            </a:r>
            <a:r>
              <a:rPr sz="2700" dirty="0">
                <a:solidFill>
                  <a:srgbClr val="747474"/>
                </a:solidFill>
              </a:rPr>
              <a:t>.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2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Back-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proprietario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 err="1" smtClean="0">
                <a:solidFill>
                  <a:srgbClr val="747474"/>
                </a:solidFill>
              </a:rPr>
              <a:t>il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proprietario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disporrà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permetterà</a:t>
            </a:r>
            <a:r>
              <a:rPr sz="2700" dirty="0">
                <a:solidFill>
                  <a:srgbClr val="747474"/>
                </a:solidFill>
              </a:rPr>
              <a:t> diverse </a:t>
            </a:r>
            <a:r>
              <a:rPr sz="2700" dirty="0" err="1">
                <a:solidFill>
                  <a:srgbClr val="747474"/>
                </a:solidFill>
              </a:rPr>
              <a:t>operazioni</a:t>
            </a:r>
            <a:r>
              <a:rPr sz="2700" dirty="0">
                <a:solidFill>
                  <a:srgbClr val="747474"/>
                </a:solidFill>
              </a:rPr>
              <a:t>: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1.</a:t>
            </a:r>
            <a:r>
              <a:rPr lang="it-IT" sz="2700" dirty="0" smtClean="0">
                <a:solidFill>
                  <a:srgbClr val="747474"/>
                </a:solidFill>
              </a:rPr>
              <a:t> g</a:t>
            </a:r>
            <a:r>
              <a:rPr sz="2700" dirty="0" err="1" smtClean="0">
                <a:solidFill>
                  <a:srgbClr val="747474"/>
                </a:solidFill>
              </a:rPr>
              <a:t>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			     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2.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3.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    	    			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4.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clienti</a:t>
            </a:r>
            <a:r>
              <a:rPr sz="2700" dirty="0">
                <a:solidFill>
                  <a:srgbClr val="747474"/>
                </a:solidFill>
              </a:rPr>
              <a:t> e le </a:t>
            </a:r>
            <a:r>
              <a:rPr sz="2700" dirty="0" err="1">
                <a:solidFill>
                  <a:srgbClr val="747474"/>
                </a:solidFill>
              </a:rPr>
              <a:t>prenotazioni</a:t>
            </a:r>
            <a:endParaRPr sz="2700" dirty="0">
              <a:solidFill>
                <a:srgbClr val="747474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LA NOSTRA PROPOSTA</a:t>
            </a:r>
            <a:endParaRPr sz="4200" b="1" dirty="0"/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9524" lvl="0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 smtClean="0">
                <a:solidFill>
                  <a:srgbClr val="747474"/>
                </a:solidFill>
              </a:rPr>
              <a:t>Per </a:t>
            </a:r>
            <a:r>
              <a:rPr sz="3300" dirty="0">
                <a:solidFill>
                  <a:srgbClr val="747474"/>
                </a:solidFill>
              </a:rPr>
              <a:t>lo </a:t>
            </a:r>
            <a:r>
              <a:rPr sz="3300" dirty="0" err="1">
                <a:solidFill>
                  <a:srgbClr val="747474"/>
                </a:solidFill>
              </a:rPr>
              <a:t>sviluppo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sistema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il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utilizza</a:t>
            </a:r>
            <a:r>
              <a:rPr sz="3300" dirty="0">
                <a:solidFill>
                  <a:srgbClr val="747474"/>
                </a:solidFill>
              </a:rPr>
              <a:t> le </a:t>
            </a:r>
            <a:r>
              <a:rPr sz="3300" dirty="0" err="1">
                <a:solidFill>
                  <a:srgbClr val="747474"/>
                </a:solidFill>
              </a:rPr>
              <a:t>migliori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tecnologie</a:t>
            </a:r>
            <a:r>
              <a:rPr sz="3300" dirty="0">
                <a:solidFill>
                  <a:srgbClr val="747474"/>
                </a:solidFill>
              </a:rPr>
              <a:t> open source </a:t>
            </a:r>
            <a:r>
              <a:rPr sz="3300" dirty="0" err="1">
                <a:solidFill>
                  <a:srgbClr val="747474"/>
                </a:solidFill>
              </a:rPr>
              <a:t>presenti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sul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mercato</a:t>
            </a:r>
            <a:r>
              <a:rPr sz="3300" dirty="0">
                <a:solidFill>
                  <a:srgbClr val="747474"/>
                </a:solidFill>
              </a:rPr>
              <a:t> in </a:t>
            </a:r>
            <a:r>
              <a:rPr sz="3300" dirty="0" err="1">
                <a:solidFill>
                  <a:srgbClr val="747474"/>
                </a:solidFill>
              </a:rPr>
              <a:t>modo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garantire</a:t>
            </a:r>
            <a:r>
              <a:rPr sz="3300" dirty="0">
                <a:solidFill>
                  <a:srgbClr val="747474"/>
                </a:solidFill>
              </a:rPr>
              <a:t> la </a:t>
            </a:r>
            <a:r>
              <a:rPr sz="3300" dirty="0" err="1">
                <a:solidFill>
                  <a:srgbClr val="747474"/>
                </a:solidFill>
              </a:rPr>
              <a:t>convenienza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prodotto</a:t>
            </a:r>
            <a:r>
              <a:rPr sz="3300" dirty="0">
                <a:solidFill>
                  <a:srgbClr val="747474"/>
                </a:solidFill>
              </a:rPr>
              <a:t>.</a:t>
            </a:r>
            <a:endParaRPr sz="3300" dirty="0"/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747474"/>
                </a:solidFill>
              </a:rPr>
              <a:t>Il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si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differenzia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dagli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altri</a:t>
            </a:r>
            <a:r>
              <a:rPr sz="3300" dirty="0">
                <a:solidFill>
                  <a:srgbClr val="747474"/>
                </a:solidFill>
              </a:rPr>
              <a:t> per </a:t>
            </a:r>
            <a:r>
              <a:rPr sz="3300" dirty="0" err="1">
                <a:solidFill>
                  <a:srgbClr val="747474"/>
                </a:solidFill>
              </a:rPr>
              <a:t>capacità</a:t>
            </a:r>
            <a:r>
              <a:rPr sz="3300" dirty="0">
                <a:solidFill>
                  <a:srgbClr val="747474"/>
                </a:solidFill>
              </a:rPr>
              <a:t>, </a:t>
            </a:r>
            <a:r>
              <a:rPr sz="3300" dirty="0" err="1">
                <a:solidFill>
                  <a:srgbClr val="747474"/>
                </a:solidFill>
              </a:rPr>
              <a:t>esperienza</a:t>
            </a:r>
            <a:r>
              <a:rPr sz="3300" dirty="0">
                <a:solidFill>
                  <a:srgbClr val="747474"/>
                </a:solidFill>
              </a:rPr>
              <a:t> e </a:t>
            </a:r>
            <a:r>
              <a:rPr sz="3300" dirty="0" err="1">
                <a:solidFill>
                  <a:srgbClr val="747474"/>
                </a:solidFill>
              </a:rPr>
              <a:t>professionalità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membri</a:t>
            </a:r>
            <a:r>
              <a:rPr sz="3300" dirty="0">
                <a:solidFill>
                  <a:srgbClr val="747474"/>
                </a:solidFill>
              </a:rPr>
              <a:t> del team </a:t>
            </a:r>
            <a:r>
              <a:rPr sz="3300" dirty="0" err="1">
                <a:solidFill>
                  <a:srgbClr val="747474"/>
                </a:solidFill>
              </a:rPr>
              <a:t>nate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 smtClean="0">
                <a:solidFill>
                  <a:srgbClr val="747474"/>
                </a:solidFill>
              </a:rPr>
              <a:t>anni</a:t>
            </a:r>
            <a:r>
              <a:rPr sz="3300" dirty="0" smtClean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studi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nel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settore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dell’IT</a:t>
            </a:r>
            <a:r>
              <a:rPr sz="3300" dirty="0" smtClean="0">
                <a:solidFill>
                  <a:srgbClr val="747474"/>
                </a:solidFill>
              </a:rPr>
              <a:t>.</a:t>
            </a:r>
            <a:endParaRPr lang="it-IT" sz="3300" dirty="0" smtClean="0">
              <a:solidFill>
                <a:srgbClr val="000000"/>
              </a:solidFill>
            </a:endParaRPr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Stima iniziale a giudizio di esperti: </a:t>
            </a:r>
            <a:r>
              <a:rPr lang="it-IT" sz="3300" b="1" dirty="0" smtClean="0"/>
              <a:t>Euro </a:t>
            </a:r>
            <a:r>
              <a:rPr lang="it-IT" sz="3300" b="1" dirty="0" smtClean="0">
                <a:solidFill>
                  <a:srgbClr val="000000"/>
                </a:solidFill>
              </a:rPr>
              <a:t>24.538,77</a:t>
            </a:r>
            <a:r>
              <a:rPr lang="it-IT" sz="3300" b="1" dirty="0" smtClean="0"/>
              <a:t> </a:t>
            </a:r>
            <a:r>
              <a:rPr lang="it-IT" sz="3300" b="1" dirty="0" smtClean="0"/>
              <a:t>+ IVA</a:t>
            </a:r>
            <a:endParaRPr lang="it-IT" sz="2400" dirty="0" smtClean="0"/>
          </a:p>
          <a:p>
            <a:pPr marL="779524" indent="-779524" defTabSz="543305">
              <a:spcBef>
                <a:spcPts val="12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Per la manutenzione SW: </a:t>
            </a:r>
            <a:r>
              <a:rPr lang="it-IT" sz="3300" b="1" dirty="0" smtClean="0">
                <a:solidFill>
                  <a:srgbClr val="000000"/>
                </a:solidFill>
              </a:rPr>
              <a:t>Euro</a:t>
            </a:r>
            <a:r>
              <a:rPr lang="it-IT" sz="3300" b="1" dirty="0" smtClean="0"/>
              <a:t> </a:t>
            </a:r>
            <a:r>
              <a:rPr lang="it-IT" sz="3300" b="1" dirty="0" smtClean="0">
                <a:solidFill>
                  <a:srgbClr val="000000"/>
                </a:solidFill>
              </a:rPr>
              <a:t>2.403,87</a:t>
            </a:r>
            <a:r>
              <a:rPr lang="it-IT" sz="3300" b="1" dirty="0" smtClean="0"/>
              <a:t> </a:t>
            </a:r>
            <a:r>
              <a:rPr lang="it-IT" sz="3300" b="1" dirty="0" smtClean="0"/>
              <a:t>annui + IVA</a:t>
            </a:r>
            <a:br>
              <a:rPr lang="it-IT" sz="3300" b="1" dirty="0" smtClean="0"/>
            </a:br>
            <a:r>
              <a:rPr lang="it-IT" dirty="0" smtClean="0"/>
              <a:t> (Si veda documento giustifictivo allegato)</a:t>
            </a:r>
            <a:endParaRPr sz="3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LE NOSTRE TEMPISTICHE</a:t>
            </a:r>
            <a:endParaRPr sz="4200" b="1" dirty="0"/>
          </a:p>
        </p:txBody>
      </p:sp>
      <p:graphicFrame>
        <p:nvGraphicFramePr>
          <p:cNvPr id="56" name="Table 56"/>
          <p:cNvGraphicFramePr/>
          <p:nvPr/>
        </p:nvGraphicFramePr>
        <p:xfrm>
          <a:off x="3573442" y="3805229"/>
          <a:ext cx="6143667" cy="28586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04392"/>
                <a:gridCol w="3439275"/>
              </a:tblGrid>
              <a:tr h="492717"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444444"/>
                          </a:solidFill>
                        </a:rPr>
                        <a:t>DATA DI CONSEGNA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21730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>
                          <a:solidFill>
                            <a:srgbClr val="444444"/>
                          </a:solidFill>
                        </a:rPr>
                        <a:t>STIMA OTTIMISTICA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01 Settembre 2015</a:t>
                      </a:r>
                      <a:endParaRPr lang="it-IT"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64914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44444"/>
                          </a:solidFill>
                        </a:rPr>
                        <a:t>STIMA </a:t>
                      </a:r>
                      <a:r>
                        <a:rPr dirty="0" smtClean="0">
                          <a:solidFill>
                            <a:srgbClr val="444444"/>
                          </a:solidFill>
                        </a:rPr>
                        <a:t>PREVISTA</a:t>
                      </a:r>
                      <a:r>
                        <a:rPr lang="it-IT" dirty="0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15 Settembre 2015</a:t>
                      </a:r>
                      <a:endParaRPr lang="it-IT"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79303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/>
                        <a:t>S</a:t>
                      </a:r>
                      <a:r>
                        <a:rPr smtClean="0">
                          <a:solidFill>
                            <a:srgbClr val="444444"/>
                          </a:solidFill>
                        </a:rPr>
                        <a:t>TIMA PESSIMISTICA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01 Ottobre 2015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187</Words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</vt:lpstr>
      <vt:lpstr>Slide 1</vt:lpstr>
      <vt:lpstr>CHI SIAMO</vt:lpstr>
      <vt:lpstr>IDENTIFICAZIONE DEL PROGETTO</vt:lpstr>
      <vt:lpstr>LA NOSTRA PROPOSTA</vt:lpstr>
      <vt:lpstr>LE NOSTRE TEMPISTICHE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Dida</dc:creator>
  <cp:lastModifiedBy>.</cp:lastModifiedBy>
  <cp:revision>19</cp:revision>
  <dcterms:modified xsi:type="dcterms:W3CDTF">2015-08-10T03:35:13Z</dcterms:modified>
</cp:coreProperties>
</file>