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448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2E2A-A582-4381-AA96-2F5CDB2E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A170-2BE6-9A4A-9183-F518A074E81C}" type="datetimeFigureOut">
              <a:rPr lang="en-US" smtClean="0"/>
              <a:t>03/10/14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EA0E-4B79-E641-9E1B-BD9565AD0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85BBC0-0B15-40EC-BAC6-58D4FC367C6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2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dirty="0" smtClean="0"/>
              <a:t>Homework</a:t>
            </a:r>
            <a:br>
              <a:rPr lang="en-US" altLang="en-US" b="1" i="1" dirty="0" smtClean="0"/>
            </a:br>
            <a:r>
              <a:rPr lang="en-US" altLang="en-US" sz="900" dirty="0" smtClean="0"/>
              <a:t>Class 4</a:t>
            </a:r>
          </a:p>
        </p:txBody>
      </p:sp>
      <p:graphicFrame>
        <p:nvGraphicFramePr>
          <p:cNvPr id="415817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630157"/>
              </p:ext>
            </p:extLst>
          </p:nvPr>
        </p:nvGraphicFramePr>
        <p:xfrm>
          <a:off x="457200" y="1117415"/>
          <a:ext cx="8444753" cy="5942237"/>
        </p:xfrm>
        <a:graphic>
          <a:graphicData uri="http://schemas.openxmlformats.org/drawingml/2006/table">
            <a:tbl>
              <a:tblPr/>
              <a:tblGrid>
                <a:gridCol w="1568824"/>
                <a:gridCol w="4589929"/>
                <a:gridCol w="2286000"/>
              </a:tblGrid>
              <a:tr h="455709">
                <a:tc gridSpan="3">
                  <a:txBody>
                    <a:bodyPr/>
                    <a:lstStyle/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r>
                        <a:rPr lang="en-US" altLang="en-US" sz="1400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1.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General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1170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Name (optional):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Team Members</a:t>
                      </a:r>
                      <a:r>
                        <a:rPr lang="en-US" altLang="en-US" sz="9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en-US" sz="900" b="1" dirty="0" err="1" smtClean="0">
                          <a:solidFill>
                            <a:schemeClr val="tx1"/>
                          </a:solidFill>
                        </a:rPr>
                        <a:t>Rachita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900" b="1" baseline="0" dirty="0" err="1" smtClean="0">
                          <a:solidFill>
                            <a:schemeClr val="tx1"/>
                          </a:solidFill>
                        </a:rPr>
                        <a:t>Hajela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, Nikita </a:t>
                      </a:r>
                      <a:r>
                        <a:rPr lang="en-US" altLang="en-US" sz="900" b="1" baseline="0" dirty="0" err="1" smtClean="0">
                          <a:solidFill>
                            <a:schemeClr val="tx1"/>
                          </a:solidFill>
                        </a:rPr>
                        <a:t>Keswaney</a:t>
                      </a:r>
                      <a:r>
                        <a:rPr lang="en-US" altLang="en-US" sz="900" b="1" baseline="0" dirty="0" smtClean="0">
                          <a:solidFill>
                            <a:schemeClr val="tx1"/>
                          </a:solidFill>
                        </a:rPr>
                        <a:t>, Anto Loyola</a:t>
                      </a:r>
                      <a:endParaRPr lang="en-US" altLang="en-US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Title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: Hack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Through </a:t>
                      </a:r>
                      <a:r>
                        <a:rPr lang="en-US" altLang="en-US" sz="900" baseline="0" smtClean="0">
                          <a:solidFill>
                            <a:schemeClr val="tx1"/>
                          </a:solidFill>
                        </a:rPr>
                        <a:t>Your Neighborhood</a:t>
                      </a:r>
                      <a:endParaRPr lang="en-US" alt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Description: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number of attempts at hacking into a network with respect to living expenditure of the locality and the internet usage of the average household in the locality.</a:t>
                      </a:r>
                      <a:endParaRPr lang="en-US" alt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endParaRPr lang="en-US" altLang="en-US" sz="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Data Sources 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Use the table below to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list and describe potential data sources.</a:t>
                      </a:r>
                      <a:endParaRPr lang="en-US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2. General 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4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Description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Estimate size, e.g. MB? GB? TB?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Living Expenditures in Different Zip Codes in USA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which provides the average living expenditure for the different regions (based on zip code) in USA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 1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WINE – Worldwide Intelligence Network Environment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given by Symantec which provides the various network threats and hack-attempts in various parts of the world – including USA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~ 4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Internet Usage Data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There is a data source which provides the average internet usage per family in different areas of the world – including USA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~ 4 TB</a:t>
                      </a:r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01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3. Detailed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5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E.g. tweets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source a realtime source – i.e. are you collecting the data in realtime?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stored someplace and you will collect it periodically in soft realtime? (e.g. a  log file)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static? (e.g. historic data that you load once)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If realtime data, what is the frequency and volume of data per unit time?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1..n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4. Technologies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5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</a:rPr>
                        <a:t>Describe technologies. Will your project make use of MapReduce? Pig? Twitter? HDFS? Flume? HBase? Hive? Impala? Other?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5. References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59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References – Please add references to all papers/articles read by the team.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5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354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Homework Class 4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Class 4</dc:title>
  <dc:creator>Anto Loyola</dc:creator>
  <cp:lastModifiedBy>Anto Loyola</cp:lastModifiedBy>
  <cp:revision>3</cp:revision>
  <dcterms:created xsi:type="dcterms:W3CDTF">2014-10-03T20:09:39Z</dcterms:created>
  <dcterms:modified xsi:type="dcterms:W3CDTF">2014-10-04T01:46:13Z</dcterms:modified>
</cp:coreProperties>
</file>