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560" y="1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42AB-681E-C446-85C3-1B1A9A6B25FC}" type="datetimeFigureOut">
              <a:rPr lang="en-US" smtClean="0"/>
              <a:t>09/10/14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A4A-F64D-504A-A7D8-6F72A228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42AB-681E-C446-85C3-1B1A9A6B25FC}" type="datetimeFigureOut">
              <a:rPr lang="en-US" smtClean="0"/>
              <a:t>09/10/14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A4A-F64D-504A-A7D8-6F72A228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5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42AB-681E-C446-85C3-1B1A9A6B25FC}" type="datetimeFigureOut">
              <a:rPr lang="en-US" smtClean="0"/>
              <a:t>09/10/14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A4A-F64D-504A-A7D8-6F72A228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22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C953B-AE38-46EE-85F6-7862FB16D2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661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42AB-681E-C446-85C3-1B1A9A6B25FC}" type="datetimeFigureOut">
              <a:rPr lang="en-US" smtClean="0"/>
              <a:t>09/10/14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A4A-F64D-504A-A7D8-6F72A228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9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42AB-681E-C446-85C3-1B1A9A6B25FC}" type="datetimeFigureOut">
              <a:rPr lang="en-US" smtClean="0"/>
              <a:t>09/10/14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A4A-F64D-504A-A7D8-6F72A228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42AB-681E-C446-85C3-1B1A9A6B25FC}" type="datetimeFigureOut">
              <a:rPr lang="en-US" smtClean="0"/>
              <a:t>09/10/14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A4A-F64D-504A-A7D8-6F72A228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42AB-681E-C446-85C3-1B1A9A6B25FC}" type="datetimeFigureOut">
              <a:rPr lang="en-US" smtClean="0"/>
              <a:t>09/10/14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A4A-F64D-504A-A7D8-6F72A228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3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42AB-681E-C446-85C3-1B1A9A6B25FC}" type="datetimeFigureOut">
              <a:rPr lang="en-US" smtClean="0"/>
              <a:t>09/10/14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A4A-F64D-504A-A7D8-6F72A228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4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42AB-681E-C446-85C3-1B1A9A6B25FC}" type="datetimeFigureOut">
              <a:rPr lang="en-US" smtClean="0"/>
              <a:t>09/10/14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A4A-F64D-504A-A7D8-6F72A228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42AB-681E-C446-85C3-1B1A9A6B25FC}" type="datetimeFigureOut">
              <a:rPr lang="en-US" smtClean="0"/>
              <a:t>09/10/14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A4A-F64D-504A-A7D8-6F72A228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7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42AB-681E-C446-85C3-1B1A9A6B25FC}" type="datetimeFigureOut">
              <a:rPr lang="en-US" smtClean="0"/>
              <a:t>09/10/14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A4A-F64D-504A-A7D8-6F72A228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3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042AB-681E-C446-85C3-1B1A9A6B25FC}" type="datetimeFigureOut">
              <a:rPr lang="en-US" smtClean="0"/>
              <a:t>09/10/14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2CA4A-F64D-504A-A7D8-6F72A228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187440" y="5340350"/>
            <a:ext cx="2133600" cy="3651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D85BBC0-0B15-40EC-BAC6-58D4FC367C62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900" smtClean="0">
              <a:latin typeface="Verdana" pitchFamily="34" charset="0"/>
            </a:endParaRPr>
          </a:p>
        </p:txBody>
      </p:sp>
      <p:graphicFrame>
        <p:nvGraphicFramePr>
          <p:cNvPr id="415817" name="Group 7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4233841"/>
              </p:ext>
            </p:extLst>
          </p:nvPr>
        </p:nvGraphicFramePr>
        <p:xfrm>
          <a:off x="91440" y="97938"/>
          <a:ext cx="8444753" cy="5870403"/>
        </p:xfrm>
        <a:graphic>
          <a:graphicData uri="http://schemas.openxmlformats.org/drawingml/2006/table">
            <a:tbl>
              <a:tblPr/>
              <a:tblGrid>
                <a:gridCol w="1568824"/>
                <a:gridCol w="4589929"/>
                <a:gridCol w="2286000"/>
              </a:tblGrid>
              <a:tr h="429486">
                <a:tc gridSpan="3">
                  <a:txBody>
                    <a:bodyPr/>
                    <a:lstStyle/>
                    <a:p>
                      <a:pPr marL="438150" indent="-381000" algn="ctr" eaLnBrk="1" hangingPunct="1">
                        <a:buFont typeface="Wingdings" pitchFamily="2" charset="2"/>
                        <a:buNone/>
                      </a:pPr>
                      <a:endParaRPr lang="en-US" altLang="en-US" sz="7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38150" indent="-381000" algn="ctr" eaLnBrk="1" hangingPunct="1">
                        <a:buFont typeface="Wingdings" pitchFamily="2" charset="2"/>
                        <a:buNone/>
                      </a:pPr>
                      <a:r>
                        <a:rPr lang="en-US" altLang="en-US" sz="1400" b="1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en-US" sz="1400" b="1" i="1" dirty="0" smtClean="0">
                          <a:solidFill>
                            <a:schemeClr val="tx1"/>
                          </a:solidFill>
                        </a:rPr>
                        <a:t>Project Proposal</a:t>
                      </a: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endParaRPr lang="en-US" altLang="en-US" sz="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740">
                <a:tc gridSpan="3">
                  <a:txBody>
                    <a:bodyPr/>
                    <a:lstStyle/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Part 1.</a:t>
                      </a:r>
                      <a:r>
                        <a:rPr lang="en-US" altLang="en-US" sz="900" b="1" i="1" baseline="0" dirty="0" smtClean="0">
                          <a:solidFill>
                            <a:srgbClr val="0070C0"/>
                          </a:solidFill>
                        </a:rPr>
                        <a:t> General Information</a:t>
                      </a:r>
                      <a:endParaRPr lang="en-US" altLang="en-US" sz="900" b="1" i="1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5467">
                <a:tc gridSpan="3">
                  <a:txBody>
                    <a:bodyPr/>
                    <a:lstStyle/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Team Name (optional): </a:t>
                      </a: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Team Members</a:t>
                      </a:r>
                      <a:r>
                        <a:rPr lang="en-US" altLang="en-US" sz="900" b="1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en-US" sz="900" b="1" dirty="0" err="1" smtClean="0">
                          <a:solidFill>
                            <a:schemeClr val="tx1"/>
                          </a:solidFill>
                        </a:rPr>
                        <a:t>Rachita</a:t>
                      </a:r>
                      <a:r>
                        <a:rPr lang="en-US" altLang="en-US" sz="9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en-US" sz="900" b="1" baseline="0" dirty="0" err="1" smtClean="0">
                          <a:solidFill>
                            <a:schemeClr val="tx1"/>
                          </a:solidFill>
                        </a:rPr>
                        <a:t>Hajela</a:t>
                      </a:r>
                      <a:r>
                        <a:rPr lang="en-US" altLang="en-US" sz="900" b="1" baseline="0" dirty="0" smtClean="0">
                          <a:solidFill>
                            <a:schemeClr val="tx1"/>
                          </a:solidFill>
                        </a:rPr>
                        <a:t>, Nikita </a:t>
                      </a:r>
                      <a:r>
                        <a:rPr lang="en-US" altLang="en-US" sz="900" b="1" baseline="0" dirty="0" err="1" smtClean="0">
                          <a:solidFill>
                            <a:schemeClr val="tx1"/>
                          </a:solidFill>
                        </a:rPr>
                        <a:t>Keswaney</a:t>
                      </a:r>
                      <a:r>
                        <a:rPr lang="en-US" altLang="en-US" sz="900" b="1" baseline="0" dirty="0" smtClean="0">
                          <a:solidFill>
                            <a:schemeClr val="tx1"/>
                          </a:solidFill>
                        </a:rPr>
                        <a:t>, Anto Loyola</a:t>
                      </a:r>
                      <a:endParaRPr lang="en-US" altLang="en-US" sz="9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Project Title: Hack</a:t>
                      </a:r>
                      <a:r>
                        <a:rPr lang="en-US" altLang="en-US" sz="900" baseline="0" dirty="0" smtClean="0">
                          <a:solidFill>
                            <a:schemeClr val="tx1"/>
                          </a:solidFill>
                        </a:rPr>
                        <a:t> Through Your Neighborhood</a:t>
                      </a:r>
                      <a:endParaRPr lang="en-US" altLang="en-US" sz="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Project Description:</a:t>
                      </a:r>
                      <a:r>
                        <a:rPr lang="en-US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altLang="en-US" sz="900" baseline="0" dirty="0" smtClean="0">
                          <a:solidFill>
                            <a:schemeClr val="tx1"/>
                          </a:solidFill>
                        </a:rPr>
                        <a:t> number of attempts at hacking into a network with respect to living expenditure of the locality and the internet usage of the average household in the locality.</a:t>
                      </a:r>
                      <a:endParaRPr lang="en-US" alt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endParaRPr lang="en-US" altLang="en-US" sz="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Data Sources </a:t>
                      </a:r>
                      <a:r>
                        <a:rPr lang="en-US" altLang="en-US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Use the table below to</a:t>
                      </a:r>
                      <a:r>
                        <a:rPr lang="en-US" altLang="en-US" sz="900" baseline="0" dirty="0" smtClean="0">
                          <a:solidFill>
                            <a:schemeClr val="tx1"/>
                          </a:solidFill>
                        </a:rPr>
                        <a:t> list and describe potential data sources.</a:t>
                      </a:r>
                      <a:endParaRPr lang="en-US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6082">
                <a:tc gridSpan="3">
                  <a:txBody>
                    <a:bodyPr/>
                    <a:lstStyle/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Part 2. General Data Source</a:t>
                      </a:r>
                      <a:r>
                        <a:rPr lang="en-US" altLang="en-US" sz="900" b="1" i="1" baseline="0" dirty="0" smtClean="0">
                          <a:solidFill>
                            <a:srgbClr val="0070C0"/>
                          </a:solidFill>
                        </a:rPr>
                        <a:t> Information</a:t>
                      </a:r>
                      <a:endParaRPr lang="en-US" altLang="en-US" sz="900" b="1" i="1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62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Sources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- E.g. tweets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Source Description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Size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Estimate size, e.g. MB? GB? TB?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4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Living Expenditures in Different Zip Codes in USA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 is a data source which provides the average living expenditure for the different regions (based on zip code) in USA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~ 1 TB</a:t>
                      </a:r>
                      <a:endParaRPr lang="en-US" sz="9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WINE – Worldwide Intelligence Network Environment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 is a data source given by Symantec which provides the various network threats and hack-attempts in various parts of the world – including USA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~ 4 TB</a:t>
                      </a:r>
                      <a:endParaRPr lang="en-US" sz="9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Internet Usage Data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 is a data source which provides the average internet usage per family in different areas of the world – including USA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~ 4 TB</a:t>
                      </a:r>
                      <a:endParaRPr lang="en-US" sz="9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95">
                <a:tc gridSpan="3">
                  <a:txBody>
                    <a:bodyPr/>
                    <a:lstStyle/>
                    <a:p>
                      <a:pPr marL="438150" marR="0" lvl="0" indent="-381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Part 3. Detailed</a:t>
                      </a:r>
                      <a:r>
                        <a:rPr lang="en-US" altLang="en-US" sz="900" b="1" i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Data Source</a:t>
                      </a:r>
                      <a:r>
                        <a:rPr lang="en-US" altLang="en-US" sz="900" b="1" i="1" baseline="0" dirty="0" smtClean="0">
                          <a:solidFill>
                            <a:srgbClr val="0070C0"/>
                          </a:solidFill>
                        </a:rPr>
                        <a:t> Information</a:t>
                      </a:r>
                      <a:endParaRPr lang="en-US" altLang="en-US" sz="900" b="1" i="1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6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Sources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- From Part 2. above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Characteristics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Symantec source is somewhat real time. 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rest are more like logs.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 is statistically loaded data over a few years this millennium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Frequency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Symantec updates its data source once a week ~ approximately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18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Source 1..n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31626">
                <a:tc gridSpan="3">
                  <a:txBody>
                    <a:bodyPr/>
                    <a:lstStyle/>
                    <a:p>
                      <a:pPr marL="438150" marR="0" lvl="0" indent="-381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Part 4. Technologies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696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438150" marR="0" lvl="0" indent="-381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</a:rPr>
                        <a:t>We will be Using </a:t>
                      </a:r>
                      <a:r>
                        <a:rPr kumimoji="0" lang="en-US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</a:rPr>
                        <a:t>MapReduce</a:t>
                      </a:r>
                      <a:r>
                        <a:rPr kumimoji="0" lang="en-US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</a:rPr>
                        <a:t> in Java and may try to merge twitter as a data source but not sure about that yet.</a:t>
                      </a:r>
                      <a:endParaRPr kumimoji="0" lang="en-US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9264">
                <a:tc gridSpan="3">
                  <a:txBody>
                    <a:bodyPr/>
                    <a:lstStyle/>
                    <a:p>
                      <a:pPr marL="438150" marR="0" lvl="0" indent="-381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Part 5. References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696">
                <a:tc gridSpan="3">
                  <a:txBody>
                    <a:bodyPr/>
                    <a:lstStyle/>
                    <a:p>
                      <a:pPr marL="438150" marR="0" lvl="0" indent="-381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65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306</Words>
  <Application>Microsoft Macintosh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 Loyola</dc:creator>
  <cp:lastModifiedBy>Anto Loyola</cp:lastModifiedBy>
  <cp:revision>1</cp:revision>
  <dcterms:created xsi:type="dcterms:W3CDTF">2014-10-09T21:51:28Z</dcterms:created>
  <dcterms:modified xsi:type="dcterms:W3CDTF">2014-10-09T23:09:31Z</dcterms:modified>
</cp:coreProperties>
</file>