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AA733-BE65-4957-97B2-19B0DA359676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7CC94-3F74-4D39-A714-C39A4FC62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56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7CC94-3F74-4D39-A714-C39A4FC62D1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71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DE22BE-C592-44B6-9DA6-258DEF97B78C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FB26477-A176-4B66-A756-2E13DA562E4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APLICACIÓN DE MUSICA CON FIREBASE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REALIZADA POR:</a:t>
            </a:r>
          </a:p>
          <a:p>
            <a:r>
              <a:rPr lang="es-ES" dirty="0" smtClean="0"/>
              <a:t>ANTONIO MANUEL HERNANDEZ SANCHEZ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33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COSAS A MEJORAR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Poder hacer una lista de grupos favoritos</a:t>
            </a:r>
          </a:p>
          <a:p>
            <a:endParaRPr lang="es-ES" dirty="0" smtClean="0"/>
          </a:p>
          <a:p>
            <a:r>
              <a:rPr lang="es-ES" dirty="0" smtClean="0"/>
              <a:t>Reproductor de música a nivel local</a:t>
            </a:r>
          </a:p>
          <a:p>
            <a:endParaRPr lang="es-ES" dirty="0" smtClean="0"/>
          </a:p>
          <a:p>
            <a:r>
              <a:rPr lang="es-ES" dirty="0" smtClean="0"/>
              <a:t>Buscador que muestre álbumes de los grupos buscados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969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objetivo de nuestra aplicación es permitir a diferentes usuarios buscar información sobre sus grupos preferidos y conocer nuevos grupos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10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093719"/>
          </a:xfrm>
        </p:spPr>
        <p:txBody>
          <a:bodyPr/>
          <a:lstStyle/>
          <a:p>
            <a:r>
              <a:rPr lang="es-ES" dirty="0" smtClean="0"/>
              <a:t>La aplicación consta de una estructura básica en la que se pueden diferenciar: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3232384" cy="295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1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Un sistema de control de versiones permite el registro de los cambios hechos en un</a:t>
            </a:r>
            <a:br>
              <a:rPr lang="es-ES" dirty="0"/>
            </a:br>
            <a:r>
              <a:rPr lang="es-ES" dirty="0"/>
              <a:t>archivo o conjuntos de estos de manera que puedas hacer un </a:t>
            </a:r>
            <a:r>
              <a:rPr lang="es-ES" dirty="0" err="1"/>
              <a:t>rollback</a:t>
            </a:r>
            <a:r>
              <a:rPr lang="es-ES" dirty="0"/>
              <a:t> en el caso de que</a:t>
            </a:r>
            <a:br>
              <a:rPr lang="es-ES" dirty="0"/>
            </a:br>
            <a:r>
              <a:rPr lang="es-ES" dirty="0"/>
              <a:t>algo falle. La utilización de estos sistemas es muy interesante en los casos de proyectos</a:t>
            </a:r>
            <a:br>
              <a:rPr lang="es-ES" dirty="0"/>
            </a:br>
            <a:r>
              <a:rPr lang="es-ES" dirty="0"/>
              <a:t>en los que se trabajar varios programadores ya que se pueden controlar conflictos que</a:t>
            </a:r>
            <a:br>
              <a:rPr lang="es-ES" dirty="0"/>
            </a:br>
            <a:r>
              <a:rPr lang="es-ES" dirty="0"/>
              <a:t>puedan surgir. Uno de los más utilizados es </a:t>
            </a:r>
            <a:r>
              <a:rPr lang="es-ES" dirty="0" err="1"/>
              <a:t>GitHub</a:t>
            </a:r>
            <a:r>
              <a:rPr lang="es-ES" dirty="0"/>
              <a:t>.</a:t>
            </a:r>
            <a:r>
              <a:rPr lang="es-ES" dirty="0"/>
              <a:t> </a:t>
            </a:r>
            <a:r>
              <a:rPr lang="es-ES" dirty="0" smtClean="0"/>
              <a:t>Que es el que hemos usado en nuestro caso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UTILIZADOS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758015"/>
          </a:xfrm>
        </p:spPr>
        <p:txBody>
          <a:bodyPr>
            <a:normAutofit lnSpcReduction="10000"/>
          </a:bodyPr>
          <a:lstStyle/>
          <a:p>
            <a:pPr lvl="1"/>
            <a:r>
              <a:rPr lang="es-ES" dirty="0" smtClean="0"/>
              <a:t>Desarrollo – </a:t>
            </a:r>
            <a:r>
              <a:rPr lang="es-ES" dirty="0" err="1" smtClean="0"/>
              <a:t>Android</a:t>
            </a:r>
            <a:r>
              <a:rPr lang="es-ES" dirty="0" smtClean="0"/>
              <a:t> Studio </a:t>
            </a:r>
          </a:p>
          <a:p>
            <a:pPr marL="365760" lvl="1" indent="0">
              <a:buNone/>
            </a:pPr>
            <a:r>
              <a:rPr lang="es-ES" dirty="0" smtClean="0"/>
              <a:t>Con un sistema </a:t>
            </a:r>
            <a:r>
              <a:rPr lang="es-ES" dirty="0" err="1" smtClean="0"/>
              <a:t>Android</a:t>
            </a:r>
            <a:r>
              <a:rPr lang="es-ES" dirty="0" smtClean="0"/>
              <a:t> con API 26 o mayor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Almacenamiento de datos – </a:t>
            </a:r>
            <a:r>
              <a:rPr lang="es-ES" dirty="0" err="1" smtClean="0"/>
              <a:t>Firebase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API - </a:t>
            </a:r>
            <a:r>
              <a:rPr lang="es-ES" dirty="0"/>
              <a:t>https://www.theaudiodb.com/</a:t>
            </a:r>
            <a:r>
              <a:rPr lang="es-ES" dirty="0"/>
              <a:t> </a:t>
            </a:r>
            <a:br>
              <a:rPr lang="es-ES" dirty="0"/>
            </a:br>
            <a:endParaRPr lang="es-ES" dirty="0" smtClean="0"/>
          </a:p>
          <a:p>
            <a:pPr lvl="1"/>
            <a:r>
              <a:rPr lang="es-ES" dirty="0" smtClean="0"/>
              <a:t>Pagina web para cargar información de grupo</a:t>
            </a:r>
          </a:p>
          <a:p>
            <a:pPr marL="685800" lvl="2" indent="0">
              <a:buNone/>
            </a:pPr>
            <a:r>
              <a:rPr lang="es-ES" dirty="0" smtClean="0"/>
              <a:t>- </a:t>
            </a:r>
            <a:r>
              <a:rPr lang="es-ES" dirty="0"/>
              <a:t>https://www.todomusica.org/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  <a:p>
            <a:pPr marL="365760" lvl="1" indent="0">
              <a:buNone/>
            </a:pPr>
            <a:endParaRPr lang="es-ES" dirty="0" smtClean="0"/>
          </a:p>
          <a:p>
            <a:pPr marL="685800" lvl="2" indent="0">
              <a:buNone/>
            </a:pPr>
            <a:endParaRPr lang="es-ES" dirty="0"/>
          </a:p>
          <a:p>
            <a:pPr marL="365760" lvl="1" indent="0">
              <a:buNone/>
            </a:pPr>
            <a:endParaRPr lang="es-ES" dirty="0"/>
          </a:p>
          <a:p>
            <a:pPr marL="36576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208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EN MOVILES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813799"/>
          </a:xfrm>
        </p:spPr>
        <p:txBody>
          <a:bodyPr/>
          <a:lstStyle/>
          <a:p>
            <a:r>
              <a:rPr lang="es-ES" dirty="0" smtClean="0"/>
              <a:t>Para poder usar en nuestros dispositivos </a:t>
            </a:r>
            <a:r>
              <a:rPr lang="es-ES" dirty="0" err="1" smtClean="0"/>
              <a:t>Android</a:t>
            </a:r>
            <a:r>
              <a:rPr lang="es-ES" dirty="0" smtClean="0"/>
              <a:t> debemos instalar la </a:t>
            </a:r>
            <a:r>
              <a:rPr lang="es-ES" dirty="0" err="1" smtClean="0"/>
              <a:t>apk</a:t>
            </a:r>
            <a:r>
              <a:rPr lang="es-ES" dirty="0" smtClean="0"/>
              <a:t> de esta en el dispositivo esta la generaremos con el </a:t>
            </a:r>
            <a:r>
              <a:rPr lang="es-ES" dirty="0" err="1" smtClean="0"/>
              <a:t>Android</a:t>
            </a:r>
            <a:r>
              <a:rPr lang="es-ES" dirty="0" smtClean="0"/>
              <a:t> Studio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4431489" cy="57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25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08920"/>
            <a:ext cx="6965245" cy="1202485"/>
          </a:xfrm>
        </p:spPr>
        <p:txBody>
          <a:bodyPr/>
          <a:lstStyle/>
          <a:p>
            <a:r>
              <a:rPr lang="es-ES" dirty="0" smtClean="0"/>
              <a:t>MOSTRAR FIREBASE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33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636912"/>
            <a:ext cx="6965245" cy="1202485"/>
          </a:xfrm>
        </p:spPr>
        <p:txBody>
          <a:bodyPr/>
          <a:lstStyle/>
          <a:p>
            <a:r>
              <a:rPr lang="es-ES" dirty="0" smtClean="0"/>
              <a:t>ENSEÑAMOS EL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75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70892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MIRAMOS COSAS DE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152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92</TotalTime>
  <Words>152</Words>
  <Application>Microsoft Office PowerPoint</Application>
  <PresentationFormat>Presentación en pantalla (4:3)</PresentationFormat>
  <Paragraphs>32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Chincheta</vt:lpstr>
      <vt:lpstr>APLICACIÓN DE MUSICA CON FIREBASE</vt:lpstr>
      <vt:lpstr>OBJETIVO</vt:lpstr>
      <vt:lpstr>ESTRUCTURA</vt:lpstr>
      <vt:lpstr>SISTEMA DE CONTROL</vt:lpstr>
      <vt:lpstr>RECURSOS UTILIZADOS</vt:lpstr>
      <vt:lpstr>USO EN MOVILES</vt:lpstr>
      <vt:lpstr>MOSTRAR FIREBASE</vt:lpstr>
      <vt:lpstr>ENSEÑAMOS EL DISEÑO</vt:lpstr>
      <vt:lpstr>MIRAMOS COSAS DE CÓDIGO</vt:lpstr>
      <vt:lpstr>COSAS A MEJORAR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2022-12-19T18:05:48Z</dcterms:created>
  <dcterms:modified xsi:type="dcterms:W3CDTF">2022-12-19T19:37:53Z</dcterms:modified>
</cp:coreProperties>
</file>