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2C4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57036-C7CC-40F4-A690-74828EA12808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9DA9-81E4-41F1-9F70-8FCE51FA3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559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9DA9-81E4-41F1-9F70-8FCE51FA354B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48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20AE-96D5-454C-9880-BD911C96D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972-95D1-4C8E-AA35-4CF43244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B2E2-62B1-482E-B362-FE882C2D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D7A3-CB46-4728-8BC9-D11EF5E2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C99B-7A1F-49E4-800F-5005E7B1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8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E33F-E408-435B-B3C2-607A55F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54A7-CB22-47CA-873E-A45E276B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C86D-0BFA-4D97-ACAF-6CD21D54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7AFC-F98A-4885-9952-4CF0C614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E6DE-8D95-4E62-948A-9E413FD3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663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EFBC4-5121-445B-9544-ED43B2609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47C7F-A5AD-4CCC-9B75-17CD0A53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D01F-9F22-4BB8-93C1-B67C8335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182A-C4B7-4FB3-8749-5329D4F2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E566-61E4-4D53-8150-795BA460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98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D277-096D-483A-866F-E7DDD7E7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422E-D2BF-4062-B423-4D50525C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F31F-6CC5-4BA9-ADDD-83384062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73E2-7AD3-4447-9495-D063497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8910-B41A-4033-95AE-831396D1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57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C269-C2A2-49AC-B0F9-7EDD4BC7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7B62E-8401-428C-AF1F-E5F0D40C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CF1D-3814-4113-8639-A690FA3E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4ED5-9AC6-4AB1-B162-35835246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4A52-C62A-48E9-908C-22632330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38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0E60-472B-43CA-BFC6-59E03076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FCD1-19B5-465D-B490-43063DDD7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2B593-D5AF-4D2A-93F2-33FF34E8E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7DF87-9B9C-4055-9F8B-E4B4A13E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68C04-A30C-4AFC-A0BB-D341CD4A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FBBC-3D64-4C54-B43B-DAA20B23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332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1EAF-3909-4B80-8C83-1CF0E3D2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130C-F361-4243-BBDD-550E7DDB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0C2-3CBB-45D0-93C7-11AEE7F9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93068-B201-49E7-BEAB-EA9834FE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EE50E-7425-4A25-A238-9B93CE21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ABFC2-0E76-45AC-837F-8952EEB3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D89AC-32E2-4A03-820E-64B7DAF5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C2B2-315F-42AF-8116-97910378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59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5C25-7C72-47F7-8E86-89BEBFC6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75F9B-A3A2-40C4-8B94-8CA8F02D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D44D1-A85A-46D2-98A5-FE301967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AABEC-5F25-49AD-8451-0D5841D2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278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757EC-5B92-41F7-8210-60676475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A01DC-F9DF-4E8C-A839-0EFE97EF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34116-3ECC-48D1-976D-44AE4907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14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E77C-7A9D-4E65-B85A-852FD115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0FDE-8A55-46EE-AD40-87FA8667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8D39-1350-490F-9450-359C7467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B3AD4-47BB-452D-9006-15A7D9BB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10BFB-8502-45BB-A8ED-79E33242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64FFC-EDCF-4B93-9748-F4A24B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41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094A-2CC1-4FB6-8B80-3C793EE6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0D65E-7744-408B-BA53-9005198F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0C6D4-B6C3-42CD-A76D-D33465B6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80E-DEFE-470E-82AE-688E0920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363D-EBF5-4B85-9CF1-669770F3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46FC-733A-4B5B-8D6A-C69008FE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379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E2AE-9FBF-445A-9936-A01A7185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72A4-CCCC-4EBD-80F2-1EB5A07F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317D-23F6-4516-B482-A5463CB2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9C4A-27A1-49D4-834E-3125D0731D5E}" type="datetimeFigureOut">
              <a:rPr lang="el-GR" smtClean="0"/>
              <a:t>18/1/2021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6D3E-8C2D-437D-BB8A-D1BF807F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AD82-C9A6-4CB3-8815-80CBCDDBD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9539-6B8E-4767-94D7-272B04F94C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263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oulidisi@ece.auth.g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B1152C-24C9-447C-89E9-1CC488FD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FE00D-9B61-453E-B1A6-8B8E4758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274"/>
            <a:ext cx="9144000" cy="1132885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SpaceXMissionDB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F871-1063-4838-A7C5-89AF3051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11" y="4532154"/>
            <a:ext cx="3564834" cy="1765911"/>
          </a:xfrm>
        </p:spPr>
        <p:txBody>
          <a:bodyPr>
            <a:noAutofit/>
          </a:bodyPr>
          <a:lstStyle/>
          <a:p>
            <a:endParaRPr lang="el-GR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 Θεοδώρα Μιχαηλίδου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9067</a:t>
            </a:r>
            <a:r>
              <a:rPr lang="en-US" sz="2000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u="sng" dirty="0">
                <a:solidFill>
                  <a:schemeClr val="bg1"/>
                </a:solidFill>
              </a:rPr>
              <a:t>tgmichail@ece.auth.gr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01D208-B024-4F4C-9238-2EA3EA3DA4AA}"/>
              </a:ext>
            </a:extLst>
          </p:cNvPr>
          <p:cNvSpPr txBox="1">
            <a:spLocks/>
          </p:cNvSpPr>
          <p:nvPr/>
        </p:nvSpPr>
        <p:spPr>
          <a:xfrm>
            <a:off x="2729713" y="1773238"/>
            <a:ext cx="67325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 Βάση Δεδομένων Αποστολών της εταιρείας </a:t>
            </a:r>
            <a:r>
              <a:rPr lang="el-GR" dirty="0" err="1">
                <a:solidFill>
                  <a:schemeClr val="bg1"/>
                </a:solidFill>
              </a:rPr>
              <a:t>SpaceX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Ομάδα 29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2F32A8-3DD4-4273-8FC2-621C4A6D8FD2}"/>
              </a:ext>
            </a:extLst>
          </p:cNvPr>
          <p:cNvSpPr txBox="1">
            <a:spLocks/>
          </p:cNvSpPr>
          <p:nvPr/>
        </p:nvSpPr>
        <p:spPr>
          <a:xfrm>
            <a:off x="4179640" y="4532153"/>
            <a:ext cx="3564834" cy="1765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Γιάννης </a:t>
            </a:r>
            <a:r>
              <a:rPr lang="el-GR" sz="2000" dirty="0" err="1">
                <a:solidFill>
                  <a:schemeClr val="bg1"/>
                </a:solidFill>
              </a:rPr>
              <a:t>Φουλίδης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8631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foulidisi@ece.auth.gr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83F3A-48FE-4945-B32E-77EC5C2B8819}"/>
              </a:ext>
            </a:extLst>
          </p:cNvPr>
          <p:cNvSpPr txBox="1">
            <a:spLocks/>
          </p:cNvSpPr>
          <p:nvPr/>
        </p:nvSpPr>
        <p:spPr>
          <a:xfrm>
            <a:off x="7679869" y="4532153"/>
            <a:ext cx="3564834" cy="1765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Αντώνης Μαυρομανώλης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9010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u="sng" dirty="0">
                <a:solidFill>
                  <a:schemeClr val="bg1"/>
                </a:solidFill>
              </a:rPr>
              <a:t>antomavr@ece.auth.gr</a:t>
            </a:r>
            <a:endParaRPr lang="el-G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2F2E0-B03C-419E-BF53-90B20F84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12B3D-4D11-4A16-880B-B4B31C3C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Λόγος Ύπαρξης Βάσης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C79A-3A59-46EE-95D2-2BCDEAFF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11" y="1566133"/>
            <a:ext cx="9084276" cy="432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>
                <a:solidFill>
                  <a:schemeClr val="bg1"/>
                </a:solidFill>
              </a:rPr>
              <a:t>Το να καταφέρει κάποιος να πάει στο διάστημα είναι μια μεγάλη πρόκληση. Μια Βάση Δεδομένων με όλα τα απαραίτητα στοιχεία μιας διαστημικής αποστολής αποτελεί απαραίτητη ανάγκη. </a:t>
            </a:r>
          </a:p>
        </p:txBody>
      </p:sp>
    </p:spTree>
    <p:extLst>
      <p:ext uri="{BB962C8B-B14F-4D97-AF65-F5344CB8AC3E}">
        <p14:creationId xmlns:p14="http://schemas.microsoft.com/office/powerpoint/2010/main" val="23836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6B87B-58BA-402A-8FA4-7E84F1FE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8D339-FDC4-4553-B7DD-C6E1AC4C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"/>
            <a:ext cx="10515600" cy="1325563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Σκοπός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5B9A-FA4D-4929-8E82-8D57304B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951865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l-GR" dirty="0">
                <a:solidFill>
                  <a:schemeClr val="bg1"/>
                </a:solidFill>
              </a:rPr>
              <a:t>Η Βάση Δεδομένων έχει ως σκοπό την διαχείριση όλων των παραμέτρων που αφορούν μία διαστημική αποστολή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Spaceship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Spaceship’s Parts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Engineers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Mission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Astronauts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Payload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Final Destination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➢ Spaceport </a:t>
            </a:r>
          </a:p>
          <a:p>
            <a:pPr marL="0" indent="0" algn="just">
              <a:buNone/>
            </a:pP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8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B227D-F158-4893-9531-372F5985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8D339-FDC4-4553-B7DD-C6E1AC4C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Κατηγορίες Χρηστών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5B9A-FA4D-4929-8E82-8D57304B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Διαχειριστής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Μηχανικός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Αστροναύτης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Πελάτης </a:t>
            </a:r>
          </a:p>
        </p:txBody>
      </p:sp>
    </p:spTree>
    <p:extLst>
      <p:ext uri="{BB962C8B-B14F-4D97-AF65-F5344CB8AC3E}">
        <p14:creationId xmlns:p14="http://schemas.microsoft.com/office/powerpoint/2010/main" val="4544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2359D-DE84-48A9-9E41-329E67A0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67853-8A8D-4017-A9BF-0C1D9208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Λειτουργίες και Τρόποι Χρήσης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7A75-9289-4078-8636-2E76A260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Τα βασικά χαρακτηριστικά μιας Αποστολής</a:t>
            </a:r>
          </a:p>
          <a:p>
            <a:r>
              <a:rPr lang="el-GR" dirty="0">
                <a:solidFill>
                  <a:schemeClr val="bg1"/>
                </a:solidFill>
              </a:rPr>
              <a:t>Τα στοιχεία των Αστροναυτών κάθε αποστολής</a:t>
            </a:r>
          </a:p>
          <a:p>
            <a:r>
              <a:rPr lang="el-GR" dirty="0">
                <a:solidFill>
                  <a:schemeClr val="bg1"/>
                </a:solidFill>
              </a:rPr>
              <a:t>Τα στοιχεία των Μηχανικών της εταιρείας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Η λίστα των εξαρτημάτων κάθε διαστημοπλοίου</a:t>
            </a:r>
          </a:p>
          <a:p>
            <a:r>
              <a:rPr lang="el-GR" dirty="0">
                <a:solidFill>
                  <a:schemeClr val="bg1"/>
                </a:solidFill>
              </a:rPr>
              <a:t>Λίστα με τα διαθέσιμα </a:t>
            </a:r>
            <a:r>
              <a:rPr lang="en-US" dirty="0">
                <a:solidFill>
                  <a:schemeClr val="bg1"/>
                </a:solidFill>
              </a:rPr>
              <a:t>Spaceports</a:t>
            </a:r>
            <a:r>
              <a:rPr lang="el-GR" dirty="0">
                <a:solidFill>
                  <a:schemeClr val="bg1"/>
                </a:solidFill>
              </a:rPr>
              <a:t> για χρήση σε μια Αποστολή</a:t>
            </a:r>
          </a:p>
          <a:p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0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53B2D-805F-487C-A0C2-8C610C0D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8D339-FDC4-4553-B7DD-C6E1AC4C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tabLst>
                <a:tab pos="1708150" algn="l"/>
              </a:tabLst>
            </a:pPr>
            <a:r>
              <a:rPr lang="el-GR" b="1" dirty="0">
                <a:solidFill>
                  <a:schemeClr val="bg1"/>
                </a:solidFill>
              </a:rPr>
              <a:t>Λειτουργίες και Τρόποι Χρήσης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5B9A-FA4D-4929-8E82-8D57304B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40950" cy="4351338"/>
          </a:xfrm>
        </p:spPr>
        <p:txBody>
          <a:bodyPr>
            <a:normAutofit fontScale="92500" lnSpcReduction="10000"/>
          </a:bodyPr>
          <a:lstStyle/>
          <a:p>
            <a:r>
              <a:rPr lang="el-GR" dirty="0">
                <a:solidFill>
                  <a:schemeClr val="bg1"/>
                </a:solidFill>
              </a:rPr>
              <a:t>Βασικά χαρακτηριστικά του τελικού προορισμού του φορτίου μιας Αποστολής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Αναζήτηση αποστολών που έχει συμμετάσχει ή πρόκειται να συμμετέχει ένας αστροναύτης και χαρακτηριστικά για αυτήν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Ποιες αποστολές έχουν αφήσει φορτίο σε κάποιο προορισμό και πότε</a:t>
            </a:r>
          </a:p>
          <a:p>
            <a:r>
              <a:rPr lang="el-GR" dirty="0">
                <a:solidFill>
                  <a:schemeClr val="bg1"/>
                </a:solidFill>
              </a:rPr>
              <a:t>Ποιοι αστροναύτες έχουν πετάξει με όλους τους τύπους διαστημοπλοίων</a:t>
            </a:r>
          </a:p>
        </p:txBody>
      </p:sp>
    </p:spTree>
    <p:extLst>
      <p:ext uri="{BB962C8B-B14F-4D97-AF65-F5344CB8AC3E}">
        <p14:creationId xmlns:p14="http://schemas.microsoft.com/office/powerpoint/2010/main" val="23971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043B8-3AEE-46AE-A82F-637A4D8B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8D339-FDC4-4553-B7DD-C6E1AC4C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Όψεις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5B9A-FA4D-4929-8E82-8D57304B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9996948" cy="4422054"/>
          </a:xfrm>
        </p:spPr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Σειριακοί αριθμοί των διαστημοπλοίων που έχουν χρησιμοποιηθεί στο παρελθόν</a:t>
            </a:r>
          </a:p>
          <a:p>
            <a:r>
              <a:rPr lang="el-GR" dirty="0">
                <a:solidFill>
                  <a:schemeClr val="bg1"/>
                </a:solidFill>
              </a:rPr>
              <a:t>Προβολή των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l-GR" dirty="0" err="1">
                <a:solidFill>
                  <a:schemeClr val="bg1"/>
                </a:solidFill>
              </a:rPr>
              <a:t>erial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l-GR" dirty="0" err="1">
                <a:solidFill>
                  <a:schemeClr val="bg1"/>
                </a:solidFill>
              </a:rPr>
              <a:t>umber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l-GR" dirty="0">
                <a:solidFill>
                  <a:schemeClr val="bg1"/>
                </a:solidFill>
              </a:rPr>
              <a:t> των διαστημοπλοίων που έχουν περάσει πλήρως τον έλεγχο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Serial Number </a:t>
            </a:r>
            <a:r>
              <a:rPr lang="el-GR" dirty="0">
                <a:solidFill>
                  <a:schemeClr val="bg1"/>
                </a:solidFill>
              </a:rPr>
              <a:t>και Αριθμός εξαρτημάτων κάθε διαστημοπλοίου </a:t>
            </a:r>
          </a:p>
          <a:p>
            <a:endParaRPr lang="el-GR" dirty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7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0F9AA4-9D81-4154-BACD-94A489BB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8D339-FDC4-4553-B7DD-C6E1AC4C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You!</a:t>
            </a:r>
            <a:endParaRPr lang="el-G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0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235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SpaceXMissionDB</vt:lpstr>
      <vt:lpstr>Λόγος Ύπαρξης Βάσης</vt:lpstr>
      <vt:lpstr>Σκοπός</vt:lpstr>
      <vt:lpstr>Κατηγορίες Χρηστών</vt:lpstr>
      <vt:lpstr>Λειτουργίες και Τρόποι Χρήσης</vt:lpstr>
      <vt:lpstr>Λειτουργίες και Τρόποι Χρήσης</vt:lpstr>
      <vt:lpstr>Όψεις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SpaceXMissionDB</dc:title>
  <dc:creator>Antonios Mavromanolis</dc:creator>
  <cp:lastModifiedBy>Antonios Mavromanolis</cp:lastModifiedBy>
  <cp:revision>43</cp:revision>
  <dcterms:created xsi:type="dcterms:W3CDTF">2021-01-17T19:43:41Z</dcterms:created>
  <dcterms:modified xsi:type="dcterms:W3CDTF">2021-01-18T21:04:07Z</dcterms:modified>
</cp:coreProperties>
</file>