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ECD1-C872-7444-9FF5-BD17517674D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D3BD-6853-A449-A363-576A582D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 is not about </a:t>
            </a:r>
            <a:r>
              <a:rPr lang="en-US" dirty="0" smtClean="0">
                <a:solidFill>
                  <a:srgbClr val="FF0000"/>
                </a:solidFill>
              </a:rPr>
              <a:t>hacking things</a:t>
            </a:r>
            <a:r>
              <a:rPr lang="en-US" dirty="0" smtClean="0"/>
              <a:t>, it is but mostly about </a:t>
            </a:r>
            <a:r>
              <a:rPr lang="en-US" dirty="0" smtClean="0">
                <a:solidFill>
                  <a:srgbClr val="FF0000"/>
                </a:solidFill>
              </a:rPr>
              <a:t>engineering things</a:t>
            </a:r>
            <a:r>
              <a:rPr lang="en-US" dirty="0" smtClean="0"/>
              <a:t>: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5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 PHP Application(s)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Stratus Framework (similar to </a:t>
            </a:r>
            <a:r>
              <a:rPr lang="en-US" dirty="0" err="1" smtClean="0"/>
              <a:t>Laravel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 map (REST connections)</a:t>
            </a:r>
          </a:p>
          <a:p>
            <a:r>
              <a:rPr lang="en-US" dirty="0" smtClean="0"/>
              <a:t>Dataflow transports (REST, DB, </a:t>
            </a:r>
            <a:r>
              <a:rPr lang="en-US" dirty="0" err="1" smtClean="0"/>
              <a:t>QueueC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Business logic (engineering part)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5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0007" r="-50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125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Object-relational mapping (ORM, O/RM, and O/R mapping tool) in computer science is a </a:t>
            </a:r>
            <a:r>
              <a:rPr lang="en-US" sz="2000" b="1" dirty="0" smtClean="0">
                <a:solidFill>
                  <a:srgbClr val="FF0000"/>
                </a:solidFill>
              </a:rPr>
              <a:t>programming technique </a:t>
            </a:r>
            <a:r>
              <a:rPr lang="en-US" sz="2000" dirty="0" smtClean="0"/>
              <a:t>for converting data between incompatible type systems in object-oriented programming languages.</a:t>
            </a:r>
          </a:p>
          <a:p>
            <a:r>
              <a:rPr lang="en-US" sz="2000" dirty="0" smtClean="0"/>
              <a:t>This creates, in effect, a "</a:t>
            </a:r>
            <a:r>
              <a:rPr lang="en-US" sz="2000" b="1" dirty="0" smtClean="0">
                <a:solidFill>
                  <a:srgbClr val="FF0000"/>
                </a:solidFill>
              </a:rPr>
              <a:t>virtual object database</a:t>
            </a:r>
            <a:r>
              <a:rPr lang="en-US" sz="2000" dirty="0" smtClean="0"/>
              <a:t>" that can be used from within the programming language.</a:t>
            </a:r>
          </a:p>
          <a:p>
            <a:r>
              <a:rPr lang="en-US" sz="2000" dirty="0" smtClean="0"/>
              <a:t>There are both free and commercial packages available that perform object-relational mapping, although some programmers opt to construct their own ORM tools.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3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Smarty</a:t>
            </a:r>
          </a:p>
          <a:p>
            <a:r>
              <a:rPr lang="en-US" dirty="0" smtClean="0"/>
              <a:t>Blade</a:t>
            </a:r>
            <a:endParaRPr lang="en-US" sz="2000" dirty="0" smtClean="0"/>
          </a:p>
          <a:p>
            <a:r>
              <a:rPr lang="en-US" dirty="0" smtClean="0"/>
              <a:t>PHPTAL</a:t>
            </a:r>
          </a:p>
          <a:p>
            <a:r>
              <a:rPr lang="en-US" dirty="0" smtClean="0"/>
              <a:t>PHP </a:t>
            </a:r>
            <a:r>
              <a:rPr lang="en-US" dirty="0" smtClean="0">
                <a:sym typeface="Wingdings"/>
              </a:rPr>
              <a:t>: 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63" y="1600200"/>
            <a:ext cx="2334237" cy="44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computing, representational state transfer (REST) is an architectural style consisting of a coordinated set of components, connectors, and data elements within a distributed hypermedia system, where the focus is on component roles and a specific set of interactions between data elements rather than implementation details.</a:t>
            </a:r>
          </a:p>
          <a:p>
            <a:pPr marL="0" indent="0">
              <a:buNone/>
            </a:pPr>
            <a:r>
              <a:rPr lang="en-US" sz="2000" dirty="0" smtClean="0"/>
              <a:t>Its purpose is to induce </a:t>
            </a:r>
            <a:r>
              <a:rPr lang="en-US" sz="2000" dirty="0" smtClean="0">
                <a:solidFill>
                  <a:srgbClr val="FF0000"/>
                </a:solidFill>
              </a:rPr>
              <a:t>performance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scalability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simplicity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modifiability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visibility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portability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FF0000"/>
                </a:solidFill>
              </a:rPr>
              <a:t>reliability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REST is the software </a:t>
            </a:r>
            <a:r>
              <a:rPr lang="en-US" sz="2000" dirty="0" smtClean="0">
                <a:solidFill>
                  <a:srgbClr val="FF0000"/>
                </a:solidFill>
              </a:rPr>
              <a:t>architectural style </a:t>
            </a:r>
            <a:r>
              <a:rPr lang="en-US" sz="2000" dirty="0" smtClean="0"/>
              <a:t>of the World Wide Web.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331669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err="1" smtClean="0"/>
              <a:t>Nette</a:t>
            </a:r>
            <a:endParaRPr lang="en-US" dirty="0" smtClean="0"/>
          </a:p>
          <a:p>
            <a:r>
              <a:rPr lang="en-US" dirty="0" err="1" smtClean="0"/>
              <a:t>CodeIgniter</a:t>
            </a:r>
            <a:endParaRPr lang="en-US" dirty="0" smtClean="0"/>
          </a:p>
          <a:p>
            <a:r>
              <a:rPr lang="en-US" dirty="0" err="1" smtClean="0"/>
              <a:t>Zend</a:t>
            </a:r>
            <a:r>
              <a:rPr lang="en-US" dirty="0" smtClean="0"/>
              <a:t> Framework 2</a:t>
            </a:r>
          </a:p>
          <a:p>
            <a:r>
              <a:rPr lang="en-US" dirty="0" err="1" smtClean="0"/>
              <a:t>Yii</a:t>
            </a:r>
            <a:endParaRPr lang="en-US" dirty="0"/>
          </a:p>
          <a:p>
            <a:r>
              <a:rPr lang="en-US" dirty="0" err="1" smtClean="0"/>
              <a:t>CakePHP</a:t>
            </a:r>
            <a:endParaRPr lang="en-US" dirty="0" smtClean="0"/>
          </a:p>
          <a:p>
            <a:r>
              <a:rPr lang="en-US" dirty="0" smtClean="0"/>
              <a:t>Slim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20" y="1417638"/>
            <a:ext cx="4010680" cy="26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vs</a:t>
            </a:r>
            <a:r>
              <a:rPr lang="en-US" dirty="0" smtClean="0"/>
              <a:t>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Comments! Comments! Comments!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nd again comments… everywhere (git commit, functions, classes, variables, or even particular line of non-trivial code)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ode style (PHPCS aka </a:t>
            </a:r>
            <a:r>
              <a:rPr lang="en-US" sz="2400" dirty="0" err="1" smtClean="0"/>
              <a:t>CodeSniffer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ariables, functions, comments and … in English</a:t>
            </a:r>
          </a:p>
          <a:p>
            <a:r>
              <a:rPr lang="en-US" sz="2400" dirty="0" smtClean="0"/>
              <a:t>In case of fire -&gt; git commit -&gt; git push -&gt; run</a:t>
            </a:r>
          </a:p>
          <a:p>
            <a:r>
              <a:rPr lang="en-US" sz="2400" dirty="0" err="1" smtClean="0"/>
              <a:t>var_dump</a:t>
            </a:r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var_export</a:t>
            </a:r>
            <a:r>
              <a:rPr lang="en-US" sz="2400" dirty="0"/>
              <a:t> </a:t>
            </a:r>
            <a:r>
              <a:rPr lang="en-US" sz="2400" dirty="0" smtClean="0"/>
              <a:t>+ exceptions + comments</a:t>
            </a:r>
          </a:p>
          <a:p>
            <a:r>
              <a:rPr lang="en-US" sz="2400" dirty="0" smtClean="0"/>
              <a:t>complexity of functions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aming of variables and functions (also classes)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ode responsibility boundaries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75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problems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              </a:t>
            </a:r>
            <a:r>
              <a:rPr lang="en-US" dirty="0" smtClean="0"/>
              <a:t>&lt;= </a:t>
            </a:r>
            <a:r>
              <a:rPr lang="en-US" sz="2000" dirty="0" smtClean="0"/>
              <a:t>small problem</a:t>
            </a:r>
            <a:endParaRPr lang="en-US" sz="2000" dirty="0" smtClean="0"/>
          </a:p>
          <a:p>
            <a:r>
              <a:rPr lang="en-US" dirty="0" smtClean="0"/>
              <a:t>Searching           &lt;= medium problem</a:t>
            </a:r>
          </a:p>
          <a:p>
            <a:r>
              <a:rPr lang="et-EE" dirty="0" smtClean="0"/>
              <a:t>Self-confidence &lt;= </a:t>
            </a:r>
            <a:r>
              <a:rPr lang="et-EE" sz="4000" dirty="0" smtClean="0"/>
              <a:t>HUGE PROBLEM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LARAVEL FW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</a:t>
            </a:r>
          </a:p>
          <a:p>
            <a:r>
              <a:rPr lang="en-US" dirty="0" smtClean="0"/>
              <a:t>ORM (Eloquent ORM)</a:t>
            </a:r>
          </a:p>
          <a:p>
            <a:r>
              <a:rPr lang="en-US" dirty="0" smtClean="0"/>
              <a:t>Blade</a:t>
            </a:r>
          </a:p>
          <a:p>
            <a:r>
              <a:rPr lang="en-US" dirty="0" smtClean="0"/>
              <a:t>REST routing policies (resources)</a:t>
            </a:r>
          </a:p>
          <a:p>
            <a:r>
              <a:rPr lang="en-US" dirty="0" smtClean="0"/>
              <a:t>Artisan script </a:t>
            </a:r>
          </a:p>
          <a:p>
            <a:r>
              <a:rPr lang="en-US" dirty="0" smtClean="0"/>
              <a:t>DB Migrations/Seeds</a:t>
            </a:r>
          </a:p>
          <a:p>
            <a:r>
              <a:rPr lang="en-US" dirty="0" smtClean="0"/>
              <a:t>A lot of extensions and modules through composer loader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8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392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development</vt:lpstr>
      <vt:lpstr>MVC</vt:lpstr>
      <vt:lpstr>ORM</vt:lpstr>
      <vt:lpstr>Template Engine</vt:lpstr>
      <vt:lpstr>REST</vt:lpstr>
      <vt:lpstr>FRAMEWORK</vt:lpstr>
      <vt:lpstr>Good vs Bad</vt:lpstr>
      <vt:lpstr>Biggest problems</vt:lpstr>
      <vt:lpstr>LARAVEL FW</vt:lpstr>
      <vt:lpstr>Skype PHP Application(s)</vt:lpstr>
      <vt:lpstr>QA</vt:lpstr>
    </vt:vector>
  </TitlesOfParts>
  <Company>Matrix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Grigori Palamarchuk</dc:creator>
  <cp:lastModifiedBy>Grigori Palamarchuk</cp:lastModifiedBy>
  <cp:revision>38</cp:revision>
  <dcterms:created xsi:type="dcterms:W3CDTF">2016-05-27T22:52:33Z</dcterms:created>
  <dcterms:modified xsi:type="dcterms:W3CDTF">2016-05-28T06:44:38Z</dcterms:modified>
</cp:coreProperties>
</file>