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3" r:id="rId16"/>
    <p:sldId id="269" r:id="rId17"/>
    <p:sldId id="274" r:id="rId18"/>
    <p:sldId id="270" r:id="rId19"/>
    <p:sldId id="276" r:id="rId20"/>
    <p:sldId id="271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3796-954E-445B-84E0-FD73DC64C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90604"/>
            <a:ext cx="8991600" cy="1645920"/>
          </a:xfrm>
        </p:spPr>
        <p:txBody>
          <a:bodyPr/>
          <a:lstStyle/>
          <a:p>
            <a:r>
              <a:rPr lang="en-US" dirty="0"/>
              <a:t>PROIECT TESTARE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062AC-4675-48B0-9ACF-20014F2AA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503" y="3065281"/>
            <a:ext cx="6801612" cy="1239894"/>
          </a:xfrm>
        </p:spPr>
        <p:txBody>
          <a:bodyPr/>
          <a:lstStyle/>
          <a:p>
            <a:r>
              <a:rPr lang="en-US" dirty="0"/>
              <a:t>Anca </a:t>
            </a:r>
            <a:r>
              <a:rPr lang="en-US" dirty="0" err="1"/>
              <a:t>Tomoiaga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3036-ED92-45E0-B78B-6A190DBE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3" y="232197"/>
            <a:ext cx="8333291" cy="1046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TC1. The user is able to read an article from the blog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test case,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citeasca</a:t>
            </a:r>
            <a:r>
              <a:rPr lang="en-US" dirty="0"/>
              <a:t> un </a:t>
            </a:r>
            <a:r>
              <a:rPr lang="en-US" dirty="0" err="1"/>
              <a:t>articol</a:t>
            </a:r>
            <a:r>
              <a:rPr lang="en-US" dirty="0"/>
              <a:t> de pe blog.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F8E31-1939-4AD2-8DE9-49777033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76" y="1595519"/>
            <a:ext cx="8858824" cy="52624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C1F6F7-2CB5-487E-9F32-D3A897FE6CB3}"/>
              </a:ext>
            </a:extLst>
          </p:cNvPr>
          <p:cNvSpPr txBox="1">
            <a:spLocks/>
          </p:cNvSpPr>
          <p:nvPr/>
        </p:nvSpPr>
        <p:spPr>
          <a:xfrm>
            <a:off x="501470" y="1595519"/>
            <a:ext cx="2481427" cy="5262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Clasa</a:t>
            </a:r>
            <a:r>
              <a:rPr lang="en-US" dirty="0"/>
              <a:t> publica ReadTheBlog_TC1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TestBase</a:t>
            </a:r>
            <a:endParaRPr lang="en-US" dirty="0"/>
          </a:p>
          <a:p>
            <a:r>
              <a:rPr lang="en-US" dirty="0" err="1"/>
              <a:t>Adnotarea</a:t>
            </a:r>
            <a:r>
              <a:rPr lang="en-US" dirty="0"/>
              <a:t> @Test </a:t>
            </a:r>
            <a:r>
              <a:rPr lang="en-US" dirty="0" err="1"/>
              <a:t>marcheaza</a:t>
            </a:r>
            <a:r>
              <a:rPr lang="en-US" dirty="0"/>
              <a:t> </a:t>
            </a:r>
            <a:r>
              <a:rPr lang="en-US" dirty="0" err="1"/>
              <a:t>inceputul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 </a:t>
            </a:r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in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read_the_blog</a:t>
            </a:r>
            <a:r>
              <a:rPr lang="en-US" dirty="0"/>
              <a:t>()</a:t>
            </a:r>
          </a:p>
          <a:p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 err="1"/>
              <a:t>openURL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clickOnButton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waitForElementToBeVisible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assertTheText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705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A469D-C392-4BB1-B22B-D0525798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69" y="1961965"/>
            <a:ext cx="8778831" cy="48960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636E00-33D9-4FB1-B68E-07AF8572805D}"/>
              </a:ext>
            </a:extLst>
          </p:cNvPr>
          <p:cNvSpPr txBox="1">
            <a:spLocks/>
          </p:cNvSpPr>
          <p:nvPr/>
        </p:nvSpPr>
        <p:spPr>
          <a:xfrm>
            <a:off x="315038" y="215920"/>
            <a:ext cx="2738880" cy="433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err="1"/>
              <a:t>waitForElementToBeVisible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scrollDown</a:t>
            </a:r>
            <a:r>
              <a:rPr lang="en-US" i="1" dirty="0"/>
              <a:t>()</a:t>
            </a:r>
          </a:p>
          <a:p>
            <a:r>
              <a:rPr lang="en-US" dirty="0"/>
              <a:t>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i="1" dirty="0" err="1"/>
              <a:t>logger</a:t>
            </a:r>
            <a:r>
              <a:rPr lang="en-US" dirty="0" err="1"/>
              <a:t>ul</a:t>
            </a:r>
            <a:r>
              <a:rPr lang="en-US" dirty="0"/>
              <a:t>, in care se </a:t>
            </a:r>
            <a:r>
              <a:rPr lang="en-US" dirty="0" err="1"/>
              <a:t>noteaza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pas </a:t>
            </a:r>
            <a:r>
              <a:rPr lang="en-US" dirty="0" err="1"/>
              <a:t>facut</a:t>
            </a:r>
            <a:r>
              <a:rPr lang="en-US" dirty="0"/>
              <a:t>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testului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7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36CC-DAE5-4B1A-86E2-3868850E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8" y="1171852"/>
            <a:ext cx="9863091" cy="4793944"/>
          </a:xfrm>
        </p:spPr>
        <p:txBody>
          <a:bodyPr>
            <a:normAutofit/>
          </a:bodyPr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openURL</a:t>
            </a:r>
            <a:r>
              <a:rPr lang="en-US" i="1" dirty="0"/>
              <a:t>()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acceseaza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homepage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 se </a:t>
            </a:r>
            <a:r>
              <a:rPr lang="en-US" dirty="0" err="1"/>
              <a:t>inchide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de cookies</a:t>
            </a:r>
          </a:p>
          <a:p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waitForElementToBeVisible</a:t>
            </a:r>
            <a:r>
              <a:rPr lang="en-US" dirty="0"/>
              <a:t>() 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LibrarPersonalizat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vizibil</a:t>
            </a:r>
            <a:r>
              <a:rPr lang="en-US" dirty="0"/>
              <a:t> pe </a:t>
            </a:r>
            <a:r>
              <a:rPr lang="en-US" dirty="0" err="1"/>
              <a:t>pagina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ca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ne </a:t>
            </a:r>
            <a:r>
              <a:rPr lang="en-US" dirty="0" err="1"/>
              <a:t>aflam</a:t>
            </a:r>
            <a:r>
              <a:rPr lang="en-US" dirty="0"/>
              <a:t> pe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HomePage</a:t>
            </a:r>
            <a:r>
              <a:rPr lang="en-US" dirty="0"/>
              <a:t> -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assertTheText</a:t>
            </a:r>
            <a:r>
              <a:rPr lang="en-US" dirty="0"/>
              <a:t>()</a:t>
            </a:r>
          </a:p>
          <a:p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waitForElementToBeClickable</a:t>
            </a:r>
            <a:r>
              <a:rPr lang="en-US" dirty="0"/>
              <a:t>() 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butonul</a:t>
            </a:r>
            <a:r>
              <a:rPr lang="en-US" dirty="0"/>
              <a:t> de Blog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clickuit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Blog</a:t>
            </a:r>
          </a:p>
          <a:p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scrollDown</a:t>
            </a:r>
            <a:r>
              <a:rPr lang="en-US" dirty="0"/>
              <a:t>()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recomandarea</a:t>
            </a:r>
            <a:r>
              <a:rPr lang="en-US" dirty="0"/>
              <a:t> </a:t>
            </a:r>
            <a:r>
              <a:rPr lang="en-US" dirty="0" err="1"/>
              <a:t>cartii</a:t>
            </a:r>
            <a:r>
              <a:rPr lang="en-US" dirty="0"/>
              <a:t> “</a:t>
            </a:r>
            <a:r>
              <a:rPr lang="en-US" dirty="0" err="1"/>
              <a:t>Și</a:t>
            </a:r>
            <a:r>
              <a:rPr lang="en-US" dirty="0"/>
              <a:t>-n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dimineață</a:t>
            </a:r>
            <a:r>
              <a:rPr lang="en-US" dirty="0"/>
              <a:t> </a:t>
            </a:r>
            <a:r>
              <a:rPr lang="en-US" dirty="0" err="1"/>
              <a:t>drumul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casă</a:t>
            </a:r>
            <a:r>
              <a:rPr lang="en-US" dirty="0"/>
              <a:t> e tot </a:t>
            </a:r>
            <a:r>
              <a:rPr lang="en-US" dirty="0" err="1"/>
              <a:t>mai</a:t>
            </a:r>
            <a:r>
              <a:rPr lang="en-US" dirty="0"/>
              <a:t> lung”, element pe care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assertTheText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asigura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recomandarea</a:t>
            </a:r>
            <a:r>
              <a:rPr lang="en-US" dirty="0"/>
              <a:t> </a:t>
            </a:r>
            <a:r>
              <a:rPr lang="en-US" dirty="0" err="1"/>
              <a:t>cartii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endParaRPr lang="en-US" dirty="0"/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recomandarea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(), </a:t>
            </a:r>
            <a:r>
              <a:rPr lang="en-US" dirty="0" err="1"/>
              <a:t>urmand</a:t>
            </a:r>
            <a:r>
              <a:rPr lang="en-US" dirty="0"/>
              <a:t> a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assertTheText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am </a:t>
            </a:r>
            <a:r>
              <a:rPr lang="en-US" dirty="0" err="1"/>
              <a:t>ajuns</a:t>
            </a:r>
            <a:r>
              <a:rPr lang="en-US" dirty="0"/>
              <a:t> pe </a:t>
            </a:r>
            <a:r>
              <a:rPr lang="en-US" dirty="0" err="1"/>
              <a:t>pagina</a:t>
            </a:r>
            <a:r>
              <a:rPr lang="en-US" dirty="0"/>
              <a:t> cu </a:t>
            </a:r>
            <a:r>
              <a:rPr lang="en-US" dirty="0" err="1"/>
              <a:t>recomandarea</a:t>
            </a:r>
            <a:r>
              <a:rPr lang="en-US" dirty="0"/>
              <a:t> </a:t>
            </a:r>
            <a:r>
              <a:rPr lang="en-US" dirty="0" err="1"/>
              <a:t>potrivita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F22DB4-562D-42DC-940A-E7641CA45467}"/>
              </a:ext>
            </a:extLst>
          </p:cNvPr>
          <p:cNvSpPr txBox="1">
            <a:spLocks/>
          </p:cNvSpPr>
          <p:nvPr/>
        </p:nvSpPr>
        <p:spPr>
          <a:xfrm>
            <a:off x="846220" y="125664"/>
            <a:ext cx="8333291" cy="104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TC1. The user is able to read an article from the blog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urmati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9462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562A-7816-493A-A0AF-793A23C3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2" y="1970842"/>
            <a:ext cx="2864647" cy="5348795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clasa</a:t>
            </a:r>
            <a:r>
              <a:rPr lang="en-US" dirty="0"/>
              <a:t> SearchByPublishingHouseLetterH_TC2 </a:t>
            </a:r>
            <a:r>
              <a:rPr lang="en-US" dirty="0" err="1"/>
              <a:t>mosteneste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TestBase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adnotarea</a:t>
            </a:r>
            <a:r>
              <a:rPr lang="en-US" dirty="0"/>
              <a:t> de @Test() care </a:t>
            </a:r>
            <a:r>
              <a:rPr lang="en-US" dirty="0" err="1"/>
              <a:t>marcheaza</a:t>
            </a:r>
            <a:r>
              <a:rPr lang="en-US" dirty="0"/>
              <a:t> </a:t>
            </a:r>
            <a:r>
              <a:rPr lang="en-US" dirty="0" err="1"/>
              <a:t>inceputul</a:t>
            </a:r>
            <a:r>
              <a:rPr lang="en-US" dirty="0"/>
              <a:t> </a:t>
            </a:r>
            <a:r>
              <a:rPr lang="en-US" dirty="0" err="1"/>
              <a:t>testului</a:t>
            </a:r>
            <a:endParaRPr lang="en-US" dirty="0"/>
          </a:p>
          <a:p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in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search_by_publishing_house_letter_h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A8065-F539-47F6-8AE1-2377663E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09" y="1572306"/>
            <a:ext cx="8988844" cy="52856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1C307-40E2-4F51-A68E-84EDC28E9D6F}"/>
              </a:ext>
            </a:extLst>
          </p:cNvPr>
          <p:cNvSpPr txBox="1">
            <a:spLocks/>
          </p:cNvSpPr>
          <p:nvPr/>
        </p:nvSpPr>
        <p:spPr>
          <a:xfrm>
            <a:off x="375703" y="232197"/>
            <a:ext cx="10676996" cy="104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TC2. The user is able to search books by publishing houses whose name start with the letter 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test case,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caute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edituri</a:t>
            </a:r>
            <a:r>
              <a:rPr lang="en-US" dirty="0"/>
              <a:t> al </a:t>
            </a:r>
            <a:r>
              <a:rPr lang="en-US" dirty="0" err="1"/>
              <a:t>caror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incep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H.</a:t>
            </a:r>
          </a:p>
        </p:txBody>
      </p:sp>
    </p:spTree>
    <p:extLst>
      <p:ext uri="{BB962C8B-B14F-4D97-AF65-F5344CB8AC3E}">
        <p14:creationId xmlns:p14="http://schemas.microsoft.com/office/powerpoint/2010/main" val="139123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5D75-1390-4034-8303-BB9F54E4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892" y="284085"/>
            <a:ext cx="7001641" cy="2816325"/>
          </a:xfrm>
        </p:spPr>
        <p:txBody>
          <a:bodyPr>
            <a:normAutofit/>
          </a:bodyPr>
          <a:lstStyle/>
          <a:p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test case </a:t>
            </a:r>
            <a:r>
              <a:rPr lang="en-US" dirty="0" err="1"/>
              <a:t>observam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 err="1"/>
              <a:t>openURL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clickOnButton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waitForElementToBeClickable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waitForElementToBeVisible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/>
              <a:t>assertTheText</a:t>
            </a:r>
            <a:r>
              <a:rPr lang="en-US" i="1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34C64-D9E6-4FEA-A31E-28558DE9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92" y="3036811"/>
            <a:ext cx="977401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3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B96C-96A9-4FE4-B30A-5CAC57D6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438184"/>
            <a:ext cx="9055342" cy="4301844"/>
          </a:xfrm>
        </p:spPr>
        <p:txBody>
          <a:bodyPr>
            <a:normAutofit/>
          </a:bodyPr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openURL</a:t>
            </a:r>
            <a:r>
              <a:rPr lang="en-US" dirty="0"/>
              <a:t>()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acceseaza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homepage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 se </a:t>
            </a:r>
            <a:r>
              <a:rPr lang="en-US" dirty="0" err="1"/>
              <a:t>inchide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de cookies</a:t>
            </a:r>
          </a:p>
          <a:p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waitForElementToBeClickable</a:t>
            </a:r>
            <a:r>
              <a:rPr lang="en-US" dirty="0"/>
              <a:t>() 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PublishingHouses</a:t>
            </a:r>
            <a:r>
              <a:rPr lang="en-US" dirty="0"/>
              <a:t> -cu </a:t>
            </a:r>
            <a:r>
              <a:rPr lang="en-US" dirty="0" err="1"/>
              <a:t>edituri</a:t>
            </a:r>
            <a:r>
              <a:rPr lang="en-US" dirty="0"/>
              <a:t>-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clickuit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editurilor</a:t>
            </a:r>
            <a:r>
              <a:rPr lang="en-US" dirty="0"/>
              <a:t> - </a:t>
            </a:r>
            <a:r>
              <a:rPr lang="en-US" dirty="0" err="1"/>
              <a:t>PublishingHousesBtn</a:t>
            </a:r>
            <a:endParaRPr lang="en-US" dirty="0"/>
          </a:p>
          <a:p>
            <a:r>
              <a:rPr lang="en-US" dirty="0" err="1"/>
              <a:t>utilizand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waitForElementToBeClickable</a:t>
            </a:r>
            <a:r>
              <a:rPr lang="en-US" dirty="0"/>
              <a:t>() 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HPublishingHousesBtn</a:t>
            </a:r>
            <a:r>
              <a:rPr lang="en-US" dirty="0"/>
              <a:t> - </a:t>
            </a:r>
            <a:r>
              <a:rPr lang="en-US" dirty="0" err="1"/>
              <a:t>edituri</a:t>
            </a:r>
            <a:r>
              <a:rPr lang="en-US" dirty="0"/>
              <a:t> 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H-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clickuit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se face click pe </a:t>
            </a:r>
            <a:r>
              <a:rPr lang="en-US" dirty="0" err="1"/>
              <a:t>acesta</a:t>
            </a:r>
            <a:endParaRPr lang="en-US" dirty="0"/>
          </a:p>
          <a:p>
            <a:r>
              <a:rPr lang="en-US" dirty="0"/>
              <a:t>tot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se face click pe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HumanitasBtn</a:t>
            </a:r>
            <a:r>
              <a:rPr lang="en-US" dirty="0"/>
              <a:t>, pe care </a:t>
            </a:r>
            <a:r>
              <a:rPr lang="en-US" dirty="0" err="1"/>
              <a:t>facand</a:t>
            </a:r>
            <a:r>
              <a:rPr lang="en-US" dirty="0"/>
              <a:t> click </a:t>
            </a:r>
            <a:r>
              <a:rPr lang="en-US" dirty="0" err="1"/>
              <a:t>inca</a:t>
            </a:r>
            <a:r>
              <a:rPr lang="en-US" dirty="0"/>
              <a:t> o data, se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editurii</a:t>
            </a:r>
            <a:r>
              <a:rPr lang="en-US" dirty="0"/>
              <a:t> </a:t>
            </a:r>
            <a:r>
              <a:rPr lang="en-US" dirty="0" err="1"/>
              <a:t>Humanitas</a:t>
            </a:r>
            <a:endParaRPr lang="en-US" dirty="0"/>
          </a:p>
          <a:p>
            <a:r>
              <a:rPr lang="en-US" dirty="0"/>
              <a:t>pe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editurii</a:t>
            </a:r>
            <a:r>
              <a:rPr lang="en-US" dirty="0"/>
              <a:t> </a:t>
            </a:r>
            <a:r>
              <a:rPr lang="en-US" dirty="0" err="1"/>
              <a:t>Humanitas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assertTheText</a:t>
            </a:r>
            <a:r>
              <a:rPr lang="en-US" dirty="0"/>
              <a:t>()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ne </a:t>
            </a:r>
            <a:r>
              <a:rPr lang="en-US" dirty="0" err="1"/>
              <a:t>aflam</a:t>
            </a:r>
            <a:r>
              <a:rPr lang="en-US" dirty="0"/>
              <a:t> pe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corecta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711165-3DB0-40D8-896B-98426B9ABB3D}"/>
              </a:ext>
            </a:extLst>
          </p:cNvPr>
          <p:cNvSpPr txBox="1">
            <a:spLocks/>
          </p:cNvSpPr>
          <p:nvPr/>
        </p:nvSpPr>
        <p:spPr>
          <a:xfrm>
            <a:off x="846220" y="125664"/>
            <a:ext cx="9247691" cy="104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TC2. The user is able to search books by publishing houses whose name start with the letter 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urmati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0246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6D4C-9083-4F25-8E56-C9BFADCB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491" y="146629"/>
            <a:ext cx="8691241" cy="985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TC3. The user is able to search books by the name of the author.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test case,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caute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59410-54B8-4903-A9A4-0C315D5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89" y="1229707"/>
            <a:ext cx="9216411" cy="56282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1C4CFA-6A46-484B-A482-6973627101EA}"/>
              </a:ext>
            </a:extLst>
          </p:cNvPr>
          <p:cNvSpPr txBox="1">
            <a:spLocks/>
          </p:cNvSpPr>
          <p:nvPr/>
        </p:nvSpPr>
        <p:spPr>
          <a:xfrm>
            <a:off x="73862" y="1229706"/>
            <a:ext cx="2864647" cy="56282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test case-ul din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Murakami.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test case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numita</a:t>
            </a:r>
            <a:r>
              <a:rPr lang="en-US" dirty="0"/>
              <a:t> </a:t>
            </a:r>
            <a:r>
              <a:rPr lang="en-US" i="1" dirty="0" err="1"/>
              <a:t>enterText</a:t>
            </a:r>
            <a:r>
              <a:rPr lang="en-US" i="1" dirty="0"/>
              <a:t>(),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putem</a:t>
            </a:r>
            <a:r>
              <a:rPr lang="en-US" dirty="0"/>
              <a:t> introduce text </a:t>
            </a:r>
            <a:r>
              <a:rPr lang="en-US" dirty="0" err="1"/>
              <a:t>intr</a:t>
            </a:r>
            <a:r>
              <a:rPr lang="en-US" dirty="0"/>
              <a:t>-un field.</a:t>
            </a:r>
          </a:p>
          <a:p>
            <a:r>
              <a:rPr lang="en-US" dirty="0"/>
              <a:t>In rest,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celelalte</a:t>
            </a:r>
            <a:r>
              <a:rPr lang="en-US" dirty="0"/>
              <a:t> test case-</a:t>
            </a:r>
            <a:r>
              <a:rPr lang="en-US" dirty="0" err="1"/>
              <a:t>uri</a:t>
            </a:r>
            <a:r>
              <a:rPr lang="en-US" dirty="0"/>
              <a:t>, precum: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err="1"/>
              <a:t>openURL</a:t>
            </a:r>
            <a:r>
              <a:rPr lang="en-US" i="1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err="1"/>
              <a:t>clickOnButton</a:t>
            </a:r>
            <a:r>
              <a:rPr lang="en-US" i="1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err="1"/>
              <a:t>assertTheText</a:t>
            </a:r>
            <a:r>
              <a:rPr lang="en-US" i="1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err="1"/>
              <a:t>waitForElementToBeVisible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66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7B5393-8301-4F0D-87DD-0877C055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438184"/>
            <a:ext cx="9055342" cy="4301844"/>
          </a:xfrm>
        </p:spPr>
        <p:txBody>
          <a:bodyPr>
            <a:normAutofit/>
          </a:bodyPr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openURL</a:t>
            </a:r>
            <a:r>
              <a:rPr lang="en-US" dirty="0"/>
              <a:t>()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acceseaza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homepage</a:t>
            </a:r>
          </a:p>
          <a:p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waitForElementToBeClickable</a:t>
            </a:r>
            <a:r>
              <a:rPr lang="en-US" dirty="0"/>
              <a:t>() 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filedul</a:t>
            </a:r>
            <a:r>
              <a:rPr lang="en-US" dirty="0"/>
              <a:t> de </a:t>
            </a:r>
            <a:r>
              <a:rPr lang="en-US" dirty="0" err="1"/>
              <a:t>SearchBookOrAuthorField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clickuit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face click pe field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click pe field,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enterText</a:t>
            </a:r>
            <a:r>
              <a:rPr lang="en-US" i="1" dirty="0"/>
              <a:t>() </a:t>
            </a:r>
            <a:r>
              <a:rPr lang="en-US" dirty="0" err="1"/>
              <a:t>pentru</a:t>
            </a:r>
            <a:r>
              <a:rPr lang="en-US" dirty="0"/>
              <a:t> a introduce </a:t>
            </a:r>
            <a:r>
              <a:rPr lang="en-US" dirty="0" err="1"/>
              <a:t>textul</a:t>
            </a:r>
            <a:r>
              <a:rPr lang="en-US" dirty="0"/>
              <a:t> “Murakami” in the field </a:t>
            </a:r>
          </a:p>
          <a:p>
            <a:r>
              <a:rPr lang="en-US" dirty="0"/>
              <a:t>tot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se face click pe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SearchBtn</a:t>
            </a:r>
            <a:r>
              <a:rPr lang="en-US" dirty="0"/>
              <a:t>, pe care </a:t>
            </a:r>
            <a:r>
              <a:rPr lang="en-US" dirty="0" err="1"/>
              <a:t>facand</a:t>
            </a:r>
            <a:r>
              <a:rPr lang="en-US" dirty="0"/>
              <a:t> click, se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cu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 de </a:t>
            </a:r>
            <a:r>
              <a:rPr lang="en-US" dirty="0" err="1"/>
              <a:t>autorul</a:t>
            </a:r>
            <a:r>
              <a:rPr lang="en-US" dirty="0"/>
              <a:t> Haruki Murakami</a:t>
            </a:r>
          </a:p>
          <a:p>
            <a:r>
              <a:rPr lang="en-US" dirty="0" err="1"/>
              <a:t>testul</a:t>
            </a:r>
            <a:r>
              <a:rPr lang="en-US" dirty="0"/>
              <a:t> se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i="1" dirty="0" err="1"/>
              <a:t>waitForElementToBeVisible</a:t>
            </a:r>
            <a:r>
              <a:rPr lang="en-US" i="1" dirty="0"/>
              <a:t>()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assertTheText</a:t>
            </a:r>
            <a:r>
              <a:rPr lang="en-US" i="1" dirty="0"/>
              <a:t>()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afisate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au </a:t>
            </a:r>
            <a:r>
              <a:rPr lang="en-US" dirty="0" err="1"/>
              <a:t>intr-adevar</a:t>
            </a:r>
            <a:r>
              <a:rPr lang="en-US" dirty="0"/>
              <a:t> pe Murakami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726806-02B7-4C98-B994-4CEAE1BD2E3A}"/>
              </a:ext>
            </a:extLst>
          </p:cNvPr>
          <p:cNvSpPr txBox="1">
            <a:spLocks/>
          </p:cNvSpPr>
          <p:nvPr/>
        </p:nvSpPr>
        <p:spPr>
          <a:xfrm>
            <a:off x="846220" y="125664"/>
            <a:ext cx="9247691" cy="104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TC3. The user is able to search books by the name of the author.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urmati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713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C561-5ED5-4F7C-8162-0EFC1261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88" y="1178903"/>
            <a:ext cx="9358512" cy="56790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27912-1AFD-4855-9598-B0B0A598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488" y="193663"/>
            <a:ext cx="8691241" cy="985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TC4. The user is able to search books by the name of the book.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test case,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caute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cartii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F030DD-0643-442C-A160-572CA7D298D0}"/>
              </a:ext>
            </a:extLst>
          </p:cNvPr>
          <p:cNvSpPr txBox="1">
            <a:spLocks/>
          </p:cNvSpPr>
          <p:nvPr/>
        </p:nvSpPr>
        <p:spPr>
          <a:xfrm>
            <a:off x="-31159" y="1421803"/>
            <a:ext cx="2864647" cy="490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Clasa</a:t>
            </a:r>
            <a:r>
              <a:rPr lang="en-US" dirty="0"/>
              <a:t> SearchByBookName_TC4 </a:t>
            </a:r>
            <a:r>
              <a:rPr lang="en-US" dirty="0" err="1"/>
              <a:t>mosteneste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TestBase</a:t>
            </a:r>
            <a:endParaRPr lang="en-US" dirty="0"/>
          </a:p>
          <a:p>
            <a:r>
              <a:rPr lang="en-US" dirty="0" err="1"/>
              <a:t>Adnotarea</a:t>
            </a:r>
            <a:r>
              <a:rPr lang="en-US" dirty="0"/>
              <a:t> @Test() </a:t>
            </a:r>
            <a:r>
              <a:rPr lang="en-US" dirty="0" err="1"/>
              <a:t>marcheaza</a:t>
            </a:r>
            <a:r>
              <a:rPr lang="en-US" dirty="0"/>
              <a:t> </a:t>
            </a:r>
            <a:r>
              <a:rPr lang="en-US" dirty="0" err="1"/>
              <a:t>inceputul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,  </a:t>
            </a: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aflandu</a:t>
            </a:r>
            <a:r>
              <a:rPr lang="en-US" dirty="0"/>
              <a:t>-se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search_by_book_name</a:t>
            </a:r>
            <a:r>
              <a:rPr lang="en-US" dirty="0"/>
              <a:t>() </a:t>
            </a:r>
            <a:endParaRPr lang="en-US" i="1" dirty="0"/>
          </a:p>
          <a:p>
            <a:r>
              <a:rPr lang="en-US" dirty="0"/>
              <a:t>Similar </a:t>
            </a:r>
            <a:r>
              <a:rPr lang="en-US" dirty="0" err="1"/>
              <a:t>testelor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, in </a:t>
            </a:r>
            <a:r>
              <a:rPr lang="en-US" dirty="0" err="1"/>
              <a:t>acest</a:t>
            </a:r>
            <a:r>
              <a:rPr lang="en-US" dirty="0"/>
              <a:t> test case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: </a:t>
            </a:r>
            <a:r>
              <a:rPr lang="en-US" i="1" dirty="0" err="1"/>
              <a:t>openURL</a:t>
            </a:r>
            <a:r>
              <a:rPr lang="en-US" i="1" dirty="0"/>
              <a:t>(), </a:t>
            </a:r>
            <a:r>
              <a:rPr lang="en-US" i="1" dirty="0" err="1"/>
              <a:t>clickOnButton</a:t>
            </a:r>
            <a:r>
              <a:rPr lang="en-US" i="1" dirty="0"/>
              <a:t>(), </a:t>
            </a:r>
            <a:r>
              <a:rPr lang="en-US" i="1" dirty="0" err="1"/>
              <a:t>waitForElementToBeClickable</a:t>
            </a:r>
            <a:r>
              <a:rPr lang="en-US" i="1" dirty="0"/>
              <a:t>(), </a:t>
            </a:r>
            <a:r>
              <a:rPr lang="en-US" i="1" dirty="0" err="1"/>
              <a:t>assertTheText</a:t>
            </a:r>
            <a:r>
              <a:rPr lang="en-US" i="1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0919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8BD75C-E1C6-49F3-85B7-A5DC7BF4EA4C}"/>
              </a:ext>
            </a:extLst>
          </p:cNvPr>
          <p:cNvSpPr txBox="1">
            <a:spLocks/>
          </p:cNvSpPr>
          <p:nvPr/>
        </p:nvSpPr>
        <p:spPr>
          <a:xfrm>
            <a:off x="908363" y="951288"/>
            <a:ext cx="9247691" cy="104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TC4. The user is able to search books by the name of the book.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urmati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0FAF7C-97C6-40ED-B6B9-217379A5EB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8363" y="2469749"/>
            <a:ext cx="9780352" cy="4179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openURL</a:t>
            </a:r>
            <a:r>
              <a:rPr lang="en-US" i="1" dirty="0"/>
              <a:t>()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acceseaza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homepage</a:t>
            </a:r>
          </a:p>
          <a:p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waitForElementToBeClickable</a:t>
            </a:r>
            <a:r>
              <a:rPr lang="en-US" dirty="0"/>
              <a:t>() 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filedul</a:t>
            </a:r>
            <a:r>
              <a:rPr lang="en-US" dirty="0"/>
              <a:t> de </a:t>
            </a:r>
            <a:r>
              <a:rPr lang="en-US" dirty="0" err="1"/>
              <a:t>SearchBookOrAuthorField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clickuit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care 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face click pe field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click pe field,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enterText</a:t>
            </a:r>
            <a:r>
              <a:rPr lang="en-US" i="1" dirty="0"/>
              <a:t>() </a:t>
            </a:r>
            <a:r>
              <a:rPr lang="en-US" dirty="0" err="1"/>
              <a:t>pentru</a:t>
            </a:r>
            <a:r>
              <a:rPr lang="en-US" dirty="0"/>
              <a:t> a introduce </a:t>
            </a:r>
            <a:r>
              <a:rPr lang="en-US" dirty="0" err="1"/>
              <a:t>textul</a:t>
            </a:r>
            <a:r>
              <a:rPr lang="en-US" dirty="0"/>
              <a:t> “</a:t>
            </a:r>
            <a:r>
              <a:rPr lang="en-US" dirty="0" err="1"/>
              <a:t>Refugiul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” in the field </a:t>
            </a:r>
          </a:p>
          <a:p>
            <a:r>
              <a:rPr lang="en-US" dirty="0"/>
              <a:t>tot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clickOnButton</a:t>
            </a:r>
            <a:r>
              <a:rPr lang="en-US" dirty="0"/>
              <a:t>() se face click pe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SearchBtn</a:t>
            </a:r>
            <a:r>
              <a:rPr lang="en-US" dirty="0"/>
              <a:t>, pe care </a:t>
            </a:r>
            <a:r>
              <a:rPr lang="en-US" dirty="0" err="1"/>
              <a:t>facand</a:t>
            </a:r>
            <a:r>
              <a:rPr lang="en-US" dirty="0"/>
              <a:t> click, se </a:t>
            </a:r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cu </a:t>
            </a:r>
            <a:r>
              <a:rPr lang="en-US" dirty="0" err="1"/>
              <a:t>carti</a:t>
            </a:r>
            <a:r>
              <a:rPr lang="en-US" dirty="0"/>
              <a:t> care au </a:t>
            </a:r>
            <a:r>
              <a:rPr lang="en-US" dirty="0" err="1"/>
              <a:t>numele</a:t>
            </a:r>
            <a:r>
              <a:rPr lang="en-US" dirty="0"/>
              <a:t> “</a:t>
            </a:r>
            <a:r>
              <a:rPr lang="en-US" dirty="0" err="1"/>
              <a:t>Refugiul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”</a:t>
            </a:r>
          </a:p>
          <a:p>
            <a:r>
              <a:rPr lang="en-US" dirty="0" err="1"/>
              <a:t>testul</a:t>
            </a:r>
            <a:r>
              <a:rPr lang="en-US" dirty="0"/>
              <a:t> se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i="1" dirty="0" err="1"/>
              <a:t>waitForElementToBeVisible</a:t>
            </a:r>
            <a:r>
              <a:rPr lang="en-US" i="1" dirty="0"/>
              <a:t>()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assertTheText</a:t>
            </a:r>
            <a:r>
              <a:rPr lang="en-US" i="1" dirty="0"/>
              <a:t>()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afisate</a:t>
            </a:r>
            <a:r>
              <a:rPr lang="en-US" dirty="0"/>
              <a:t> au </a:t>
            </a:r>
            <a:r>
              <a:rPr lang="en-US" dirty="0" err="1"/>
              <a:t>intr-adevar</a:t>
            </a:r>
            <a:r>
              <a:rPr lang="en-US" dirty="0"/>
              <a:t> </a:t>
            </a:r>
            <a:r>
              <a:rPr lang="en-US" dirty="0" err="1"/>
              <a:t>titlul</a:t>
            </a:r>
            <a:r>
              <a:rPr lang="en-US" dirty="0"/>
              <a:t> “</a:t>
            </a:r>
            <a:r>
              <a:rPr lang="en-US" dirty="0" err="1"/>
              <a:t>Refugiul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6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1165-0B27-48E3-8806-F5C8D5D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91BF-47C5-45F0-8E5A-0F98FE7A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064173"/>
            <a:ext cx="7729728" cy="235120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Pagina</a:t>
            </a:r>
            <a:r>
              <a:rPr lang="en-US" dirty="0"/>
              <a:t> de web </a:t>
            </a:r>
            <a:r>
              <a:rPr lang="en-US" dirty="0" err="1"/>
              <a:t>testata</a:t>
            </a:r>
            <a:endParaRPr lang="en-US" dirty="0"/>
          </a:p>
          <a:p>
            <a:r>
              <a:rPr lang="en-US" dirty="0"/>
              <a:t>2. Framework  </a:t>
            </a:r>
          </a:p>
          <a:p>
            <a:r>
              <a:rPr lang="en-US" dirty="0"/>
              <a:t>3. Test Cases</a:t>
            </a:r>
          </a:p>
        </p:txBody>
      </p:sp>
    </p:spTree>
    <p:extLst>
      <p:ext uri="{BB962C8B-B14F-4D97-AF65-F5344CB8AC3E}">
        <p14:creationId xmlns:p14="http://schemas.microsoft.com/office/powerpoint/2010/main" val="20635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F9CB9-9430-4319-BFCE-A90857B9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37" y="1178903"/>
            <a:ext cx="9277926" cy="54464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EB1CC6-5F7F-4E89-A632-78E6C32E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488" y="193663"/>
            <a:ext cx="8691241" cy="985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TC5. The user is able to search books by the horror genre.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test case, se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caute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genul</a:t>
            </a:r>
            <a:r>
              <a:rPr lang="en-US" dirty="0"/>
              <a:t> horror.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9CAB5C-1962-4E13-B59D-FF1EC51CBD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2974" y="2602914"/>
            <a:ext cx="7731125" cy="310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openURL</a:t>
            </a:r>
            <a:r>
              <a:rPr lang="en-US" i="1" dirty="0"/>
              <a:t>()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acceseaza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homepage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waitForElementToBeVisible</a:t>
            </a:r>
            <a:r>
              <a:rPr lang="en-US" i="1" dirty="0"/>
              <a:t>()</a:t>
            </a:r>
            <a:r>
              <a:rPr lang="en-US" dirty="0"/>
              <a:t>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i="1" dirty="0" err="1"/>
              <a:t>CartepediaBanner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vizibil</a:t>
            </a:r>
            <a:r>
              <a:rPr lang="en-US" dirty="0"/>
              <a:t> pe </a:t>
            </a:r>
            <a:r>
              <a:rPr lang="en-US" dirty="0" err="1"/>
              <a:t>pagina</a:t>
            </a:r>
            <a:endParaRPr lang="en-US" dirty="0"/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hoverOverElements</a:t>
            </a:r>
            <a:r>
              <a:rPr lang="en-US" i="1" dirty="0"/>
              <a:t>() </a:t>
            </a:r>
            <a:r>
              <a:rPr lang="en-US" dirty="0"/>
              <a:t>se face hover </a:t>
            </a:r>
            <a:r>
              <a:rPr lang="en-US" dirty="0" err="1"/>
              <a:t>deasupra</a:t>
            </a:r>
            <a:r>
              <a:rPr lang="en-US" i="1" dirty="0"/>
              <a:t> </a:t>
            </a:r>
            <a:r>
              <a:rPr lang="en-US" i="1" dirty="0" err="1"/>
              <a:t>CartepediaBanner</a:t>
            </a:r>
            <a:r>
              <a:rPr lang="en-US" i="1" dirty="0"/>
              <a:t> </a:t>
            </a:r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i="1" dirty="0"/>
              <a:t> </a:t>
            </a:r>
            <a:r>
              <a:rPr lang="en-US" i="1" dirty="0" err="1"/>
              <a:t>waitForElementToBeVisible</a:t>
            </a:r>
            <a:r>
              <a:rPr lang="en-US" i="1" dirty="0"/>
              <a:t>() </a:t>
            </a:r>
            <a:r>
              <a:rPr lang="en-US" dirty="0"/>
              <a:t>se </a:t>
            </a:r>
            <a:r>
              <a:rPr lang="en-US" dirty="0" err="1"/>
              <a:t>asteapta</a:t>
            </a:r>
            <a:r>
              <a:rPr lang="en-US" dirty="0"/>
              <a:t> ca </a:t>
            </a:r>
            <a:r>
              <a:rPr lang="en-US" dirty="0" err="1"/>
              <a:t>butonul</a:t>
            </a:r>
            <a:r>
              <a:rPr lang="en-US" dirty="0"/>
              <a:t> Carte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Fictiune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vizibil</a:t>
            </a:r>
            <a:r>
              <a:rPr lang="en-US" dirty="0"/>
              <a:t> pe </a:t>
            </a:r>
            <a:r>
              <a:rPr lang="en-US" dirty="0" err="1"/>
              <a:t>pagina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a se face </a:t>
            </a:r>
            <a:r>
              <a:rPr lang="en-US" dirty="0" err="1"/>
              <a:t>hoverOverElements</a:t>
            </a:r>
            <a:r>
              <a:rPr lang="en-US" dirty="0"/>
              <a:t>(),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HorrorGenre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vizibil</a:t>
            </a:r>
            <a:r>
              <a:rPr lang="en-US" dirty="0"/>
              <a:t>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pe </a:t>
            </a:r>
            <a:r>
              <a:rPr lang="en-US" dirty="0" err="1"/>
              <a:t>pagina</a:t>
            </a:r>
            <a:endParaRPr lang="en-US" dirty="0"/>
          </a:p>
          <a:p>
            <a:r>
              <a:rPr lang="en-US" i="1" dirty="0" err="1"/>
              <a:t>clickOnButton</a:t>
            </a:r>
            <a:r>
              <a:rPr lang="en-US" i="1" dirty="0"/>
              <a:t>() </a:t>
            </a:r>
            <a:r>
              <a:rPr lang="en-US" dirty="0"/>
              <a:t>face click pe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HorrorGenre</a:t>
            </a:r>
            <a:endParaRPr lang="en-US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840DC4-E481-4927-8A1B-8E87E30074C5}"/>
              </a:ext>
            </a:extLst>
          </p:cNvPr>
          <p:cNvSpPr txBox="1">
            <a:spLocks/>
          </p:cNvSpPr>
          <p:nvPr/>
        </p:nvSpPr>
        <p:spPr>
          <a:xfrm>
            <a:off x="1102974" y="1022309"/>
            <a:ext cx="9247691" cy="104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TC5. The user is able to search books by the horror genre.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Pasii</a:t>
            </a:r>
            <a:r>
              <a:rPr lang="en-US" dirty="0"/>
              <a:t> </a:t>
            </a:r>
            <a:r>
              <a:rPr lang="en-US" dirty="0" err="1"/>
              <a:t>urmati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testului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13263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4FE536-3D33-4AE4-A455-290F8803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75751" y="1344967"/>
            <a:ext cx="5557421" cy="41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D160-8FC0-427A-81A8-17C7377F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06" y="452984"/>
            <a:ext cx="10645569" cy="553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Pagina</a:t>
            </a:r>
            <a:r>
              <a:rPr lang="en-US" dirty="0"/>
              <a:t> web pe care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executate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cartepedia.ro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691C5-A9E3-4C4F-B3A9-D41E0B3E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06" y="1368767"/>
            <a:ext cx="10407588" cy="48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F1F5-6056-493D-B10A-56909D3B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4" y="745725"/>
            <a:ext cx="4057094" cy="5637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Framework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alaturata</a:t>
            </a:r>
            <a:r>
              <a:rPr lang="en-US" dirty="0"/>
              <a:t> pot fi </a:t>
            </a:r>
            <a:r>
              <a:rPr lang="en-US" dirty="0" err="1"/>
              <a:t>observate</a:t>
            </a:r>
            <a:r>
              <a:rPr lang="en-US" dirty="0"/>
              <a:t>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din </a:t>
            </a:r>
            <a:r>
              <a:rPr lang="en-US" dirty="0" err="1"/>
              <a:t>frameworkul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/>
              <a:t>config</a:t>
            </a:r>
            <a:r>
              <a:rPr lang="en-US" dirty="0"/>
              <a:t> cu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i="1" dirty="0" err="1"/>
              <a:t>QA.properties</a:t>
            </a:r>
            <a:endParaRPr lang="en-US" i="1" dirty="0"/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/>
              <a:t>reports</a:t>
            </a:r>
            <a:r>
              <a:rPr lang="en-US" dirty="0"/>
              <a:t>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rapoartele</a:t>
            </a:r>
            <a:r>
              <a:rPr lang="en-US" dirty="0"/>
              <a:t> </a:t>
            </a:r>
            <a:r>
              <a:rPr lang="en-US" dirty="0" err="1"/>
              <a:t>testelor</a:t>
            </a:r>
            <a:endParaRPr lang="en-US" dirty="0"/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i="1" dirty="0"/>
              <a:t>, </a:t>
            </a:r>
            <a:r>
              <a:rPr lang="en-US" dirty="0"/>
              <a:t>care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pachetele</a:t>
            </a:r>
            <a:r>
              <a:rPr lang="en-US" dirty="0"/>
              <a:t> </a:t>
            </a:r>
            <a:r>
              <a:rPr lang="en-US" i="1" dirty="0"/>
              <a:t>main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i="1" dirty="0"/>
              <a:t>test</a:t>
            </a:r>
            <a:r>
              <a:rPr lang="en-US" dirty="0"/>
              <a:t> </a:t>
            </a:r>
          </a:p>
          <a:p>
            <a:r>
              <a:rPr lang="en-US" i="1" dirty="0"/>
              <a:t>pom.xml </a:t>
            </a:r>
            <a:r>
              <a:rPr lang="en-US" dirty="0"/>
              <a:t>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dependintele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0792-45CA-4563-875D-AD953674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5" y="948059"/>
            <a:ext cx="428684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3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E4AA-9038-46EC-9436-3BE753F5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1" y="1501702"/>
            <a:ext cx="59125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/>
              <a:t>test</a:t>
            </a:r>
            <a:r>
              <a:rPr lang="en-US" dirty="0"/>
              <a:t> se </a:t>
            </a:r>
            <a:r>
              <a:rPr lang="en-US" dirty="0" err="1"/>
              <a:t>regasesc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/>
              <a:t>common </a:t>
            </a:r>
            <a:r>
              <a:rPr lang="en-US" dirty="0"/>
              <a:t>cu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i="1" dirty="0" err="1"/>
              <a:t>TestBase</a:t>
            </a:r>
            <a:endParaRPr lang="en-US" i="1" dirty="0"/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 err="1"/>
              <a:t>metode</a:t>
            </a:r>
            <a:r>
              <a:rPr lang="en-US" i="1" dirty="0"/>
              <a:t> </a:t>
            </a:r>
            <a:r>
              <a:rPr lang="en-US" dirty="0"/>
              <a:t>cu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i="1" dirty="0" err="1"/>
              <a:t>Metode</a:t>
            </a:r>
            <a:endParaRPr lang="en-US" i="1" dirty="0"/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/>
              <a:t>pages</a:t>
            </a:r>
            <a:r>
              <a:rPr lang="en-US" dirty="0"/>
              <a:t> cu </a:t>
            </a:r>
            <a:r>
              <a:rPr lang="en-US" dirty="0" err="1"/>
              <a:t>paginile</a:t>
            </a:r>
            <a:r>
              <a:rPr lang="en-US" dirty="0"/>
              <a:t> </a:t>
            </a:r>
            <a:r>
              <a:rPr lang="en-US" dirty="0" err="1"/>
              <a:t>accesate</a:t>
            </a:r>
            <a:r>
              <a:rPr lang="en-US" dirty="0"/>
              <a:t>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testarii</a:t>
            </a:r>
            <a:r>
              <a:rPr lang="en-US" dirty="0"/>
              <a:t> </a:t>
            </a:r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 err="1"/>
              <a:t>testCases</a:t>
            </a:r>
            <a:r>
              <a:rPr lang="en-US" dirty="0"/>
              <a:t> cu test case-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611AD-AC56-4BD0-B657-21394CED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39" y="97654"/>
            <a:ext cx="3736976" cy="66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B3D1C-D4C3-4F4E-8E98-893BE17F7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797" y="-1"/>
            <a:ext cx="6838203" cy="4872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4CE05-B6EA-4A29-9BC5-4430B2D5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113888"/>
            <a:ext cx="5353797" cy="47441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6A327E-C60F-41FB-A643-DC175ADD26F9}"/>
              </a:ext>
            </a:extLst>
          </p:cNvPr>
          <p:cNvSpPr txBox="1">
            <a:spLocks/>
          </p:cNvSpPr>
          <p:nvPr/>
        </p:nvSpPr>
        <p:spPr>
          <a:xfrm>
            <a:off x="330174" y="161175"/>
            <a:ext cx="4693447" cy="2351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i="1" dirty="0" err="1"/>
              <a:t>TestBase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mostenita</a:t>
            </a:r>
            <a:r>
              <a:rPr lang="en-US" dirty="0"/>
              <a:t> de sub-</a:t>
            </a:r>
            <a:r>
              <a:rPr lang="en-US" dirty="0" err="1"/>
              <a:t>clasele</a:t>
            </a:r>
            <a:r>
              <a:rPr lang="en-US" dirty="0"/>
              <a:t> de test case-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TestBase</a:t>
            </a:r>
            <a:r>
              <a:rPr lang="en-US" dirty="0"/>
              <a:t> se pot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 care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folosite</a:t>
            </a:r>
            <a:r>
              <a:rPr lang="en-US" dirty="0"/>
              <a:t> de </a:t>
            </a:r>
            <a:r>
              <a:rPr lang="en-US" dirty="0" err="1"/>
              <a:t>toate</a:t>
            </a:r>
            <a:r>
              <a:rPr lang="en-US" dirty="0"/>
              <a:t> sub-</a:t>
            </a:r>
            <a:r>
              <a:rPr lang="en-US" dirty="0" err="1"/>
              <a:t>clasele</a:t>
            </a:r>
            <a:r>
              <a:rPr lang="en-US" dirty="0"/>
              <a:t> de test cases care </a:t>
            </a:r>
            <a:r>
              <a:rPr lang="en-US" dirty="0" err="1"/>
              <a:t>extind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D1FE7C-D6AF-4AA0-A6DA-86127E6D46F1}"/>
              </a:ext>
            </a:extLst>
          </p:cNvPr>
          <p:cNvSpPr txBox="1">
            <a:spLocks/>
          </p:cNvSpPr>
          <p:nvPr/>
        </p:nvSpPr>
        <p:spPr>
          <a:xfrm>
            <a:off x="6096000" y="5258437"/>
            <a:ext cx="4693447" cy="2351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atasate</a:t>
            </a:r>
            <a:r>
              <a:rPr lang="en-US" dirty="0"/>
              <a:t> se pot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accesare</a:t>
            </a:r>
            <a:r>
              <a:rPr lang="en-US" dirty="0"/>
              <a:t> a URL-</a:t>
            </a:r>
            <a:r>
              <a:rPr lang="en-US" dirty="0" err="1"/>
              <a:t>ului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driver, </a:t>
            </a:r>
            <a:r>
              <a:rPr lang="en-US" i="1" dirty="0" err="1"/>
              <a:t>openURL</a:t>
            </a:r>
            <a:r>
              <a:rPr lang="en-US" i="1" dirty="0"/>
              <a:t>()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i="1" dirty="0" err="1"/>
              <a:t>openBrowser</a:t>
            </a:r>
            <a:r>
              <a:rPr lang="en-US" i="1" dirty="0"/>
              <a:t>(),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i="1" dirty="0" err="1"/>
              <a:t>SetUp</a:t>
            </a:r>
            <a:r>
              <a:rPr lang="en-US" i="1" dirty="0"/>
              <a:t>() </a:t>
            </a:r>
            <a:r>
              <a:rPr lang="en-US" dirty="0"/>
              <a:t>din </a:t>
            </a:r>
            <a:r>
              <a:rPr lang="en-US" i="1" dirty="0"/>
              <a:t>@</a:t>
            </a:r>
            <a:r>
              <a:rPr lang="en-US" i="1" dirty="0" err="1"/>
              <a:t>BeforeSuite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i="1" dirty="0" err="1"/>
              <a:t>tearDown</a:t>
            </a:r>
            <a:r>
              <a:rPr lang="en-US" i="1" dirty="0"/>
              <a:t>() </a:t>
            </a:r>
            <a:r>
              <a:rPr lang="en-US" dirty="0"/>
              <a:t>din </a:t>
            </a:r>
            <a:r>
              <a:rPr lang="en-US" i="1" dirty="0"/>
              <a:t>@</a:t>
            </a:r>
            <a:r>
              <a:rPr lang="en-US" i="1" dirty="0" err="1"/>
              <a:t>AfterSuite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14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2189-750C-4036-93F8-DEABB732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0" y="1546090"/>
            <a:ext cx="4021586" cy="4472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alaturata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observata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i="1" dirty="0" err="1"/>
              <a:t>Metode</a:t>
            </a:r>
            <a:r>
              <a:rPr lang="en-US" dirty="0"/>
              <a:t> </a:t>
            </a:r>
            <a:r>
              <a:rPr lang="en-US" dirty="0" err="1"/>
              <a:t>alaturi</a:t>
            </a:r>
            <a:r>
              <a:rPr lang="en-US" dirty="0"/>
              <a:t> de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teste, precum:</a:t>
            </a:r>
          </a:p>
          <a:p>
            <a:r>
              <a:rPr lang="en-US" i="1" dirty="0" err="1"/>
              <a:t>clickOnButton</a:t>
            </a:r>
            <a:r>
              <a:rPr lang="en-US" i="1" dirty="0"/>
              <a:t>()</a:t>
            </a:r>
            <a:r>
              <a:rPr lang="en-US" dirty="0"/>
              <a:t> –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se face click pe un element </a:t>
            </a:r>
          </a:p>
          <a:p>
            <a:r>
              <a:rPr lang="en-US" i="1" dirty="0" err="1"/>
              <a:t>enterText</a:t>
            </a:r>
            <a:r>
              <a:rPr lang="en-US" i="1" dirty="0"/>
              <a:t>()</a:t>
            </a:r>
            <a:r>
              <a:rPr lang="en-US" dirty="0"/>
              <a:t> –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introduce text in field-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i="1" dirty="0" err="1"/>
              <a:t>scrollDown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face scroll down pe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ajunge</a:t>
            </a:r>
            <a:r>
              <a:rPr lang="en-US" dirty="0"/>
              <a:t> la un element din </a:t>
            </a:r>
            <a:r>
              <a:rPr lang="en-US" dirty="0" err="1"/>
              <a:t>josul</a:t>
            </a:r>
            <a:r>
              <a:rPr lang="en-US" dirty="0"/>
              <a:t> </a:t>
            </a:r>
            <a:r>
              <a:rPr lang="en-US" dirty="0" err="1"/>
              <a:t>paginii</a:t>
            </a:r>
            <a:endParaRPr lang="en-US" dirty="0"/>
          </a:p>
          <a:p>
            <a:r>
              <a:rPr lang="en-US" i="1" dirty="0" err="1"/>
              <a:t>waitForElementToBeClickable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driverul</a:t>
            </a:r>
            <a:r>
              <a:rPr lang="en-US" dirty="0"/>
              <a:t> </a:t>
            </a:r>
            <a:r>
              <a:rPr lang="en-US" dirty="0" err="1"/>
              <a:t>asteapta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un element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clickuit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B738-6EF7-441C-9A36-2BA88876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39" y="827355"/>
            <a:ext cx="7015501" cy="55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25E8-DB59-440F-AE9E-E1C4ADD2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347" y="948859"/>
            <a:ext cx="2991893" cy="5576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pages: </a:t>
            </a:r>
            <a:r>
              <a:rPr lang="en-US" dirty="0" err="1"/>
              <a:t>HomePage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clasele</a:t>
            </a:r>
            <a:r>
              <a:rPr lang="en-US" dirty="0"/>
              <a:t> cu </a:t>
            </a:r>
            <a:r>
              <a:rPr lang="en-US" dirty="0" err="1"/>
              <a:t>pagini</a:t>
            </a:r>
            <a:r>
              <a:rPr lang="en-US" dirty="0"/>
              <a:t> din </a:t>
            </a:r>
            <a:r>
              <a:rPr lang="en-US" dirty="0" err="1"/>
              <a:t>pachetul</a:t>
            </a:r>
            <a:r>
              <a:rPr lang="en-US" dirty="0"/>
              <a:t> </a:t>
            </a:r>
            <a:r>
              <a:rPr lang="en-US" i="1" dirty="0"/>
              <a:t>pages</a:t>
            </a:r>
            <a:r>
              <a:rPr lang="en-US" dirty="0"/>
              <a:t> se </a:t>
            </a:r>
            <a:r>
              <a:rPr lang="en-US" dirty="0" err="1"/>
              <a:t>regasesc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cu care </a:t>
            </a:r>
            <a:r>
              <a:rPr lang="en-US" dirty="0" err="1"/>
              <a:t>interactioneaza</a:t>
            </a:r>
            <a:r>
              <a:rPr lang="en-US" dirty="0"/>
              <a:t> Selenium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testelor</a:t>
            </a:r>
            <a:endParaRPr lang="en-US" dirty="0"/>
          </a:p>
          <a:p>
            <a:r>
              <a:rPr lang="en-US" dirty="0" err="1"/>
              <a:t>Avem</a:t>
            </a:r>
            <a:r>
              <a:rPr lang="en-US" dirty="0"/>
              <a:t> ca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i="1" dirty="0" err="1"/>
              <a:t>HomePage</a:t>
            </a:r>
            <a:r>
              <a:rPr lang="en-US" dirty="0"/>
              <a:t>, in care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varietate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definite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locatori</a:t>
            </a:r>
            <a:r>
              <a:rPr lang="en-US" dirty="0"/>
              <a:t> precum </a:t>
            </a:r>
            <a:r>
              <a:rPr lang="en-US" i="1" dirty="0"/>
              <a:t>id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i="1" dirty="0" err="1"/>
              <a:t>xpath</a:t>
            </a:r>
            <a:r>
              <a:rPr lang="en-US" dirty="0"/>
              <a:t>.</a:t>
            </a:r>
          </a:p>
          <a:p>
            <a:r>
              <a:rPr lang="en-US" dirty="0" err="1"/>
              <a:t>Elementele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actiuni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cum am </a:t>
            </a:r>
            <a:r>
              <a:rPr lang="en-US" dirty="0" err="1"/>
              <a:t>vazut</a:t>
            </a:r>
            <a:r>
              <a:rPr lang="en-US" dirty="0"/>
              <a:t> in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9AF68-F6AA-4A47-8ACF-937C7FA9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01" y="0"/>
            <a:ext cx="8955075" cy="56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8429-5716-4CAE-A6DC-45AB00D0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86" y="538564"/>
            <a:ext cx="7423330" cy="1068294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3665-C5B0-49EE-8FDB-63E971A3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086" y="2044815"/>
            <a:ext cx="9345346" cy="1967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slideurile</a:t>
            </a:r>
            <a:r>
              <a:rPr lang="en-US" dirty="0"/>
              <a:t> </a:t>
            </a:r>
            <a:r>
              <a:rPr lang="en-US" dirty="0" err="1"/>
              <a:t>urmatoare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test case-</a:t>
            </a:r>
            <a:r>
              <a:rPr lang="en-US" dirty="0" err="1"/>
              <a:t>uri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2C99A-9108-4B33-91CC-02694053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25" y="2769266"/>
            <a:ext cx="362000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95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1750</TotalTime>
  <Words>1436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Parcel</vt:lpstr>
      <vt:lpstr>PROIECT TESTARE AUTOMATA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project</dc:title>
  <dc:creator>Anca</dc:creator>
  <cp:lastModifiedBy>Anca</cp:lastModifiedBy>
  <cp:revision>25</cp:revision>
  <dcterms:created xsi:type="dcterms:W3CDTF">2023-07-22T09:03:55Z</dcterms:created>
  <dcterms:modified xsi:type="dcterms:W3CDTF">2023-07-23T14:14:40Z</dcterms:modified>
</cp:coreProperties>
</file>