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339" r:id="rId5"/>
    <p:sldId id="260" r:id="rId6"/>
    <p:sldId id="263" r:id="rId7"/>
    <p:sldId id="264" r:id="rId8"/>
    <p:sldId id="340" r:id="rId9"/>
    <p:sldId id="270" r:id="rId10"/>
    <p:sldId id="273" r:id="rId11"/>
    <p:sldId id="275" r:id="rId12"/>
    <p:sldId id="277" r:id="rId13"/>
    <p:sldId id="341" r:id="rId14"/>
    <p:sldId id="281" r:id="rId15"/>
    <p:sldId id="286" r:id="rId16"/>
    <p:sldId id="289" r:id="rId17"/>
    <p:sldId id="292" r:id="rId18"/>
    <p:sldId id="315" r:id="rId19"/>
  </p:sldIdLst>
  <p:sldSz cx="9144000" cy="5143500" type="screen16x9"/>
  <p:notesSz cx="6858000" cy="9144000"/>
  <p:embeddedFontLst>
    <p:embeddedFont>
      <p:font typeface="Catamaran" panose="020B0604020202020204" charset="0"/>
      <p:regular r:id="rId21"/>
      <p:bold r:id="rId22"/>
    </p:embeddedFont>
    <p:embeddedFont>
      <p:font typeface="Love Ya Like A Sister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71">
          <p15:clr>
            <a:srgbClr val="9AA0A6"/>
          </p15:clr>
        </p15:guide>
        <p15:guide id="3" orient="horz" pos="597">
          <p15:clr>
            <a:srgbClr val="9AA0A6"/>
          </p15:clr>
        </p15:guide>
        <p15:guide id="4" pos="4085">
          <p15:clr>
            <a:srgbClr val="9AA0A6"/>
          </p15:clr>
        </p15:guide>
        <p15:guide id="5" orient="horz" pos="25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78ACC-B015-486B-AA7A-9BB4A63E80A2}">
  <a:tblStyle styleId="{DC578ACC-B015-486B-AA7A-9BB4A63E80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2880"/>
        <p:guide pos="471"/>
        <p:guide orient="horz" pos="597"/>
        <p:guide pos="4085"/>
        <p:guide orient="horz" pos="2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75ce3757a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75ce3757a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c1899dd7a_0_24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6c1899dd7a_0_24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5ce3757a3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5ce3757a3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5ce3757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5ce3757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143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75ce3757a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75ce3757a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cb86e818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6cb86e818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75ce3757a3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75ce3757a3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6c1899dd7a_0_24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6c1899dd7a_0_24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6c1899dd7a_0_24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6c1899dd7a_0_24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1899dd7a_0_25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1899dd7a_0_25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bd85ec74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bd85ec74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bd85ec74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bd85ec74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3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5ce3757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5ce3757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xl_extra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xl_extra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bd85ec74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bd85ec74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5ce3757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5ce3757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10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5ce3757a3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5ce3757a3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27610" y="-657054"/>
            <a:ext cx="9999226" cy="6457627"/>
            <a:chOff x="238125" y="550525"/>
            <a:chExt cx="7143325" cy="4613250"/>
          </a:xfrm>
        </p:grpSpPr>
        <p:sp>
          <p:nvSpPr>
            <p:cNvPr id="10" name="Google Shape;10;p2"/>
            <p:cNvSpPr/>
            <p:nvPr/>
          </p:nvSpPr>
          <p:spPr>
            <a:xfrm>
              <a:off x="385575" y="629575"/>
              <a:ext cx="6763850" cy="3856000"/>
            </a:xfrm>
            <a:custGeom>
              <a:avLst/>
              <a:gdLst/>
              <a:ahLst/>
              <a:cxnLst/>
              <a:rect l="l" t="t" r="r" b="b"/>
              <a:pathLst>
                <a:path w="270554" h="154240" extrusionOk="0">
                  <a:moveTo>
                    <a:pt x="0" y="0"/>
                  </a:moveTo>
                  <a:lnTo>
                    <a:pt x="0" y="35368"/>
                  </a:lnTo>
                  <a:cubicBezTo>
                    <a:pt x="855" y="36653"/>
                    <a:pt x="1673" y="37954"/>
                    <a:pt x="2395" y="39308"/>
                  </a:cubicBezTo>
                  <a:cubicBezTo>
                    <a:pt x="5712" y="45518"/>
                    <a:pt x="6434" y="52439"/>
                    <a:pt x="4020" y="59106"/>
                  </a:cubicBezTo>
                  <a:cubicBezTo>
                    <a:pt x="2897" y="62203"/>
                    <a:pt x="1395" y="65169"/>
                    <a:pt x="0" y="68172"/>
                  </a:cubicBezTo>
                  <a:lnTo>
                    <a:pt x="0" y="95820"/>
                  </a:lnTo>
                  <a:cubicBezTo>
                    <a:pt x="374" y="96420"/>
                    <a:pt x="769" y="97009"/>
                    <a:pt x="1194" y="97582"/>
                  </a:cubicBezTo>
                  <a:cubicBezTo>
                    <a:pt x="5163" y="102939"/>
                    <a:pt x="10684" y="107064"/>
                    <a:pt x="16680" y="109910"/>
                  </a:cubicBezTo>
                  <a:cubicBezTo>
                    <a:pt x="22525" y="112686"/>
                    <a:pt x="29029" y="114568"/>
                    <a:pt x="35540" y="114568"/>
                  </a:cubicBezTo>
                  <a:cubicBezTo>
                    <a:pt x="35927" y="114568"/>
                    <a:pt x="36314" y="114562"/>
                    <a:pt x="36701" y="114548"/>
                  </a:cubicBezTo>
                  <a:cubicBezTo>
                    <a:pt x="45375" y="114245"/>
                    <a:pt x="52906" y="111116"/>
                    <a:pt x="60391" y="106954"/>
                  </a:cubicBezTo>
                  <a:cubicBezTo>
                    <a:pt x="64311" y="104773"/>
                    <a:pt x="69510" y="101922"/>
                    <a:pt x="74399" y="101922"/>
                  </a:cubicBezTo>
                  <a:cubicBezTo>
                    <a:pt x="76125" y="101922"/>
                    <a:pt x="77812" y="102277"/>
                    <a:pt x="79391" y="103142"/>
                  </a:cubicBezTo>
                  <a:cubicBezTo>
                    <a:pt x="84889" y="106155"/>
                    <a:pt x="84995" y="113259"/>
                    <a:pt x="85059" y="118786"/>
                  </a:cubicBezTo>
                  <a:cubicBezTo>
                    <a:pt x="85142" y="125624"/>
                    <a:pt x="85632" y="132625"/>
                    <a:pt x="89622" y="138474"/>
                  </a:cubicBezTo>
                  <a:cubicBezTo>
                    <a:pt x="93812" y="144617"/>
                    <a:pt x="101520" y="148395"/>
                    <a:pt x="108657" y="149892"/>
                  </a:cubicBezTo>
                  <a:cubicBezTo>
                    <a:pt x="110325" y="150243"/>
                    <a:pt x="112116" y="150498"/>
                    <a:pt x="113895" y="150498"/>
                  </a:cubicBezTo>
                  <a:cubicBezTo>
                    <a:pt x="116053" y="150498"/>
                    <a:pt x="118192" y="150123"/>
                    <a:pt x="120072" y="149086"/>
                  </a:cubicBezTo>
                  <a:cubicBezTo>
                    <a:pt x="123130" y="147401"/>
                    <a:pt x="125425" y="144604"/>
                    <a:pt x="127253" y="141683"/>
                  </a:cubicBezTo>
                  <a:cubicBezTo>
                    <a:pt x="130938" y="135804"/>
                    <a:pt x="133107" y="129134"/>
                    <a:pt x="136720" y="123226"/>
                  </a:cubicBezTo>
                  <a:cubicBezTo>
                    <a:pt x="139866" y="118079"/>
                    <a:pt x="142604" y="112518"/>
                    <a:pt x="147041" y="108311"/>
                  </a:cubicBezTo>
                  <a:cubicBezTo>
                    <a:pt x="149349" y="106124"/>
                    <a:pt x="152849" y="103983"/>
                    <a:pt x="156211" y="103983"/>
                  </a:cubicBezTo>
                  <a:cubicBezTo>
                    <a:pt x="157719" y="103983"/>
                    <a:pt x="159200" y="104414"/>
                    <a:pt x="160532" y="105467"/>
                  </a:cubicBezTo>
                  <a:cubicBezTo>
                    <a:pt x="164267" y="108420"/>
                    <a:pt x="163977" y="114323"/>
                    <a:pt x="163795" y="118580"/>
                  </a:cubicBezTo>
                  <a:cubicBezTo>
                    <a:pt x="163520" y="125031"/>
                    <a:pt x="163385" y="131537"/>
                    <a:pt x="165464" y="137753"/>
                  </a:cubicBezTo>
                  <a:cubicBezTo>
                    <a:pt x="167908" y="145063"/>
                    <a:pt x="173164" y="150627"/>
                    <a:pt x="180596" y="152901"/>
                  </a:cubicBezTo>
                  <a:cubicBezTo>
                    <a:pt x="183429" y="153768"/>
                    <a:pt x="186457" y="154239"/>
                    <a:pt x="189481" y="154239"/>
                  </a:cubicBezTo>
                  <a:cubicBezTo>
                    <a:pt x="193269" y="154239"/>
                    <a:pt x="197053" y="153499"/>
                    <a:pt x="200442" y="151869"/>
                  </a:cubicBezTo>
                  <a:cubicBezTo>
                    <a:pt x="207320" y="148562"/>
                    <a:pt x="210801" y="141595"/>
                    <a:pt x="214515" y="135287"/>
                  </a:cubicBezTo>
                  <a:cubicBezTo>
                    <a:pt x="218526" y="128477"/>
                    <a:pt x="222511" y="121481"/>
                    <a:pt x="228132" y="115837"/>
                  </a:cubicBezTo>
                  <a:cubicBezTo>
                    <a:pt x="233855" y="110090"/>
                    <a:pt x="241040" y="106322"/>
                    <a:pt x="248780" y="104042"/>
                  </a:cubicBezTo>
                  <a:cubicBezTo>
                    <a:pt x="255908" y="101941"/>
                    <a:pt x="263263" y="100875"/>
                    <a:pt x="270553" y="99509"/>
                  </a:cubicBezTo>
                  <a:lnTo>
                    <a:pt x="270553" y="59569"/>
                  </a:lnTo>
                  <a:cubicBezTo>
                    <a:pt x="270221" y="59509"/>
                    <a:pt x="269889" y="59444"/>
                    <a:pt x="269553" y="59390"/>
                  </a:cubicBezTo>
                  <a:cubicBezTo>
                    <a:pt x="266867" y="58966"/>
                    <a:pt x="264113" y="58758"/>
                    <a:pt x="261345" y="58758"/>
                  </a:cubicBezTo>
                  <a:cubicBezTo>
                    <a:pt x="255170" y="58758"/>
                    <a:pt x="248922" y="59795"/>
                    <a:pt x="243184" y="61788"/>
                  </a:cubicBezTo>
                  <a:cubicBezTo>
                    <a:pt x="236165" y="64227"/>
                    <a:pt x="230352" y="68938"/>
                    <a:pt x="225704" y="74662"/>
                  </a:cubicBezTo>
                  <a:cubicBezTo>
                    <a:pt x="221089" y="80345"/>
                    <a:pt x="217481" y="86740"/>
                    <a:pt x="213949" y="93130"/>
                  </a:cubicBezTo>
                  <a:cubicBezTo>
                    <a:pt x="210756" y="98903"/>
                    <a:pt x="205885" y="103941"/>
                    <a:pt x="200068" y="107111"/>
                  </a:cubicBezTo>
                  <a:cubicBezTo>
                    <a:pt x="196836" y="108872"/>
                    <a:pt x="193114" y="110112"/>
                    <a:pt x="189444" y="110112"/>
                  </a:cubicBezTo>
                  <a:cubicBezTo>
                    <a:pt x="187000" y="110112"/>
                    <a:pt x="184579" y="109562"/>
                    <a:pt x="182340" y="108250"/>
                  </a:cubicBezTo>
                  <a:cubicBezTo>
                    <a:pt x="177541" y="105437"/>
                    <a:pt x="175229" y="100764"/>
                    <a:pt x="175018" y="95295"/>
                  </a:cubicBezTo>
                  <a:cubicBezTo>
                    <a:pt x="174557" y="83388"/>
                    <a:pt x="180304" y="72217"/>
                    <a:pt x="184047" y="61230"/>
                  </a:cubicBezTo>
                  <a:cubicBezTo>
                    <a:pt x="185054" y="58274"/>
                    <a:pt x="185807" y="55221"/>
                    <a:pt x="186679" y="52223"/>
                  </a:cubicBezTo>
                  <a:cubicBezTo>
                    <a:pt x="187706" y="48692"/>
                    <a:pt x="188732" y="45156"/>
                    <a:pt x="189639" y="41591"/>
                  </a:cubicBezTo>
                  <a:cubicBezTo>
                    <a:pt x="191485" y="34332"/>
                    <a:pt x="193007" y="26836"/>
                    <a:pt x="192825" y="19307"/>
                  </a:cubicBezTo>
                  <a:cubicBezTo>
                    <a:pt x="192661" y="12487"/>
                    <a:pt x="191039" y="5688"/>
                    <a:pt x="187219" y="0"/>
                  </a:cubicBezTo>
                  <a:lnTo>
                    <a:pt x="144509" y="0"/>
                  </a:lnTo>
                  <a:cubicBezTo>
                    <a:pt x="143235" y="2794"/>
                    <a:pt x="142291" y="5790"/>
                    <a:pt x="141440" y="8763"/>
                  </a:cubicBezTo>
                  <a:cubicBezTo>
                    <a:pt x="136447" y="26197"/>
                    <a:pt x="135943" y="44638"/>
                    <a:pt x="134306" y="62598"/>
                  </a:cubicBezTo>
                  <a:cubicBezTo>
                    <a:pt x="133808" y="68071"/>
                    <a:pt x="133119" y="73554"/>
                    <a:pt x="131806" y="78898"/>
                  </a:cubicBezTo>
                  <a:cubicBezTo>
                    <a:pt x="130462" y="84377"/>
                    <a:pt x="128543" y="90014"/>
                    <a:pt x="125030" y="94512"/>
                  </a:cubicBezTo>
                  <a:cubicBezTo>
                    <a:pt x="121930" y="98483"/>
                    <a:pt x="117113" y="101773"/>
                    <a:pt x="111895" y="101773"/>
                  </a:cubicBezTo>
                  <a:cubicBezTo>
                    <a:pt x="111728" y="101773"/>
                    <a:pt x="111560" y="101769"/>
                    <a:pt x="111393" y="101762"/>
                  </a:cubicBezTo>
                  <a:cubicBezTo>
                    <a:pt x="106269" y="101553"/>
                    <a:pt x="102785" y="97729"/>
                    <a:pt x="100933" y="93227"/>
                  </a:cubicBezTo>
                  <a:cubicBezTo>
                    <a:pt x="95454" y="79904"/>
                    <a:pt x="101024" y="65283"/>
                    <a:pt x="107010" y="53155"/>
                  </a:cubicBezTo>
                  <a:cubicBezTo>
                    <a:pt x="110493" y="46099"/>
                    <a:pt x="114296" y="39189"/>
                    <a:pt x="117142" y="31839"/>
                  </a:cubicBezTo>
                  <a:cubicBezTo>
                    <a:pt x="119101" y="26778"/>
                    <a:pt x="121302" y="20589"/>
                    <a:pt x="119938" y="15115"/>
                  </a:cubicBezTo>
                  <a:cubicBezTo>
                    <a:pt x="118588" y="9701"/>
                    <a:pt x="113483" y="7632"/>
                    <a:pt x="108345" y="7632"/>
                  </a:cubicBezTo>
                  <a:cubicBezTo>
                    <a:pt x="106354" y="7632"/>
                    <a:pt x="104358" y="7943"/>
                    <a:pt x="102574" y="8490"/>
                  </a:cubicBezTo>
                  <a:cubicBezTo>
                    <a:pt x="95051" y="10796"/>
                    <a:pt x="88522" y="16045"/>
                    <a:pt x="84293" y="22621"/>
                  </a:cubicBezTo>
                  <a:cubicBezTo>
                    <a:pt x="80334" y="28775"/>
                    <a:pt x="77871" y="35698"/>
                    <a:pt x="75289" y="42502"/>
                  </a:cubicBezTo>
                  <a:cubicBezTo>
                    <a:pt x="72755" y="49180"/>
                    <a:pt x="69997" y="55893"/>
                    <a:pt x="66271" y="62008"/>
                  </a:cubicBezTo>
                  <a:cubicBezTo>
                    <a:pt x="62523" y="68158"/>
                    <a:pt x="57617" y="74011"/>
                    <a:pt x="50989" y="77158"/>
                  </a:cubicBezTo>
                  <a:cubicBezTo>
                    <a:pt x="47998" y="78578"/>
                    <a:pt x="44160" y="79685"/>
                    <a:pt x="40484" y="79685"/>
                  </a:cubicBezTo>
                  <a:cubicBezTo>
                    <a:pt x="38065" y="79685"/>
                    <a:pt x="35716" y="79206"/>
                    <a:pt x="33724" y="78019"/>
                  </a:cubicBezTo>
                  <a:cubicBezTo>
                    <a:pt x="26625" y="73792"/>
                    <a:pt x="26781" y="63791"/>
                    <a:pt x="28643" y="56832"/>
                  </a:cubicBezTo>
                  <a:cubicBezTo>
                    <a:pt x="30969" y="48145"/>
                    <a:pt x="35473" y="40191"/>
                    <a:pt x="39436" y="32181"/>
                  </a:cubicBezTo>
                  <a:cubicBezTo>
                    <a:pt x="41393" y="28224"/>
                    <a:pt x="43327" y="24219"/>
                    <a:pt x="44758" y="20036"/>
                  </a:cubicBezTo>
                  <a:cubicBezTo>
                    <a:pt x="45931" y="16606"/>
                    <a:pt x="46890" y="12914"/>
                    <a:pt x="46573" y="9258"/>
                  </a:cubicBezTo>
                  <a:cubicBezTo>
                    <a:pt x="46220" y="5172"/>
                    <a:pt x="44206" y="2194"/>
                    <a:pt x="41385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10100" y="629575"/>
              <a:ext cx="883550" cy="586750"/>
            </a:xfrm>
            <a:custGeom>
              <a:avLst/>
              <a:gdLst/>
              <a:ahLst/>
              <a:cxnLst/>
              <a:rect l="l" t="t" r="r" b="b"/>
              <a:pathLst>
                <a:path w="35342" h="23470" extrusionOk="0">
                  <a:moveTo>
                    <a:pt x="5899" y="0"/>
                  </a:moveTo>
                  <a:cubicBezTo>
                    <a:pt x="4546" y="2893"/>
                    <a:pt x="3239" y="5806"/>
                    <a:pt x="2174" y="8833"/>
                  </a:cubicBezTo>
                  <a:cubicBezTo>
                    <a:pt x="1356" y="11159"/>
                    <a:pt x="609" y="13563"/>
                    <a:pt x="308" y="16020"/>
                  </a:cubicBezTo>
                  <a:cubicBezTo>
                    <a:pt x="92" y="17785"/>
                    <a:pt x="1" y="19864"/>
                    <a:pt x="975" y="21441"/>
                  </a:cubicBezTo>
                  <a:cubicBezTo>
                    <a:pt x="1918" y="22972"/>
                    <a:pt x="3648" y="23469"/>
                    <a:pt x="5355" y="23469"/>
                  </a:cubicBezTo>
                  <a:cubicBezTo>
                    <a:pt x="5490" y="23469"/>
                    <a:pt x="5625" y="23466"/>
                    <a:pt x="5759" y="23460"/>
                  </a:cubicBezTo>
                  <a:cubicBezTo>
                    <a:pt x="9121" y="23309"/>
                    <a:pt x="12628" y="22052"/>
                    <a:pt x="15568" y="20479"/>
                  </a:cubicBezTo>
                  <a:cubicBezTo>
                    <a:pt x="22340" y="16856"/>
                    <a:pt x="26813" y="10592"/>
                    <a:pt x="31432" y="4676"/>
                  </a:cubicBezTo>
                  <a:cubicBezTo>
                    <a:pt x="32686" y="3066"/>
                    <a:pt x="33982" y="1494"/>
                    <a:pt x="35341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85575" y="4053025"/>
              <a:ext cx="4214700" cy="1085775"/>
            </a:xfrm>
            <a:custGeom>
              <a:avLst/>
              <a:gdLst/>
              <a:ahLst/>
              <a:cxnLst/>
              <a:rect l="l" t="t" r="r" b="b"/>
              <a:pathLst>
                <a:path w="168588" h="43431" extrusionOk="0">
                  <a:moveTo>
                    <a:pt x="49995" y="1"/>
                  </a:moveTo>
                  <a:cubicBezTo>
                    <a:pt x="46084" y="1"/>
                    <a:pt x="41998" y="657"/>
                    <a:pt x="38409" y="2114"/>
                  </a:cubicBezTo>
                  <a:cubicBezTo>
                    <a:pt x="31181" y="5049"/>
                    <a:pt x="25937" y="11113"/>
                    <a:pt x="20309" y="16260"/>
                  </a:cubicBezTo>
                  <a:cubicBezTo>
                    <a:pt x="15158" y="20970"/>
                    <a:pt x="9197" y="25234"/>
                    <a:pt x="1971" y="25234"/>
                  </a:cubicBezTo>
                  <a:cubicBezTo>
                    <a:pt x="1750" y="25234"/>
                    <a:pt x="1528" y="25230"/>
                    <a:pt x="1304" y="25222"/>
                  </a:cubicBezTo>
                  <a:cubicBezTo>
                    <a:pt x="866" y="25206"/>
                    <a:pt x="432" y="25172"/>
                    <a:pt x="0" y="25128"/>
                  </a:cubicBezTo>
                  <a:lnTo>
                    <a:pt x="0" y="43431"/>
                  </a:lnTo>
                  <a:lnTo>
                    <a:pt x="168588" y="43431"/>
                  </a:lnTo>
                  <a:cubicBezTo>
                    <a:pt x="168388" y="42192"/>
                    <a:pt x="168146" y="40965"/>
                    <a:pt x="167861" y="39751"/>
                  </a:cubicBezTo>
                  <a:cubicBezTo>
                    <a:pt x="166693" y="34753"/>
                    <a:pt x="164850" y="29515"/>
                    <a:pt x="161418" y="25592"/>
                  </a:cubicBezTo>
                  <a:cubicBezTo>
                    <a:pt x="158528" y="22287"/>
                    <a:pt x="154629" y="20586"/>
                    <a:pt x="150265" y="20338"/>
                  </a:cubicBezTo>
                  <a:cubicBezTo>
                    <a:pt x="149737" y="20308"/>
                    <a:pt x="149208" y="20294"/>
                    <a:pt x="148679" y="20294"/>
                  </a:cubicBezTo>
                  <a:cubicBezTo>
                    <a:pt x="144519" y="20294"/>
                    <a:pt x="140361" y="21194"/>
                    <a:pt x="136434" y="22513"/>
                  </a:cubicBezTo>
                  <a:cubicBezTo>
                    <a:pt x="131781" y="24074"/>
                    <a:pt x="127559" y="26581"/>
                    <a:pt x="122964" y="28283"/>
                  </a:cubicBezTo>
                  <a:cubicBezTo>
                    <a:pt x="118210" y="30044"/>
                    <a:pt x="113210" y="31153"/>
                    <a:pt x="108126" y="31175"/>
                  </a:cubicBezTo>
                  <a:cubicBezTo>
                    <a:pt x="108057" y="31175"/>
                    <a:pt x="107987" y="31175"/>
                    <a:pt x="107918" y="31175"/>
                  </a:cubicBezTo>
                  <a:cubicBezTo>
                    <a:pt x="105391" y="31175"/>
                    <a:pt x="102868" y="30955"/>
                    <a:pt x="100377" y="30519"/>
                  </a:cubicBezTo>
                  <a:cubicBezTo>
                    <a:pt x="97996" y="30101"/>
                    <a:pt x="95673" y="29439"/>
                    <a:pt x="93289" y="29032"/>
                  </a:cubicBezTo>
                  <a:cubicBezTo>
                    <a:pt x="88881" y="28279"/>
                    <a:pt x="84227" y="27860"/>
                    <a:pt x="80143" y="25897"/>
                  </a:cubicBezTo>
                  <a:cubicBezTo>
                    <a:pt x="78237" y="24979"/>
                    <a:pt x="76451" y="23736"/>
                    <a:pt x="75118" y="22073"/>
                  </a:cubicBezTo>
                  <a:cubicBezTo>
                    <a:pt x="73711" y="20318"/>
                    <a:pt x="72669" y="18316"/>
                    <a:pt x="71692" y="16300"/>
                  </a:cubicBezTo>
                  <a:cubicBezTo>
                    <a:pt x="69604" y="11987"/>
                    <a:pt x="67612" y="7697"/>
                    <a:pt x="63820" y="4586"/>
                  </a:cubicBezTo>
                  <a:cubicBezTo>
                    <a:pt x="60349" y="1738"/>
                    <a:pt x="56047" y="242"/>
                    <a:pt x="51577" y="37"/>
                  </a:cubicBezTo>
                  <a:cubicBezTo>
                    <a:pt x="51054" y="13"/>
                    <a:pt x="50526" y="1"/>
                    <a:pt x="49995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23375" y="3997775"/>
              <a:ext cx="1126050" cy="1141025"/>
            </a:xfrm>
            <a:custGeom>
              <a:avLst/>
              <a:gdLst/>
              <a:ahLst/>
              <a:cxnLst/>
              <a:rect l="l" t="t" r="r" b="b"/>
              <a:pathLst>
                <a:path w="45042" h="45641" extrusionOk="0">
                  <a:moveTo>
                    <a:pt x="45041" y="1"/>
                  </a:moveTo>
                  <a:cubicBezTo>
                    <a:pt x="41296" y="966"/>
                    <a:pt x="37440" y="1582"/>
                    <a:pt x="33605" y="2190"/>
                  </a:cubicBezTo>
                  <a:cubicBezTo>
                    <a:pt x="26205" y="3364"/>
                    <a:pt x="18510" y="4734"/>
                    <a:pt x="12389" y="9372"/>
                  </a:cubicBezTo>
                  <a:cubicBezTo>
                    <a:pt x="8729" y="12147"/>
                    <a:pt x="5649" y="15863"/>
                    <a:pt x="3680" y="20017"/>
                  </a:cubicBezTo>
                  <a:cubicBezTo>
                    <a:pt x="1712" y="24169"/>
                    <a:pt x="737" y="28708"/>
                    <a:pt x="350" y="33269"/>
                  </a:cubicBezTo>
                  <a:cubicBezTo>
                    <a:pt x="1" y="37395"/>
                    <a:pt x="68" y="41518"/>
                    <a:pt x="244" y="45641"/>
                  </a:cubicBezTo>
                  <a:lnTo>
                    <a:pt x="45041" y="45641"/>
                  </a:lnTo>
                  <a:lnTo>
                    <a:pt x="45041" y="1"/>
                  </a:ln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70375" y="629575"/>
              <a:ext cx="1379050" cy="978300"/>
            </a:xfrm>
            <a:custGeom>
              <a:avLst/>
              <a:gdLst/>
              <a:ahLst/>
              <a:cxnLst/>
              <a:rect l="l" t="t" r="r" b="b"/>
              <a:pathLst>
                <a:path w="55162" h="39132" extrusionOk="0">
                  <a:moveTo>
                    <a:pt x="13223" y="0"/>
                  </a:moveTo>
                  <a:cubicBezTo>
                    <a:pt x="11368" y="4146"/>
                    <a:pt x="9084" y="8097"/>
                    <a:pt x="6841" y="12062"/>
                  </a:cubicBezTo>
                  <a:cubicBezTo>
                    <a:pt x="5137" y="15078"/>
                    <a:pt x="3462" y="18123"/>
                    <a:pt x="2095" y="21309"/>
                  </a:cubicBezTo>
                  <a:cubicBezTo>
                    <a:pt x="903" y="24082"/>
                    <a:pt x="1" y="27041"/>
                    <a:pt x="573" y="30086"/>
                  </a:cubicBezTo>
                  <a:cubicBezTo>
                    <a:pt x="1773" y="36482"/>
                    <a:pt x="7743" y="39131"/>
                    <a:pt x="13648" y="39131"/>
                  </a:cubicBezTo>
                  <a:cubicBezTo>
                    <a:pt x="15433" y="39131"/>
                    <a:pt x="17212" y="38889"/>
                    <a:pt x="18851" y="38436"/>
                  </a:cubicBezTo>
                  <a:cubicBezTo>
                    <a:pt x="26443" y="36337"/>
                    <a:pt x="30431" y="29177"/>
                    <a:pt x="36080" y="24335"/>
                  </a:cubicBezTo>
                  <a:cubicBezTo>
                    <a:pt x="39172" y="21686"/>
                    <a:pt x="42703" y="20047"/>
                    <a:pt x="46732" y="19375"/>
                  </a:cubicBezTo>
                  <a:cubicBezTo>
                    <a:pt x="48177" y="19133"/>
                    <a:pt x="49637" y="19012"/>
                    <a:pt x="51096" y="19012"/>
                  </a:cubicBezTo>
                  <a:cubicBezTo>
                    <a:pt x="52455" y="19012"/>
                    <a:pt x="53814" y="19117"/>
                    <a:pt x="55161" y="19327"/>
                  </a:cubicBezTo>
                  <a:lnTo>
                    <a:pt x="55161" y="0"/>
                  </a:ln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04500" y="1470650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0"/>
                  </a:moveTo>
                  <a:cubicBezTo>
                    <a:pt x="3282" y="0"/>
                    <a:pt x="0" y="3281"/>
                    <a:pt x="0" y="7215"/>
                  </a:cubicBezTo>
                  <a:cubicBezTo>
                    <a:pt x="0" y="11148"/>
                    <a:pt x="3282" y="14430"/>
                    <a:pt x="7215" y="14430"/>
                  </a:cubicBezTo>
                  <a:cubicBezTo>
                    <a:pt x="11148" y="14430"/>
                    <a:pt x="14430" y="11148"/>
                    <a:pt x="14430" y="7215"/>
                  </a:cubicBezTo>
                  <a:cubicBezTo>
                    <a:pt x="14430" y="3281"/>
                    <a:pt x="11148" y="0"/>
                    <a:pt x="7215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01250" y="4168200"/>
              <a:ext cx="450925" cy="450925"/>
            </a:xfrm>
            <a:custGeom>
              <a:avLst/>
              <a:gdLst/>
              <a:ahLst/>
              <a:cxnLst/>
              <a:rect l="l" t="t" r="r" b="b"/>
              <a:pathLst>
                <a:path w="18037" h="18037" extrusionOk="0">
                  <a:moveTo>
                    <a:pt x="9018" y="1"/>
                  </a:moveTo>
                  <a:cubicBezTo>
                    <a:pt x="4102" y="1"/>
                    <a:pt x="0" y="4103"/>
                    <a:pt x="0" y="9019"/>
                  </a:cubicBezTo>
                  <a:cubicBezTo>
                    <a:pt x="0" y="13935"/>
                    <a:pt x="4102" y="18037"/>
                    <a:pt x="9018" y="18037"/>
                  </a:cubicBezTo>
                  <a:cubicBezTo>
                    <a:pt x="13935" y="18037"/>
                    <a:pt x="18036" y="13935"/>
                    <a:pt x="18036" y="9019"/>
                  </a:cubicBezTo>
                  <a:cubicBezTo>
                    <a:pt x="18036" y="4103"/>
                    <a:pt x="13935" y="1"/>
                    <a:pt x="9018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78350" y="4712825"/>
              <a:ext cx="450950" cy="450950"/>
            </a:xfrm>
            <a:custGeom>
              <a:avLst/>
              <a:gdLst/>
              <a:ahLst/>
              <a:cxnLst/>
              <a:rect l="l" t="t" r="r" b="b"/>
              <a:pathLst>
                <a:path w="18038" h="18038" extrusionOk="0">
                  <a:moveTo>
                    <a:pt x="9020" y="0"/>
                  </a:moveTo>
                  <a:cubicBezTo>
                    <a:pt x="4104" y="0"/>
                    <a:pt x="0" y="4103"/>
                    <a:pt x="0" y="9019"/>
                  </a:cubicBezTo>
                  <a:cubicBezTo>
                    <a:pt x="0" y="13936"/>
                    <a:pt x="4104" y="18037"/>
                    <a:pt x="9020" y="18037"/>
                  </a:cubicBezTo>
                  <a:cubicBezTo>
                    <a:pt x="13936" y="18037"/>
                    <a:pt x="18038" y="13936"/>
                    <a:pt x="18038" y="9019"/>
                  </a:cubicBezTo>
                  <a:cubicBezTo>
                    <a:pt x="18038" y="4103"/>
                    <a:pt x="13936" y="0"/>
                    <a:pt x="9020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7250" y="1597375"/>
              <a:ext cx="450925" cy="450925"/>
            </a:xfrm>
            <a:custGeom>
              <a:avLst/>
              <a:gdLst/>
              <a:ahLst/>
              <a:cxnLst/>
              <a:rect l="l" t="t" r="r" b="b"/>
              <a:pathLst>
                <a:path w="18037" h="18037" extrusionOk="0">
                  <a:moveTo>
                    <a:pt x="9018" y="0"/>
                  </a:moveTo>
                  <a:cubicBezTo>
                    <a:pt x="4102" y="0"/>
                    <a:pt x="0" y="4102"/>
                    <a:pt x="0" y="9018"/>
                  </a:cubicBezTo>
                  <a:cubicBezTo>
                    <a:pt x="0" y="13934"/>
                    <a:pt x="4102" y="18036"/>
                    <a:pt x="9018" y="18036"/>
                  </a:cubicBezTo>
                  <a:cubicBezTo>
                    <a:pt x="13934" y="18036"/>
                    <a:pt x="18036" y="13934"/>
                    <a:pt x="18036" y="9018"/>
                  </a:cubicBezTo>
                  <a:cubicBezTo>
                    <a:pt x="18036" y="4102"/>
                    <a:pt x="13934" y="0"/>
                    <a:pt x="9018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80975" y="550525"/>
              <a:ext cx="450950" cy="450950"/>
            </a:xfrm>
            <a:custGeom>
              <a:avLst/>
              <a:gdLst/>
              <a:ahLst/>
              <a:cxnLst/>
              <a:rect l="l" t="t" r="r" b="b"/>
              <a:pathLst>
                <a:path w="18038" h="18038" extrusionOk="0">
                  <a:moveTo>
                    <a:pt x="9020" y="0"/>
                  </a:moveTo>
                  <a:cubicBezTo>
                    <a:pt x="4104" y="0"/>
                    <a:pt x="0" y="4102"/>
                    <a:pt x="0" y="9018"/>
                  </a:cubicBezTo>
                  <a:cubicBezTo>
                    <a:pt x="0" y="13934"/>
                    <a:pt x="4104" y="18037"/>
                    <a:pt x="9020" y="18037"/>
                  </a:cubicBezTo>
                  <a:cubicBezTo>
                    <a:pt x="13935" y="18037"/>
                    <a:pt x="18038" y="13934"/>
                    <a:pt x="18038" y="9018"/>
                  </a:cubicBezTo>
                  <a:cubicBezTo>
                    <a:pt x="18038" y="4103"/>
                    <a:pt x="13935" y="0"/>
                    <a:pt x="9020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8125" y="3434425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1"/>
                  </a:moveTo>
                  <a:cubicBezTo>
                    <a:pt x="3282" y="1"/>
                    <a:pt x="0" y="3281"/>
                    <a:pt x="0" y="7215"/>
                  </a:cubicBezTo>
                  <a:cubicBezTo>
                    <a:pt x="0" y="11148"/>
                    <a:pt x="3282" y="14430"/>
                    <a:pt x="7215" y="14430"/>
                  </a:cubicBezTo>
                  <a:cubicBezTo>
                    <a:pt x="11147" y="14430"/>
                    <a:pt x="14429" y="11148"/>
                    <a:pt x="14429" y="7215"/>
                  </a:cubicBezTo>
                  <a:cubicBezTo>
                    <a:pt x="14429" y="3283"/>
                    <a:pt x="11147" y="1"/>
                    <a:pt x="7215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97775" y="3545675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0"/>
                  </a:moveTo>
                  <a:cubicBezTo>
                    <a:pt x="3281" y="0"/>
                    <a:pt x="0" y="3282"/>
                    <a:pt x="0" y="7215"/>
                  </a:cubicBezTo>
                  <a:cubicBezTo>
                    <a:pt x="0" y="11148"/>
                    <a:pt x="3281" y="14430"/>
                    <a:pt x="7215" y="14430"/>
                  </a:cubicBezTo>
                  <a:cubicBezTo>
                    <a:pt x="11147" y="14430"/>
                    <a:pt x="14430" y="11148"/>
                    <a:pt x="14430" y="7215"/>
                  </a:cubicBezTo>
                  <a:cubicBezTo>
                    <a:pt x="14430" y="3282"/>
                    <a:pt x="11147" y="0"/>
                    <a:pt x="7215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69975" y="567125"/>
              <a:ext cx="348950" cy="270600"/>
            </a:xfrm>
            <a:custGeom>
              <a:avLst/>
              <a:gdLst/>
              <a:ahLst/>
              <a:cxnLst/>
              <a:rect l="l" t="t" r="r" b="b"/>
              <a:pathLst>
                <a:path w="13958" h="10824" extrusionOk="0">
                  <a:moveTo>
                    <a:pt x="6980" y="0"/>
                  </a:moveTo>
                  <a:cubicBezTo>
                    <a:pt x="0" y="0"/>
                    <a:pt x="0" y="10823"/>
                    <a:pt x="6980" y="10823"/>
                  </a:cubicBezTo>
                  <a:cubicBezTo>
                    <a:pt x="13958" y="10823"/>
                    <a:pt x="13958" y="0"/>
                    <a:pt x="6980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3775" y="3576475"/>
              <a:ext cx="1973550" cy="696775"/>
            </a:xfrm>
            <a:custGeom>
              <a:avLst/>
              <a:gdLst/>
              <a:ahLst/>
              <a:cxnLst/>
              <a:rect l="l" t="t" r="r" b="b"/>
              <a:pathLst>
                <a:path w="78942" h="27871" extrusionOk="0">
                  <a:moveTo>
                    <a:pt x="59388" y="1"/>
                  </a:moveTo>
                  <a:cubicBezTo>
                    <a:pt x="58636" y="23"/>
                    <a:pt x="57849" y="20"/>
                    <a:pt x="57097" y="100"/>
                  </a:cubicBezTo>
                  <a:lnTo>
                    <a:pt x="55947" y="199"/>
                  </a:lnTo>
                  <a:lnTo>
                    <a:pt x="54812" y="353"/>
                  </a:lnTo>
                  <a:cubicBezTo>
                    <a:pt x="51766" y="778"/>
                    <a:pt x="48810" y="1587"/>
                    <a:pt x="45931" y="2577"/>
                  </a:cubicBezTo>
                  <a:cubicBezTo>
                    <a:pt x="43058" y="3575"/>
                    <a:pt x="40286" y="4778"/>
                    <a:pt x="37601" y="6064"/>
                  </a:cubicBezTo>
                  <a:cubicBezTo>
                    <a:pt x="34919" y="7361"/>
                    <a:pt x="32345" y="8756"/>
                    <a:pt x="29866" y="10167"/>
                  </a:cubicBezTo>
                  <a:cubicBezTo>
                    <a:pt x="27389" y="11579"/>
                    <a:pt x="25024" y="13013"/>
                    <a:pt x="22771" y="14397"/>
                  </a:cubicBezTo>
                  <a:cubicBezTo>
                    <a:pt x="20517" y="15781"/>
                    <a:pt x="18377" y="17110"/>
                    <a:pt x="16363" y="18293"/>
                  </a:cubicBezTo>
                  <a:cubicBezTo>
                    <a:pt x="14349" y="19483"/>
                    <a:pt x="12459" y="20520"/>
                    <a:pt x="10729" y="21294"/>
                  </a:cubicBezTo>
                  <a:cubicBezTo>
                    <a:pt x="10510" y="21400"/>
                    <a:pt x="10298" y="21488"/>
                    <a:pt x="10089" y="21569"/>
                  </a:cubicBezTo>
                  <a:cubicBezTo>
                    <a:pt x="9878" y="21650"/>
                    <a:pt x="9668" y="21749"/>
                    <a:pt x="9463" y="21825"/>
                  </a:cubicBezTo>
                  <a:cubicBezTo>
                    <a:pt x="9060" y="21965"/>
                    <a:pt x="8650" y="22126"/>
                    <a:pt x="8272" y="22232"/>
                  </a:cubicBezTo>
                  <a:cubicBezTo>
                    <a:pt x="7880" y="22367"/>
                    <a:pt x="7521" y="22436"/>
                    <a:pt x="7152" y="22523"/>
                  </a:cubicBezTo>
                  <a:cubicBezTo>
                    <a:pt x="6971" y="22562"/>
                    <a:pt x="6805" y="22572"/>
                    <a:pt x="6629" y="22601"/>
                  </a:cubicBezTo>
                  <a:lnTo>
                    <a:pt x="6368" y="22645"/>
                  </a:lnTo>
                  <a:cubicBezTo>
                    <a:pt x="6283" y="22656"/>
                    <a:pt x="6204" y="22656"/>
                    <a:pt x="6122" y="22661"/>
                  </a:cubicBezTo>
                  <a:cubicBezTo>
                    <a:pt x="5954" y="22682"/>
                    <a:pt x="5793" y="22691"/>
                    <a:pt x="5637" y="22691"/>
                  </a:cubicBezTo>
                  <a:cubicBezTo>
                    <a:pt x="5156" y="22691"/>
                    <a:pt x="4720" y="22607"/>
                    <a:pt x="4269" y="22527"/>
                  </a:cubicBezTo>
                  <a:cubicBezTo>
                    <a:pt x="3711" y="22364"/>
                    <a:pt x="3170" y="22135"/>
                    <a:pt x="2709" y="21828"/>
                  </a:cubicBezTo>
                  <a:cubicBezTo>
                    <a:pt x="2230" y="21540"/>
                    <a:pt x="1855" y="21170"/>
                    <a:pt x="1492" y="20862"/>
                  </a:cubicBezTo>
                  <a:cubicBezTo>
                    <a:pt x="1331" y="20690"/>
                    <a:pt x="1184" y="20532"/>
                    <a:pt x="1049" y="20386"/>
                  </a:cubicBezTo>
                  <a:cubicBezTo>
                    <a:pt x="909" y="20235"/>
                    <a:pt x="768" y="20104"/>
                    <a:pt x="668" y="19957"/>
                  </a:cubicBezTo>
                  <a:cubicBezTo>
                    <a:pt x="459" y="19675"/>
                    <a:pt x="285" y="19463"/>
                    <a:pt x="173" y="19319"/>
                  </a:cubicBezTo>
                  <a:cubicBezTo>
                    <a:pt x="60" y="19176"/>
                    <a:pt x="1" y="19102"/>
                    <a:pt x="1" y="19102"/>
                  </a:cubicBezTo>
                  <a:lnTo>
                    <a:pt x="1" y="19102"/>
                  </a:lnTo>
                  <a:cubicBezTo>
                    <a:pt x="1" y="19102"/>
                    <a:pt x="2" y="19194"/>
                    <a:pt x="9" y="19378"/>
                  </a:cubicBezTo>
                  <a:cubicBezTo>
                    <a:pt x="17" y="19561"/>
                    <a:pt x="20" y="19835"/>
                    <a:pt x="42" y="20186"/>
                  </a:cubicBezTo>
                  <a:cubicBezTo>
                    <a:pt x="61" y="20535"/>
                    <a:pt x="158" y="20983"/>
                    <a:pt x="265" y="21529"/>
                  </a:cubicBezTo>
                  <a:cubicBezTo>
                    <a:pt x="420" y="22047"/>
                    <a:pt x="589" y="22667"/>
                    <a:pt x="951" y="23320"/>
                  </a:cubicBezTo>
                  <a:cubicBezTo>
                    <a:pt x="1277" y="23994"/>
                    <a:pt x="1807" y="24678"/>
                    <a:pt x="2504" y="25358"/>
                  </a:cubicBezTo>
                  <a:cubicBezTo>
                    <a:pt x="2682" y="25523"/>
                    <a:pt x="2880" y="25668"/>
                    <a:pt x="3081" y="25829"/>
                  </a:cubicBezTo>
                  <a:cubicBezTo>
                    <a:pt x="3283" y="25988"/>
                    <a:pt x="3495" y="26146"/>
                    <a:pt x="3724" y="26270"/>
                  </a:cubicBezTo>
                  <a:lnTo>
                    <a:pt x="4434" y="26670"/>
                  </a:lnTo>
                  <a:cubicBezTo>
                    <a:pt x="4679" y="26785"/>
                    <a:pt x="4933" y="26888"/>
                    <a:pt x="5196" y="27000"/>
                  </a:cubicBezTo>
                  <a:cubicBezTo>
                    <a:pt x="6243" y="27424"/>
                    <a:pt x="7413" y="27666"/>
                    <a:pt x="8594" y="27780"/>
                  </a:cubicBezTo>
                  <a:cubicBezTo>
                    <a:pt x="9163" y="27843"/>
                    <a:pt x="9737" y="27870"/>
                    <a:pt x="10315" y="27870"/>
                  </a:cubicBezTo>
                  <a:cubicBezTo>
                    <a:pt x="10952" y="27870"/>
                    <a:pt x="11595" y="27837"/>
                    <a:pt x="12243" y="27784"/>
                  </a:cubicBezTo>
                  <a:cubicBezTo>
                    <a:pt x="14712" y="27574"/>
                    <a:pt x="17231" y="27016"/>
                    <a:pt x="19755" y="26267"/>
                  </a:cubicBezTo>
                  <a:cubicBezTo>
                    <a:pt x="22287" y="25518"/>
                    <a:pt x="24837" y="24572"/>
                    <a:pt x="27389" y="23520"/>
                  </a:cubicBezTo>
                  <a:cubicBezTo>
                    <a:pt x="32502" y="21421"/>
                    <a:pt x="37615" y="18859"/>
                    <a:pt x="42615" y="16461"/>
                  </a:cubicBezTo>
                  <a:cubicBezTo>
                    <a:pt x="45110" y="15258"/>
                    <a:pt x="47576" y="14085"/>
                    <a:pt x="49981" y="13045"/>
                  </a:cubicBezTo>
                  <a:cubicBezTo>
                    <a:pt x="52385" y="12016"/>
                    <a:pt x="54729" y="11060"/>
                    <a:pt x="56962" y="10379"/>
                  </a:cubicBezTo>
                  <a:cubicBezTo>
                    <a:pt x="58084" y="10011"/>
                    <a:pt x="59163" y="9762"/>
                    <a:pt x="60222" y="9509"/>
                  </a:cubicBezTo>
                  <a:cubicBezTo>
                    <a:pt x="61264" y="9313"/>
                    <a:pt x="62292" y="9125"/>
                    <a:pt x="63259" y="9064"/>
                  </a:cubicBezTo>
                  <a:cubicBezTo>
                    <a:pt x="63508" y="9031"/>
                    <a:pt x="63743" y="9033"/>
                    <a:pt x="63980" y="9026"/>
                  </a:cubicBezTo>
                  <a:cubicBezTo>
                    <a:pt x="64189" y="9026"/>
                    <a:pt x="64403" y="9005"/>
                    <a:pt x="64610" y="9005"/>
                  </a:cubicBezTo>
                  <a:cubicBezTo>
                    <a:pt x="64637" y="9005"/>
                    <a:pt x="64664" y="9006"/>
                    <a:pt x="64691" y="9007"/>
                  </a:cubicBezTo>
                  <a:cubicBezTo>
                    <a:pt x="65146" y="9029"/>
                    <a:pt x="65618" y="9019"/>
                    <a:pt x="66055" y="9079"/>
                  </a:cubicBezTo>
                  <a:cubicBezTo>
                    <a:pt x="66960" y="9140"/>
                    <a:pt x="67793" y="9349"/>
                    <a:pt x="68628" y="9564"/>
                  </a:cubicBezTo>
                  <a:cubicBezTo>
                    <a:pt x="70259" y="10059"/>
                    <a:pt x="71760" y="10875"/>
                    <a:pt x="73043" y="11810"/>
                  </a:cubicBezTo>
                  <a:lnTo>
                    <a:pt x="73970" y="12521"/>
                  </a:lnTo>
                  <a:cubicBezTo>
                    <a:pt x="74260" y="12777"/>
                    <a:pt x="74540" y="13022"/>
                    <a:pt x="74808" y="13258"/>
                  </a:cubicBezTo>
                  <a:cubicBezTo>
                    <a:pt x="74945" y="13378"/>
                    <a:pt x="75080" y="13496"/>
                    <a:pt x="75211" y="13612"/>
                  </a:cubicBezTo>
                  <a:cubicBezTo>
                    <a:pt x="75333" y="13737"/>
                    <a:pt x="75454" y="13859"/>
                    <a:pt x="75573" y="13979"/>
                  </a:cubicBezTo>
                  <a:cubicBezTo>
                    <a:pt x="75805" y="14220"/>
                    <a:pt x="76045" y="14445"/>
                    <a:pt x="76266" y="14667"/>
                  </a:cubicBezTo>
                  <a:cubicBezTo>
                    <a:pt x="76492" y="14884"/>
                    <a:pt x="76675" y="15115"/>
                    <a:pt x="76864" y="15322"/>
                  </a:cubicBezTo>
                  <a:cubicBezTo>
                    <a:pt x="77057" y="15531"/>
                    <a:pt x="77237" y="15726"/>
                    <a:pt x="77404" y="15908"/>
                  </a:cubicBezTo>
                  <a:cubicBezTo>
                    <a:pt x="77578" y="16089"/>
                    <a:pt x="77724" y="16267"/>
                    <a:pt x="77858" y="16430"/>
                  </a:cubicBezTo>
                  <a:lnTo>
                    <a:pt x="78232" y="16875"/>
                  </a:lnTo>
                  <a:cubicBezTo>
                    <a:pt x="78453" y="17143"/>
                    <a:pt x="78637" y="17345"/>
                    <a:pt x="78757" y="17484"/>
                  </a:cubicBezTo>
                  <a:lnTo>
                    <a:pt x="78941" y="17696"/>
                  </a:lnTo>
                  <a:cubicBezTo>
                    <a:pt x="78941" y="17696"/>
                    <a:pt x="78936" y="17602"/>
                    <a:pt x="78921" y="17421"/>
                  </a:cubicBezTo>
                  <a:cubicBezTo>
                    <a:pt x="78904" y="17238"/>
                    <a:pt x="78889" y="16964"/>
                    <a:pt x="78849" y="16612"/>
                  </a:cubicBezTo>
                  <a:cubicBezTo>
                    <a:pt x="78793" y="15897"/>
                    <a:pt x="78625" y="14870"/>
                    <a:pt x="78303" y="13554"/>
                  </a:cubicBezTo>
                  <a:cubicBezTo>
                    <a:pt x="78210" y="13231"/>
                    <a:pt x="78115" y="12884"/>
                    <a:pt x="78001" y="12525"/>
                  </a:cubicBezTo>
                  <a:cubicBezTo>
                    <a:pt x="77944" y="12345"/>
                    <a:pt x="77885" y="12159"/>
                    <a:pt x="77826" y="11971"/>
                  </a:cubicBezTo>
                  <a:lnTo>
                    <a:pt x="77606" y="11403"/>
                  </a:lnTo>
                  <a:cubicBezTo>
                    <a:pt x="77452" y="11015"/>
                    <a:pt x="77295" y="10604"/>
                    <a:pt x="77102" y="10191"/>
                  </a:cubicBezTo>
                  <a:cubicBezTo>
                    <a:pt x="76889" y="9781"/>
                    <a:pt x="76669" y="9357"/>
                    <a:pt x="76442" y="8918"/>
                  </a:cubicBezTo>
                  <a:cubicBezTo>
                    <a:pt x="75453" y="7200"/>
                    <a:pt x="74000" y="5295"/>
                    <a:pt x="71853" y="3696"/>
                  </a:cubicBezTo>
                  <a:cubicBezTo>
                    <a:pt x="69714" y="2122"/>
                    <a:pt x="66921" y="898"/>
                    <a:pt x="63941" y="392"/>
                  </a:cubicBezTo>
                  <a:cubicBezTo>
                    <a:pt x="63570" y="331"/>
                    <a:pt x="63196" y="266"/>
                    <a:pt x="62816" y="211"/>
                  </a:cubicBezTo>
                  <a:cubicBezTo>
                    <a:pt x="62439" y="165"/>
                    <a:pt x="62064" y="136"/>
                    <a:pt x="61683" y="100"/>
                  </a:cubicBezTo>
                  <a:cubicBezTo>
                    <a:pt x="60914" y="11"/>
                    <a:pt x="60165" y="24"/>
                    <a:pt x="59388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45650" y="1418750"/>
              <a:ext cx="458350" cy="1393775"/>
            </a:xfrm>
            <a:custGeom>
              <a:avLst/>
              <a:gdLst/>
              <a:ahLst/>
              <a:cxnLst/>
              <a:rect l="l" t="t" r="r" b="b"/>
              <a:pathLst>
                <a:path w="18334" h="55751" extrusionOk="0">
                  <a:moveTo>
                    <a:pt x="16071" y="1"/>
                  </a:moveTo>
                  <a:lnTo>
                    <a:pt x="15969" y="157"/>
                  </a:lnTo>
                  <a:cubicBezTo>
                    <a:pt x="15903" y="262"/>
                    <a:pt x="15797" y="416"/>
                    <a:pt x="15679" y="620"/>
                  </a:cubicBezTo>
                  <a:cubicBezTo>
                    <a:pt x="15433" y="1024"/>
                    <a:pt x="15086" y="1618"/>
                    <a:pt x="14691" y="2379"/>
                  </a:cubicBezTo>
                  <a:cubicBezTo>
                    <a:pt x="14478" y="2754"/>
                    <a:pt x="14293" y="3192"/>
                    <a:pt x="14044" y="3632"/>
                  </a:cubicBezTo>
                  <a:cubicBezTo>
                    <a:pt x="13790" y="4073"/>
                    <a:pt x="13559" y="4549"/>
                    <a:pt x="13294" y="5051"/>
                  </a:cubicBezTo>
                  <a:cubicBezTo>
                    <a:pt x="13028" y="5555"/>
                    <a:pt x="12774" y="6085"/>
                    <a:pt x="12506" y="6642"/>
                  </a:cubicBezTo>
                  <a:cubicBezTo>
                    <a:pt x="12215" y="7208"/>
                    <a:pt x="11925" y="7800"/>
                    <a:pt x="11635" y="8416"/>
                  </a:cubicBezTo>
                  <a:cubicBezTo>
                    <a:pt x="11074" y="9650"/>
                    <a:pt x="10433" y="10976"/>
                    <a:pt x="9828" y="12380"/>
                  </a:cubicBezTo>
                  <a:cubicBezTo>
                    <a:pt x="9672" y="12730"/>
                    <a:pt x="9533" y="13087"/>
                    <a:pt x="9368" y="13446"/>
                  </a:cubicBezTo>
                  <a:cubicBezTo>
                    <a:pt x="9206" y="13805"/>
                    <a:pt x="9048" y="14170"/>
                    <a:pt x="8894" y="14539"/>
                  </a:cubicBezTo>
                  <a:cubicBezTo>
                    <a:pt x="8572" y="15274"/>
                    <a:pt x="8287" y="16030"/>
                    <a:pt x="7968" y="16797"/>
                  </a:cubicBezTo>
                  <a:cubicBezTo>
                    <a:pt x="7330" y="18332"/>
                    <a:pt x="6738" y="19925"/>
                    <a:pt x="6133" y="21558"/>
                  </a:cubicBezTo>
                  <a:cubicBezTo>
                    <a:pt x="5559" y="23191"/>
                    <a:pt x="4951" y="24861"/>
                    <a:pt x="4424" y="26548"/>
                  </a:cubicBezTo>
                  <a:cubicBezTo>
                    <a:pt x="3867" y="28239"/>
                    <a:pt x="3374" y="29943"/>
                    <a:pt x="2893" y="31643"/>
                  </a:cubicBezTo>
                  <a:cubicBezTo>
                    <a:pt x="2429" y="33341"/>
                    <a:pt x="2006" y="35042"/>
                    <a:pt x="1647" y="36704"/>
                  </a:cubicBezTo>
                  <a:cubicBezTo>
                    <a:pt x="918" y="40034"/>
                    <a:pt x="437" y="43235"/>
                    <a:pt x="202" y="46053"/>
                  </a:cubicBezTo>
                  <a:cubicBezTo>
                    <a:pt x="82" y="47461"/>
                    <a:pt x="19" y="48767"/>
                    <a:pt x="12" y="49943"/>
                  </a:cubicBezTo>
                  <a:cubicBezTo>
                    <a:pt x="1" y="51117"/>
                    <a:pt x="21" y="52148"/>
                    <a:pt x="82" y="53012"/>
                  </a:cubicBezTo>
                  <a:cubicBezTo>
                    <a:pt x="133" y="53871"/>
                    <a:pt x="208" y="54557"/>
                    <a:pt x="269" y="55026"/>
                  </a:cubicBezTo>
                  <a:cubicBezTo>
                    <a:pt x="295" y="55260"/>
                    <a:pt x="328" y="55443"/>
                    <a:pt x="347" y="55565"/>
                  </a:cubicBezTo>
                  <a:cubicBezTo>
                    <a:pt x="367" y="55688"/>
                    <a:pt x="376" y="55751"/>
                    <a:pt x="376" y="55751"/>
                  </a:cubicBezTo>
                  <a:lnTo>
                    <a:pt x="514" y="55620"/>
                  </a:lnTo>
                  <a:cubicBezTo>
                    <a:pt x="602" y="55535"/>
                    <a:pt x="742" y="55408"/>
                    <a:pt x="904" y="55239"/>
                  </a:cubicBezTo>
                  <a:cubicBezTo>
                    <a:pt x="1239" y="54904"/>
                    <a:pt x="1716" y="54407"/>
                    <a:pt x="2277" y="53762"/>
                  </a:cubicBezTo>
                  <a:cubicBezTo>
                    <a:pt x="2843" y="53121"/>
                    <a:pt x="3501" y="52330"/>
                    <a:pt x="4222" y="51417"/>
                  </a:cubicBezTo>
                  <a:cubicBezTo>
                    <a:pt x="4943" y="50503"/>
                    <a:pt x="5712" y="49457"/>
                    <a:pt x="6510" y="48298"/>
                  </a:cubicBezTo>
                  <a:cubicBezTo>
                    <a:pt x="8098" y="45986"/>
                    <a:pt x="9773" y="43210"/>
                    <a:pt x="11316" y="40122"/>
                  </a:cubicBezTo>
                  <a:cubicBezTo>
                    <a:pt x="12083" y="38572"/>
                    <a:pt x="12837" y="36957"/>
                    <a:pt x="13515" y="35269"/>
                  </a:cubicBezTo>
                  <a:cubicBezTo>
                    <a:pt x="14209" y="33594"/>
                    <a:pt x="14828" y="31843"/>
                    <a:pt x="15412" y="30085"/>
                  </a:cubicBezTo>
                  <a:cubicBezTo>
                    <a:pt x="15961" y="28305"/>
                    <a:pt x="16481" y="26522"/>
                    <a:pt x="16883" y="24718"/>
                  </a:cubicBezTo>
                  <a:cubicBezTo>
                    <a:pt x="17313" y="22928"/>
                    <a:pt x="17617" y="21121"/>
                    <a:pt x="17866" y="19368"/>
                  </a:cubicBezTo>
                  <a:cubicBezTo>
                    <a:pt x="17938" y="18933"/>
                    <a:pt x="17973" y="18490"/>
                    <a:pt x="18022" y="18054"/>
                  </a:cubicBezTo>
                  <a:cubicBezTo>
                    <a:pt x="18070" y="17618"/>
                    <a:pt x="18107" y="17186"/>
                    <a:pt x="18143" y="16759"/>
                  </a:cubicBezTo>
                  <a:cubicBezTo>
                    <a:pt x="18217" y="15904"/>
                    <a:pt x="18283" y="15071"/>
                    <a:pt x="18293" y="14241"/>
                  </a:cubicBezTo>
                  <a:cubicBezTo>
                    <a:pt x="18334" y="12594"/>
                    <a:pt x="18327" y="11038"/>
                    <a:pt x="18198" y="9583"/>
                  </a:cubicBezTo>
                  <a:cubicBezTo>
                    <a:pt x="18143" y="8856"/>
                    <a:pt x="18078" y="8166"/>
                    <a:pt x="18004" y="7508"/>
                  </a:cubicBezTo>
                  <a:cubicBezTo>
                    <a:pt x="17912" y="6837"/>
                    <a:pt x="17814" y="6200"/>
                    <a:pt x="17697" y="5606"/>
                  </a:cubicBezTo>
                  <a:cubicBezTo>
                    <a:pt x="17581" y="5013"/>
                    <a:pt x="17489" y="4464"/>
                    <a:pt x="17367" y="3957"/>
                  </a:cubicBezTo>
                  <a:cubicBezTo>
                    <a:pt x="17255" y="3449"/>
                    <a:pt x="17115" y="3006"/>
                    <a:pt x="16989" y="2592"/>
                  </a:cubicBezTo>
                  <a:cubicBezTo>
                    <a:pt x="16741" y="1771"/>
                    <a:pt x="16510" y="1123"/>
                    <a:pt x="16342" y="680"/>
                  </a:cubicBezTo>
                  <a:cubicBezTo>
                    <a:pt x="16262" y="460"/>
                    <a:pt x="16189" y="289"/>
                    <a:pt x="16143" y="174"/>
                  </a:cubicBezTo>
                  <a:cubicBezTo>
                    <a:pt x="16096" y="60"/>
                    <a:pt x="16071" y="1"/>
                    <a:pt x="16071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11300" y="3504000"/>
              <a:ext cx="1676425" cy="1358300"/>
            </a:xfrm>
            <a:custGeom>
              <a:avLst/>
              <a:gdLst/>
              <a:ahLst/>
              <a:cxnLst/>
              <a:rect l="l" t="t" r="r" b="b"/>
              <a:pathLst>
                <a:path w="67057" h="54332" extrusionOk="0">
                  <a:moveTo>
                    <a:pt x="67057" y="0"/>
                  </a:moveTo>
                  <a:cubicBezTo>
                    <a:pt x="67057" y="0"/>
                    <a:pt x="66683" y="73"/>
                    <a:pt x="65995" y="231"/>
                  </a:cubicBezTo>
                  <a:cubicBezTo>
                    <a:pt x="65651" y="315"/>
                    <a:pt x="65225" y="390"/>
                    <a:pt x="64742" y="501"/>
                  </a:cubicBezTo>
                  <a:lnTo>
                    <a:pt x="63065" y="843"/>
                  </a:lnTo>
                  <a:cubicBezTo>
                    <a:pt x="61813" y="1086"/>
                    <a:pt x="60306" y="1355"/>
                    <a:pt x="58588" y="1634"/>
                  </a:cubicBezTo>
                  <a:cubicBezTo>
                    <a:pt x="56868" y="1912"/>
                    <a:pt x="54934" y="2186"/>
                    <a:pt x="52819" y="2479"/>
                  </a:cubicBezTo>
                  <a:cubicBezTo>
                    <a:pt x="50704" y="2773"/>
                    <a:pt x="48407" y="3080"/>
                    <a:pt x="45956" y="3451"/>
                  </a:cubicBezTo>
                  <a:cubicBezTo>
                    <a:pt x="43505" y="3824"/>
                    <a:pt x="40898" y="4255"/>
                    <a:pt x="38169" y="4834"/>
                  </a:cubicBezTo>
                  <a:cubicBezTo>
                    <a:pt x="35441" y="5409"/>
                    <a:pt x="32593" y="6148"/>
                    <a:pt x="29692" y="7139"/>
                  </a:cubicBezTo>
                  <a:cubicBezTo>
                    <a:pt x="29330" y="7267"/>
                    <a:pt x="28967" y="7395"/>
                    <a:pt x="28602" y="7523"/>
                  </a:cubicBezTo>
                  <a:cubicBezTo>
                    <a:pt x="28238" y="7656"/>
                    <a:pt x="27875" y="7804"/>
                    <a:pt x="27511" y="7941"/>
                  </a:cubicBezTo>
                  <a:cubicBezTo>
                    <a:pt x="27147" y="8079"/>
                    <a:pt x="26782" y="8236"/>
                    <a:pt x="26418" y="8386"/>
                  </a:cubicBezTo>
                  <a:lnTo>
                    <a:pt x="26144" y="8498"/>
                  </a:lnTo>
                  <a:lnTo>
                    <a:pt x="26007" y="8555"/>
                  </a:lnTo>
                  <a:lnTo>
                    <a:pt x="25938" y="8582"/>
                  </a:lnTo>
                  <a:lnTo>
                    <a:pt x="25756" y="8666"/>
                  </a:lnTo>
                  <a:lnTo>
                    <a:pt x="25268" y="8892"/>
                  </a:lnTo>
                  <a:lnTo>
                    <a:pt x="24778" y="9119"/>
                  </a:lnTo>
                  <a:cubicBezTo>
                    <a:pt x="24615" y="9196"/>
                    <a:pt x="24466" y="9260"/>
                    <a:pt x="24249" y="9375"/>
                  </a:cubicBezTo>
                  <a:lnTo>
                    <a:pt x="23048" y="10000"/>
                  </a:lnTo>
                  <a:cubicBezTo>
                    <a:pt x="22840" y="10108"/>
                    <a:pt x="22663" y="10214"/>
                    <a:pt x="22484" y="10320"/>
                  </a:cubicBezTo>
                  <a:lnTo>
                    <a:pt x="21946" y="10637"/>
                  </a:lnTo>
                  <a:cubicBezTo>
                    <a:pt x="21586" y="10849"/>
                    <a:pt x="21227" y="11061"/>
                    <a:pt x="20883" y="11289"/>
                  </a:cubicBezTo>
                  <a:lnTo>
                    <a:pt x="19844" y="11969"/>
                  </a:lnTo>
                  <a:lnTo>
                    <a:pt x="18843" y="12685"/>
                  </a:lnTo>
                  <a:cubicBezTo>
                    <a:pt x="18170" y="13159"/>
                    <a:pt x="17542" y="13672"/>
                    <a:pt x="16909" y="14181"/>
                  </a:cubicBezTo>
                  <a:cubicBezTo>
                    <a:pt x="15678" y="15200"/>
                    <a:pt x="14499" y="16282"/>
                    <a:pt x="13379" y="17424"/>
                  </a:cubicBezTo>
                  <a:cubicBezTo>
                    <a:pt x="11167" y="19675"/>
                    <a:pt x="9270" y="22098"/>
                    <a:pt x="7635" y="24552"/>
                  </a:cubicBezTo>
                  <a:cubicBezTo>
                    <a:pt x="5999" y="27006"/>
                    <a:pt x="4669" y="29522"/>
                    <a:pt x="3592" y="31976"/>
                  </a:cubicBezTo>
                  <a:cubicBezTo>
                    <a:pt x="2519" y="34431"/>
                    <a:pt x="1716" y="36836"/>
                    <a:pt x="1152" y="39094"/>
                  </a:cubicBezTo>
                  <a:cubicBezTo>
                    <a:pt x="583" y="41352"/>
                    <a:pt x="273" y="43467"/>
                    <a:pt x="114" y="45341"/>
                  </a:cubicBezTo>
                  <a:cubicBezTo>
                    <a:pt x="41" y="46279"/>
                    <a:pt x="3" y="47158"/>
                    <a:pt x="1" y="47968"/>
                  </a:cubicBezTo>
                  <a:cubicBezTo>
                    <a:pt x="25" y="48786"/>
                    <a:pt x="13" y="49520"/>
                    <a:pt x="89" y="50195"/>
                  </a:cubicBezTo>
                  <a:cubicBezTo>
                    <a:pt x="118" y="50528"/>
                    <a:pt x="145" y="50843"/>
                    <a:pt x="171" y="51140"/>
                  </a:cubicBezTo>
                  <a:cubicBezTo>
                    <a:pt x="200" y="51436"/>
                    <a:pt x="251" y="51715"/>
                    <a:pt x="287" y="51971"/>
                  </a:cubicBezTo>
                  <a:cubicBezTo>
                    <a:pt x="358" y="52484"/>
                    <a:pt x="431" y="52917"/>
                    <a:pt x="515" y="53268"/>
                  </a:cubicBezTo>
                  <a:cubicBezTo>
                    <a:pt x="587" y="53617"/>
                    <a:pt x="657" y="53883"/>
                    <a:pt x="699" y="54062"/>
                  </a:cubicBezTo>
                  <a:lnTo>
                    <a:pt x="766" y="54331"/>
                  </a:lnTo>
                  <a:cubicBezTo>
                    <a:pt x="766" y="54331"/>
                    <a:pt x="804" y="54243"/>
                    <a:pt x="876" y="54074"/>
                  </a:cubicBezTo>
                  <a:cubicBezTo>
                    <a:pt x="947" y="53903"/>
                    <a:pt x="1061" y="53654"/>
                    <a:pt x="1189" y="53330"/>
                  </a:cubicBezTo>
                  <a:cubicBezTo>
                    <a:pt x="1460" y="52683"/>
                    <a:pt x="1858" y="51747"/>
                    <a:pt x="2397" y="50599"/>
                  </a:cubicBezTo>
                  <a:cubicBezTo>
                    <a:pt x="2658" y="50024"/>
                    <a:pt x="2977" y="49399"/>
                    <a:pt x="3303" y="48727"/>
                  </a:cubicBezTo>
                  <a:cubicBezTo>
                    <a:pt x="3485" y="48394"/>
                    <a:pt x="3664" y="48048"/>
                    <a:pt x="3844" y="47689"/>
                  </a:cubicBezTo>
                  <a:cubicBezTo>
                    <a:pt x="4019" y="47331"/>
                    <a:pt x="4236" y="46968"/>
                    <a:pt x="4440" y="46592"/>
                  </a:cubicBezTo>
                  <a:cubicBezTo>
                    <a:pt x="5258" y="45090"/>
                    <a:pt x="6247" y="43453"/>
                    <a:pt x="7367" y="41729"/>
                  </a:cubicBezTo>
                  <a:cubicBezTo>
                    <a:pt x="8492" y="40004"/>
                    <a:pt x="9764" y="38196"/>
                    <a:pt x="11174" y="36363"/>
                  </a:cubicBezTo>
                  <a:cubicBezTo>
                    <a:pt x="12586" y="34530"/>
                    <a:pt x="14122" y="32660"/>
                    <a:pt x="15800" y="30840"/>
                  </a:cubicBezTo>
                  <a:cubicBezTo>
                    <a:pt x="17478" y="29023"/>
                    <a:pt x="19261" y="27219"/>
                    <a:pt x="21165" y="25558"/>
                  </a:cubicBezTo>
                  <a:cubicBezTo>
                    <a:pt x="21637" y="25138"/>
                    <a:pt x="22112" y="24720"/>
                    <a:pt x="22604" y="24327"/>
                  </a:cubicBezTo>
                  <a:cubicBezTo>
                    <a:pt x="23086" y="23917"/>
                    <a:pt x="23583" y="23537"/>
                    <a:pt x="24075" y="23145"/>
                  </a:cubicBezTo>
                  <a:cubicBezTo>
                    <a:pt x="25078" y="22401"/>
                    <a:pt x="26078" y="21647"/>
                    <a:pt x="27114" y="20998"/>
                  </a:cubicBezTo>
                  <a:cubicBezTo>
                    <a:pt x="27367" y="20822"/>
                    <a:pt x="27628" y="20666"/>
                    <a:pt x="27888" y="20510"/>
                  </a:cubicBezTo>
                  <a:lnTo>
                    <a:pt x="28278" y="20273"/>
                  </a:lnTo>
                  <a:cubicBezTo>
                    <a:pt x="28407" y="20192"/>
                    <a:pt x="28539" y="20112"/>
                    <a:pt x="28650" y="20053"/>
                  </a:cubicBezTo>
                  <a:lnTo>
                    <a:pt x="29348" y="19648"/>
                  </a:lnTo>
                  <a:cubicBezTo>
                    <a:pt x="29444" y="19587"/>
                    <a:pt x="29623" y="19498"/>
                    <a:pt x="29780" y="19419"/>
                  </a:cubicBezTo>
                  <a:lnTo>
                    <a:pt x="30261" y="19174"/>
                  </a:lnTo>
                  <a:lnTo>
                    <a:pt x="30741" y="18929"/>
                  </a:lnTo>
                  <a:lnTo>
                    <a:pt x="30771" y="18914"/>
                  </a:lnTo>
                  <a:cubicBezTo>
                    <a:pt x="30774" y="18913"/>
                    <a:pt x="30775" y="18912"/>
                    <a:pt x="30775" y="18912"/>
                  </a:cubicBezTo>
                  <a:lnTo>
                    <a:pt x="30775" y="18912"/>
                  </a:lnTo>
                  <a:cubicBezTo>
                    <a:pt x="30774" y="18912"/>
                    <a:pt x="30650" y="18970"/>
                    <a:pt x="30650" y="18970"/>
                  </a:cubicBezTo>
                  <a:cubicBezTo>
                    <a:pt x="30650" y="18970"/>
                    <a:pt x="30658" y="18966"/>
                    <a:pt x="30681" y="18955"/>
                  </a:cubicBezTo>
                  <a:lnTo>
                    <a:pt x="30736" y="18929"/>
                  </a:lnTo>
                  <a:lnTo>
                    <a:pt x="30843" y="18877"/>
                  </a:lnTo>
                  <a:lnTo>
                    <a:pt x="31060" y="18771"/>
                  </a:lnTo>
                  <a:cubicBezTo>
                    <a:pt x="31352" y="18633"/>
                    <a:pt x="31637" y="18486"/>
                    <a:pt x="31935" y="18355"/>
                  </a:cubicBezTo>
                  <a:lnTo>
                    <a:pt x="33714" y="17551"/>
                  </a:lnTo>
                  <a:cubicBezTo>
                    <a:pt x="36113" y="16504"/>
                    <a:pt x="38593" y="15538"/>
                    <a:pt x="41050" y="14582"/>
                  </a:cubicBezTo>
                  <a:cubicBezTo>
                    <a:pt x="43506" y="13628"/>
                    <a:pt x="45944" y="12691"/>
                    <a:pt x="48267" y="11728"/>
                  </a:cubicBezTo>
                  <a:cubicBezTo>
                    <a:pt x="50589" y="10769"/>
                    <a:pt x="52798" y="9780"/>
                    <a:pt x="54808" y="8769"/>
                  </a:cubicBezTo>
                  <a:cubicBezTo>
                    <a:pt x="56820" y="7764"/>
                    <a:pt x="58629" y="6721"/>
                    <a:pt x="60183" y="5720"/>
                  </a:cubicBezTo>
                  <a:cubicBezTo>
                    <a:pt x="61738" y="4714"/>
                    <a:pt x="63036" y="3751"/>
                    <a:pt x="64055" y="2894"/>
                  </a:cubicBezTo>
                  <a:cubicBezTo>
                    <a:pt x="65075" y="2047"/>
                    <a:pt x="65834" y="1308"/>
                    <a:pt x="66322" y="802"/>
                  </a:cubicBezTo>
                  <a:cubicBezTo>
                    <a:pt x="66806" y="286"/>
                    <a:pt x="67057" y="0"/>
                    <a:pt x="67057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32200" y="1565100"/>
              <a:ext cx="2149250" cy="1253275"/>
            </a:xfrm>
            <a:custGeom>
              <a:avLst/>
              <a:gdLst/>
              <a:ahLst/>
              <a:cxnLst/>
              <a:rect l="l" t="t" r="r" b="b"/>
              <a:pathLst>
                <a:path w="85970" h="50131" extrusionOk="0">
                  <a:moveTo>
                    <a:pt x="34417" y="20240"/>
                  </a:moveTo>
                  <a:cubicBezTo>
                    <a:pt x="34414" y="20241"/>
                    <a:pt x="34413" y="20242"/>
                    <a:pt x="34413" y="20242"/>
                  </a:cubicBezTo>
                  <a:lnTo>
                    <a:pt x="34413" y="20242"/>
                  </a:lnTo>
                  <a:cubicBezTo>
                    <a:pt x="34413" y="20242"/>
                    <a:pt x="34414" y="20241"/>
                    <a:pt x="34417" y="20240"/>
                  </a:cubicBezTo>
                  <a:lnTo>
                    <a:pt x="34417" y="20240"/>
                  </a:lnTo>
                  <a:close/>
                  <a:moveTo>
                    <a:pt x="85969" y="1"/>
                  </a:moveTo>
                  <a:lnTo>
                    <a:pt x="84899" y="618"/>
                  </a:lnTo>
                  <a:cubicBezTo>
                    <a:pt x="84567" y="829"/>
                    <a:pt x="84125" y="1048"/>
                    <a:pt x="83624" y="1309"/>
                  </a:cubicBezTo>
                  <a:cubicBezTo>
                    <a:pt x="83131" y="1579"/>
                    <a:pt x="82540" y="1847"/>
                    <a:pt x="81891" y="2138"/>
                  </a:cubicBezTo>
                  <a:cubicBezTo>
                    <a:pt x="80578" y="2700"/>
                    <a:pt x="79002" y="3321"/>
                    <a:pt x="77138" y="3807"/>
                  </a:cubicBezTo>
                  <a:cubicBezTo>
                    <a:pt x="75285" y="4316"/>
                    <a:pt x="73173" y="4722"/>
                    <a:pt x="70845" y="5041"/>
                  </a:cubicBezTo>
                  <a:cubicBezTo>
                    <a:pt x="68516" y="5361"/>
                    <a:pt x="65967" y="5576"/>
                    <a:pt x="63230" y="5727"/>
                  </a:cubicBezTo>
                  <a:cubicBezTo>
                    <a:pt x="60491" y="5881"/>
                    <a:pt x="57574" y="5984"/>
                    <a:pt x="54497" y="6105"/>
                  </a:cubicBezTo>
                  <a:cubicBezTo>
                    <a:pt x="51417" y="6232"/>
                    <a:pt x="48193" y="6365"/>
                    <a:pt x="44828" y="6675"/>
                  </a:cubicBezTo>
                  <a:cubicBezTo>
                    <a:pt x="41465" y="6980"/>
                    <a:pt x="37981" y="7440"/>
                    <a:pt x="34373" y="8299"/>
                  </a:cubicBezTo>
                  <a:lnTo>
                    <a:pt x="32941" y="8676"/>
                  </a:lnTo>
                  <a:cubicBezTo>
                    <a:pt x="32686" y="8741"/>
                    <a:pt x="32495" y="8801"/>
                    <a:pt x="32298" y="8861"/>
                  </a:cubicBezTo>
                  <a:lnTo>
                    <a:pt x="31703" y="9041"/>
                  </a:lnTo>
                  <a:lnTo>
                    <a:pt x="30997" y="9255"/>
                  </a:lnTo>
                  <a:lnTo>
                    <a:pt x="30348" y="9495"/>
                  </a:lnTo>
                  <a:lnTo>
                    <a:pt x="29051" y="9975"/>
                  </a:lnTo>
                  <a:lnTo>
                    <a:pt x="27759" y="10458"/>
                  </a:lnTo>
                  <a:cubicBezTo>
                    <a:pt x="27329" y="10609"/>
                    <a:pt x="26913" y="10828"/>
                    <a:pt x="26492" y="11015"/>
                  </a:cubicBezTo>
                  <a:cubicBezTo>
                    <a:pt x="25653" y="11404"/>
                    <a:pt x="24815" y="11785"/>
                    <a:pt x="23993" y="12188"/>
                  </a:cubicBezTo>
                  <a:cubicBezTo>
                    <a:pt x="20729" y="13913"/>
                    <a:pt x="17716" y="16019"/>
                    <a:pt x="15110" y="18367"/>
                  </a:cubicBezTo>
                  <a:cubicBezTo>
                    <a:pt x="12509" y="20733"/>
                    <a:pt x="10387" y="23356"/>
                    <a:pt x="8624" y="25928"/>
                  </a:cubicBezTo>
                  <a:cubicBezTo>
                    <a:pt x="8204" y="26586"/>
                    <a:pt x="7792" y="27231"/>
                    <a:pt x="7396" y="27872"/>
                  </a:cubicBezTo>
                  <a:cubicBezTo>
                    <a:pt x="7191" y="28188"/>
                    <a:pt x="7008" y="28512"/>
                    <a:pt x="6834" y="28836"/>
                  </a:cubicBezTo>
                  <a:cubicBezTo>
                    <a:pt x="6660" y="29159"/>
                    <a:pt x="6486" y="29480"/>
                    <a:pt x="6315" y="29799"/>
                  </a:cubicBezTo>
                  <a:cubicBezTo>
                    <a:pt x="5605" y="31058"/>
                    <a:pt x="5050" y="32323"/>
                    <a:pt x="4506" y="33524"/>
                  </a:cubicBezTo>
                  <a:cubicBezTo>
                    <a:pt x="4225" y="34121"/>
                    <a:pt x="3999" y="34723"/>
                    <a:pt x="3774" y="35308"/>
                  </a:cubicBezTo>
                  <a:cubicBezTo>
                    <a:pt x="3548" y="35893"/>
                    <a:pt x="3327" y="36459"/>
                    <a:pt x="3123" y="37018"/>
                  </a:cubicBezTo>
                  <a:cubicBezTo>
                    <a:pt x="2750" y="38147"/>
                    <a:pt x="2389" y="39205"/>
                    <a:pt x="2086" y="40212"/>
                  </a:cubicBezTo>
                  <a:cubicBezTo>
                    <a:pt x="1811" y="41227"/>
                    <a:pt x="1539" y="42165"/>
                    <a:pt x="1324" y="43047"/>
                  </a:cubicBezTo>
                  <a:cubicBezTo>
                    <a:pt x="1105" y="43926"/>
                    <a:pt x="928" y="44741"/>
                    <a:pt x="778" y="45477"/>
                  </a:cubicBezTo>
                  <a:cubicBezTo>
                    <a:pt x="621" y="46212"/>
                    <a:pt x="488" y="46867"/>
                    <a:pt x="400" y="47442"/>
                  </a:cubicBezTo>
                  <a:cubicBezTo>
                    <a:pt x="301" y="48013"/>
                    <a:pt x="226" y="48504"/>
                    <a:pt x="167" y="48902"/>
                  </a:cubicBezTo>
                  <a:cubicBezTo>
                    <a:pt x="104" y="49299"/>
                    <a:pt x="68" y="49610"/>
                    <a:pt x="42" y="49817"/>
                  </a:cubicBezTo>
                  <a:cubicBezTo>
                    <a:pt x="15" y="50024"/>
                    <a:pt x="1" y="50131"/>
                    <a:pt x="1" y="50131"/>
                  </a:cubicBezTo>
                  <a:lnTo>
                    <a:pt x="202" y="49885"/>
                  </a:lnTo>
                  <a:cubicBezTo>
                    <a:pt x="332" y="49722"/>
                    <a:pt x="535" y="49484"/>
                    <a:pt x="779" y="49167"/>
                  </a:cubicBezTo>
                  <a:cubicBezTo>
                    <a:pt x="1281" y="48539"/>
                    <a:pt x="1987" y="47586"/>
                    <a:pt x="2885" y="46416"/>
                  </a:cubicBezTo>
                  <a:cubicBezTo>
                    <a:pt x="3763" y="45246"/>
                    <a:pt x="4829" y="43828"/>
                    <a:pt x="6052" y="42201"/>
                  </a:cubicBezTo>
                  <a:cubicBezTo>
                    <a:pt x="6687" y="41414"/>
                    <a:pt x="7315" y="40558"/>
                    <a:pt x="8002" y="39680"/>
                  </a:cubicBezTo>
                  <a:cubicBezTo>
                    <a:pt x="8723" y="38828"/>
                    <a:pt x="9419" y="37898"/>
                    <a:pt x="10199" y="36988"/>
                  </a:cubicBezTo>
                  <a:cubicBezTo>
                    <a:pt x="10986" y="36082"/>
                    <a:pt x="11764" y="35118"/>
                    <a:pt x="12638" y="34208"/>
                  </a:cubicBezTo>
                  <a:lnTo>
                    <a:pt x="13282" y="33503"/>
                  </a:lnTo>
                  <a:cubicBezTo>
                    <a:pt x="13492" y="33264"/>
                    <a:pt x="13709" y="33027"/>
                    <a:pt x="13945" y="32807"/>
                  </a:cubicBezTo>
                  <a:cubicBezTo>
                    <a:pt x="14405" y="32356"/>
                    <a:pt x="14861" y="31894"/>
                    <a:pt x="15322" y="31428"/>
                  </a:cubicBezTo>
                  <a:cubicBezTo>
                    <a:pt x="17228" y="29633"/>
                    <a:pt x="19268" y="27869"/>
                    <a:pt x="21527" y="26330"/>
                  </a:cubicBezTo>
                  <a:cubicBezTo>
                    <a:pt x="23800" y="24806"/>
                    <a:pt x="26249" y="23458"/>
                    <a:pt x="28851" y="22283"/>
                  </a:cubicBezTo>
                  <a:cubicBezTo>
                    <a:pt x="30202" y="21774"/>
                    <a:pt x="31506" y="21176"/>
                    <a:pt x="32923" y="20751"/>
                  </a:cubicBezTo>
                  <a:lnTo>
                    <a:pt x="33967" y="20399"/>
                  </a:lnTo>
                  <a:lnTo>
                    <a:pt x="34450" y="20232"/>
                  </a:lnTo>
                  <a:lnTo>
                    <a:pt x="34450" y="20232"/>
                  </a:lnTo>
                  <a:lnTo>
                    <a:pt x="34455" y="20231"/>
                  </a:lnTo>
                  <a:lnTo>
                    <a:pt x="34530" y="20209"/>
                  </a:lnTo>
                  <a:lnTo>
                    <a:pt x="34678" y="20165"/>
                  </a:lnTo>
                  <a:lnTo>
                    <a:pt x="34978" y="20080"/>
                  </a:lnTo>
                  <a:lnTo>
                    <a:pt x="35575" y="19906"/>
                  </a:lnTo>
                  <a:cubicBezTo>
                    <a:pt x="35776" y="19847"/>
                    <a:pt x="35982" y="19785"/>
                    <a:pt x="36131" y="19754"/>
                  </a:cubicBezTo>
                  <a:lnTo>
                    <a:pt x="37113" y="19510"/>
                  </a:lnTo>
                  <a:cubicBezTo>
                    <a:pt x="39968" y="18824"/>
                    <a:pt x="43065" y="18300"/>
                    <a:pt x="46193" y="17814"/>
                  </a:cubicBezTo>
                  <a:cubicBezTo>
                    <a:pt x="49318" y="17326"/>
                    <a:pt x="52502" y="16852"/>
                    <a:pt x="55612" y="16298"/>
                  </a:cubicBezTo>
                  <a:cubicBezTo>
                    <a:pt x="58727" y="15744"/>
                    <a:pt x="61786" y="15097"/>
                    <a:pt x="64679" y="14304"/>
                  </a:cubicBezTo>
                  <a:cubicBezTo>
                    <a:pt x="67571" y="13517"/>
                    <a:pt x="70303" y="12566"/>
                    <a:pt x="72750" y="11459"/>
                  </a:cubicBezTo>
                  <a:cubicBezTo>
                    <a:pt x="75200" y="10361"/>
                    <a:pt x="77351" y="9092"/>
                    <a:pt x="79124" y="7800"/>
                  </a:cubicBezTo>
                  <a:cubicBezTo>
                    <a:pt x="80655" y="6694"/>
                    <a:pt x="82052" y="5416"/>
                    <a:pt x="83290" y="3990"/>
                  </a:cubicBezTo>
                  <a:cubicBezTo>
                    <a:pt x="83537" y="3693"/>
                    <a:pt x="83771" y="3412"/>
                    <a:pt x="83991" y="3147"/>
                  </a:cubicBezTo>
                  <a:cubicBezTo>
                    <a:pt x="84208" y="2883"/>
                    <a:pt x="84382" y="2602"/>
                    <a:pt x="84556" y="2361"/>
                  </a:cubicBezTo>
                  <a:cubicBezTo>
                    <a:pt x="84724" y="2118"/>
                    <a:pt x="84881" y="1889"/>
                    <a:pt x="85023" y="1684"/>
                  </a:cubicBezTo>
                  <a:cubicBezTo>
                    <a:pt x="85164" y="1480"/>
                    <a:pt x="85269" y="1268"/>
                    <a:pt x="85374" y="1093"/>
                  </a:cubicBezTo>
                  <a:cubicBezTo>
                    <a:pt x="85577" y="741"/>
                    <a:pt x="85723" y="463"/>
                    <a:pt x="85821" y="279"/>
                  </a:cubicBezTo>
                  <a:cubicBezTo>
                    <a:pt x="85917" y="96"/>
                    <a:pt x="85969" y="1"/>
                    <a:pt x="85969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30900" y="1725947"/>
            <a:ext cx="5482200" cy="13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3286200" y="2971422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rot="-5400000">
            <a:off x="5555966" y="1743945"/>
            <a:ext cx="5899737" cy="1519868"/>
          </a:xfrm>
          <a:custGeom>
            <a:avLst/>
            <a:gdLst/>
            <a:ahLst/>
            <a:cxnLst/>
            <a:rect l="l" t="t" r="r" b="b"/>
            <a:pathLst>
              <a:path w="168588" h="43431" extrusionOk="0">
                <a:moveTo>
                  <a:pt x="49995" y="1"/>
                </a:moveTo>
                <a:cubicBezTo>
                  <a:pt x="46084" y="1"/>
                  <a:pt x="41998" y="657"/>
                  <a:pt x="38409" y="2114"/>
                </a:cubicBezTo>
                <a:cubicBezTo>
                  <a:pt x="31181" y="5049"/>
                  <a:pt x="25937" y="11113"/>
                  <a:pt x="20309" y="16260"/>
                </a:cubicBezTo>
                <a:cubicBezTo>
                  <a:pt x="15158" y="20970"/>
                  <a:pt x="9197" y="25234"/>
                  <a:pt x="1971" y="25234"/>
                </a:cubicBezTo>
                <a:cubicBezTo>
                  <a:pt x="1750" y="25234"/>
                  <a:pt x="1528" y="25230"/>
                  <a:pt x="1304" y="25222"/>
                </a:cubicBezTo>
                <a:cubicBezTo>
                  <a:pt x="866" y="25206"/>
                  <a:pt x="432" y="25172"/>
                  <a:pt x="0" y="25128"/>
                </a:cubicBezTo>
                <a:lnTo>
                  <a:pt x="0" y="43431"/>
                </a:lnTo>
                <a:lnTo>
                  <a:pt x="168588" y="43431"/>
                </a:lnTo>
                <a:cubicBezTo>
                  <a:pt x="168388" y="42192"/>
                  <a:pt x="168146" y="40965"/>
                  <a:pt x="167861" y="39751"/>
                </a:cubicBezTo>
                <a:cubicBezTo>
                  <a:pt x="166693" y="34753"/>
                  <a:pt x="164850" y="29515"/>
                  <a:pt x="161418" y="25592"/>
                </a:cubicBezTo>
                <a:cubicBezTo>
                  <a:pt x="158528" y="22287"/>
                  <a:pt x="154629" y="20586"/>
                  <a:pt x="150265" y="20338"/>
                </a:cubicBezTo>
                <a:cubicBezTo>
                  <a:pt x="149737" y="20308"/>
                  <a:pt x="149208" y="20294"/>
                  <a:pt x="148679" y="20294"/>
                </a:cubicBezTo>
                <a:cubicBezTo>
                  <a:pt x="144519" y="20294"/>
                  <a:pt x="140361" y="21194"/>
                  <a:pt x="136434" y="22513"/>
                </a:cubicBezTo>
                <a:cubicBezTo>
                  <a:pt x="131781" y="24074"/>
                  <a:pt x="127559" y="26581"/>
                  <a:pt x="122964" y="28283"/>
                </a:cubicBezTo>
                <a:cubicBezTo>
                  <a:pt x="118210" y="30044"/>
                  <a:pt x="113210" y="31153"/>
                  <a:pt x="108126" y="31175"/>
                </a:cubicBezTo>
                <a:cubicBezTo>
                  <a:pt x="108057" y="31175"/>
                  <a:pt x="107987" y="31175"/>
                  <a:pt x="107918" y="31175"/>
                </a:cubicBezTo>
                <a:cubicBezTo>
                  <a:pt x="105391" y="31175"/>
                  <a:pt x="102868" y="30955"/>
                  <a:pt x="100377" y="30519"/>
                </a:cubicBezTo>
                <a:cubicBezTo>
                  <a:pt x="97996" y="30101"/>
                  <a:pt x="95673" y="29439"/>
                  <a:pt x="93289" y="29032"/>
                </a:cubicBezTo>
                <a:cubicBezTo>
                  <a:pt x="88881" y="28279"/>
                  <a:pt x="84227" y="27860"/>
                  <a:pt x="80143" y="25897"/>
                </a:cubicBezTo>
                <a:cubicBezTo>
                  <a:pt x="78237" y="24979"/>
                  <a:pt x="76451" y="23736"/>
                  <a:pt x="75118" y="22073"/>
                </a:cubicBezTo>
                <a:cubicBezTo>
                  <a:pt x="73711" y="20318"/>
                  <a:pt x="72669" y="18316"/>
                  <a:pt x="71692" y="16300"/>
                </a:cubicBezTo>
                <a:cubicBezTo>
                  <a:pt x="69604" y="11987"/>
                  <a:pt x="67612" y="7697"/>
                  <a:pt x="63820" y="4586"/>
                </a:cubicBezTo>
                <a:cubicBezTo>
                  <a:pt x="60349" y="1738"/>
                  <a:pt x="56047" y="242"/>
                  <a:pt x="51577" y="37"/>
                </a:cubicBezTo>
                <a:cubicBezTo>
                  <a:pt x="51054" y="13"/>
                  <a:pt x="50526" y="1"/>
                  <a:pt x="499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 rot="-5400000" flipH="1">
            <a:off x="-575916" y="3546813"/>
            <a:ext cx="1930394" cy="1369424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>
            <a:off x="-163992" y="-134144"/>
            <a:ext cx="1576245" cy="1597207"/>
          </a:xfrm>
          <a:custGeom>
            <a:avLst/>
            <a:gdLst/>
            <a:ahLst/>
            <a:cxnLst/>
            <a:rect l="l" t="t" r="r" b="b"/>
            <a:pathLst>
              <a:path w="45042" h="45641" extrusionOk="0">
                <a:moveTo>
                  <a:pt x="45041" y="1"/>
                </a:moveTo>
                <a:cubicBezTo>
                  <a:pt x="41296" y="966"/>
                  <a:pt x="37440" y="1582"/>
                  <a:pt x="33605" y="2190"/>
                </a:cubicBezTo>
                <a:cubicBezTo>
                  <a:pt x="26205" y="3364"/>
                  <a:pt x="18510" y="4734"/>
                  <a:pt x="12389" y="9372"/>
                </a:cubicBezTo>
                <a:cubicBezTo>
                  <a:pt x="8729" y="12147"/>
                  <a:pt x="5649" y="15863"/>
                  <a:pt x="3680" y="20017"/>
                </a:cubicBezTo>
                <a:cubicBezTo>
                  <a:pt x="1712" y="24169"/>
                  <a:pt x="737" y="28708"/>
                  <a:pt x="350" y="33269"/>
                </a:cubicBezTo>
                <a:cubicBezTo>
                  <a:pt x="1" y="37395"/>
                  <a:pt x="68" y="41518"/>
                  <a:pt x="244" y="45641"/>
                </a:cubicBezTo>
                <a:lnTo>
                  <a:pt x="45041" y="45641"/>
                </a:lnTo>
                <a:lnTo>
                  <a:pt x="450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95724" y="1674333"/>
            <a:ext cx="187134" cy="196910"/>
          </a:xfrm>
          <a:custGeom>
            <a:avLst/>
            <a:gdLst/>
            <a:ahLst/>
            <a:cxnLst/>
            <a:rect l="l" t="t" r="r" b="b"/>
            <a:pathLst>
              <a:path w="5532" h="5821" extrusionOk="0">
                <a:moveTo>
                  <a:pt x="2791" y="1"/>
                </a:moveTo>
                <a:lnTo>
                  <a:pt x="2129" y="2224"/>
                </a:lnTo>
                <a:lnTo>
                  <a:pt x="2129" y="2224"/>
                </a:lnTo>
                <a:cubicBezTo>
                  <a:pt x="957" y="2236"/>
                  <a:pt x="1" y="2261"/>
                  <a:pt x="1" y="2261"/>
                </a:cubicBezTo>
                <a:cubicBezTo>
                  <a:pt x="570" y="2754"/>
                  <a:pt x="1139" y="3203"/>
                  <a:pt x="1709" y="3636"/>
                </a:cubicBezTo>
                <a:lnTo>
                  <a:pt x="1709" y="3636"/>
                </a:lnTo>
                <a:lnTo>
                  <a:pt x="1059" y="5821"/>
                </a:lnTo>
                <a:cubicBezTo>
                  <a:pt x="1489" y="5421"/>
                  <a:pt x="2101" y="4913"/>
                  <a:pt x="2735" y="4407"/>
                </a:cubicBezTo>
                <a:lnTo>
                  <a:pt x="2735" y="4407"/>
                </a:lnTo>
                <a:cubicBezTo>
                  <a:pt x="3267" y="4804"/>
                  <a:pt x="3798" y="5203"/>
                  <a:pt x="4330" y="5628"/>
                </a:cubicBezTo>
                <a:cubicBezTo>
                  <a:pt x="4186" y="5055"/>
                  <a:pt x="3992" y="4324"/>
                  <a:pt x="3789" y="3580"/>
                </a:cubicBezTo>
                <a:lnTo>
                  <a:pt x="3789" y="3580"/>
                </a:lnTo>
                <a:cubicBezTo>
                  <a:pt x="4744" y="2842"/>
                  <a:pt x="5532" y="2261"/>
                  <a:pt x="5532" y="2261"/>
                </a:cubicBezTo>
                <a:cubicBezTo>
                  <a:pt x="4975" y="2230"/>
                  <a:pt x="4204" y="2219"/>
                  <a:pt x="3414" y="2218"/>
                </a:cubicBezTo>
                <a:lnTo>
                  <a:pt x="3414" y="2218"/>
                </a:lnTo>
                <a:cubicBezTo>
                  <a:pt x="3074" y="993"/>
                  <a:pt x="2791" y="1"/>
                  <a:pt x="27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343568" y="2850895"/>
            <a:ext cx="98472" cy="101685"/>
          </a:xfrm>
          <a:custGeom>
            <a:avLst/>
            <a:gdLst/>
            <a:ahLst/>
            <a:cxnLst/>
            <a:rect l="l" t="t" r="r" b="b"/>
            <a:pathLst>
              <a:path w="2911" h="3006" extrusionOk="0">
                <a:moveTo>
                  <a:pt x="1420" y="0"/>
                </a:moveTo>
                <a:cubicBezTo>
                  <a:pt x="1327" y="406"/>
                  <a:pt x="1221" y="786"/>
                  <a:pt x="1119" y="1161"/>
                </a:cubicBezTo>
                <a:lnTo>
                  <a:pt x="1119" y="1161"/>
                </a:lnTo>
                <a:cubicBezTo>
                  <a:pt x="744" y="1181"/>
                  <a:pt x="369" y="1208"/>
                  <a:pt x="0" y="1227"/>
                </a:cubicBezTo>
                <a:cubicBezTo>
                  <a:pt x="306" y="1475"/>
                  <a:pt x="608" y="1719"/>
                  <a:pt x="918" y="1956"/>
                </a:cubicBezTo>
                <a:lnTo>
                  <a:pt x="918" y="1956"/>
                </a:lnTo>
                <a:cubicBezTo>
                  <a:pt x="841" y="2295"/>
                  <a:pt x="779" y="2641"/>
                  <a:pt x="746" y="3006"/>
                </a:cubicBezTo>
                <a:cubicBezTo>
                  <a:pt x="977" y="2846"/>
                  <a:pt x="1251" y="2639"/>
                  <a:pt x="1536" y="2410"/>
                </a:cubicBezTo>
                <a:lnTo>
                  <a:pt x="1536" y="2410"/>
                </a:lnTo>
                <a:cubicBezTo>
                  <a:pt x="1819" y="2608"/>
                  <a:pt x="2114" y="2800"/>
                  <a:pt x="2429" y="2982"/>
                </a:cubicBezTo>
                <a:cubicBezTo>
                  <a:pt x="2298" y="2653"/>
                  <a:pt x="2172" y="2319"/>
                  <a:pt x="2051" y="1981"/>
                </a:cubicBezTo>
                <a:lnTo>
                  <a:pt x="2051" y="1981"/>
                </a:lnTo>
                <a:cubicBezTo>
                  <a:pt x="2366" y="1709"/>
                  <a:pt x="2668" y="1430"/>
                  <a:pt x="2911" y="1178"/>
                </a:cubicBezTo>
                <a:cubicBezTo>
                  <a:pt x="2615" y="1146"/>
                  <a:pt x="2314" y="1134"/>
                  <a:pt x="2012" y="1134"/>
                </a:cubicBezTo>
                <a:cubicBezTo>
                  <a:pt x="1930" y="1134"/>
                  <a:pt x="1847" y="1134"/>
                  <a:pt x="1765" y="1136"/>
                </a:cubicBezTo>
                <a:lnTo>
                  <a:pt x="1765" y="1136"/>
                </a:lnTo>
                <a:cubicBezTo>
                  <a:pt x="1643" y="759"/>
                  <a:pt x="1528" y="380"/>
                  <a:pt x="1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522529" y="4599759"/>
            <a:ext cx="118024" cy="91571"/>
          </a:xfrm>
          <a:custGeom>
            <a:avLst/>
            <a:gdLst/>
            <a:ahLst/>
            <a:cxnLst/>
            <a:rect l="l" t="t" r="r" b="b"/>
            <a:pathLst>
              <a:path w="3489" h="2707" extrusionOk="0">
                <a:moveTo>
                  <a:pt x="1744" y="1"/>
                </a:moveTo>
                <a:cubicBezTo>
                  <a:pt x="0" y="1"/>
                  <a:pt x="0" y="2707"/>
                  <a:pt x="1744" y="2707"/>
                </a:cubicBezTo>
                <a:cubicBezTo>
                  <a:pt x="3489" y="2707"/>
                  <a:pt x="3489" y="1"/>
                  <a:pt x="17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341043" y="495220"/>
            <a:ext cx="98472" cy="101685"/>
          </a:xfrm>
          <a:custGeom>
            <a:avLst/>
            <a:gdLst/>
            <a:ahLst/>
            <a:cxnLst/>
            <a:rect l="l" t="t" r="r" b="b"/>
            <a:pathLst>
              <a:path w="2911" h="3006" extrusionOk="0">
                <a:moveTo>
                  <a:pt x="1420" y="0"/>
                </a:moveTo>
                <a:cubicBezTo>
                  <a:pt x="1327" y="406"/>
                  <a:pt x="1221" y="786"/>
                  <a:pt x="1119" y="1161"/>
                </a:cubicBezTo>
                <a:lnTo>
                  <a:pt x="1119" y="1161"/>
                </a:lnTo>
                <a:cubicBezTo>
                  <a:pt x="744" y="1181"/>
                  <a:pt x="369" y="1208"/>
                  <a:pt x="0" y="1227"/>
                </a:cubicBezTo>
                <a:cubicBezTo>
                  <a:pt x="306" y="1475"/>
                  <a:pt x="608" y="1719"/>
                  <a:pt x="918" y="1956"/>
                </a:cubicBezTo>
                <a:lnTo>
                  <a:pt x="918" y="1956"/>
                </a:lnTo>
                <a:cubicBezTo>
                  <a:pt x="841" y="2295"/>
                  <a:pt x="779" y="2641"/>
                  <a:pt x="746" y="3006"/>
                </a:cubicBezTo>
                <a:cubicBezTo>
                  <a:pt x="977" y="2846"/>
                  <a:pt x="1251" y="2639"/>
                  <a:pt x="1536" y="2410"/>
                </a:cubicBezTo>
                <a:lnTo>
                  <a:pt x="1536" y="2410"/>
                </a:lnTo>
                <a:cubicBezTo>
                  <a:pt x="1819" y="2608"/>
                  <a:pt x="2114" y="2800"/>
                  <a:pt x="2429" y="2982"/>
                </a:cubicBezTo>
                <a:cubicBezTo>
                  <a:pt x="2298" y="2653"/>
                  <a:pt x="2172" y="2319"/>
                  <a:pt x="2051" y="1981"/>
                </a:cubicBezTo>
                <a:lnTo>
                  <a:pt x="2051" y="1981"/>
                </a:lnTo>
                <a:cubicBezTo>
                  <a:pt x="2366" y="1709"/>
                  <a:pt x="2668" y="1430"/>
                  <a:pt x="2911" y="1178"/>
                </a:cubicBezTo>
                <a:cubicBezTo>
                  <a:pt x="2615" y="1146"/>
                  <a:pt x="2314" y="1134"/>
                  <a:pt x="2012" y="1134"/>
                </a:cubicBezTo>
                <a:cubicBezTo>
                  <a:pt x="1930" y="1134"/>
                  <a:pt x="1847" y="1134"/>
                  <a:pt x="1765" y="1136"/>
                </a:cubicBezTo>
                <a:lnTo>
                  <a:pt x="1765" y="1136"/>
                </a:lnTo>
                <a:cubicBezTo>
                  <a:pt x="1643" y="759"/>
                  <a:pt x="1528" y="380"/>
                  <a:pt x="1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868179" y="1911884"/>
            <a:ext cx="118024" cy="91571"/>
          </a:xfrm>
          <a:custGeom>
            <a:avLst/>
            <a:gdLst/>
            <a:ahLst/>
            <a:cxnLst/>
            <a:rect l="l" t="t" r="r" b="b"/>
            <a:pathLst>
              <a:path w="3489" h="2707" extrusionOk="0">
                <a:moveTo>
                  <a:pt x="1744" y="1"/>
                </a:moveTo>
                <a:cubicBezTo>
                  <a:pt x="0" y="1"/>
                  <a:pt x="0" y="2707"/>
                  <a:pt x="1744" y="2707"/>
                </a:cubicBezTo>
                <a:cubicBezTo>
                  <a:pt x="3489" y="2707"/>
                  <a:pt x="3489" y="1"/>
                  <a:pt x="17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503455" y="1310675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03455" y="1838650"/>
            <a:ext cx="26772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8811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4963355" y="1310675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4963355" y="1838650"/>
            <a:ext cx="26772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 hasCustomPrompt="1"/>
          </p:nvPr>
        </p:nvSpPr>
        <p:spPr>
          <a:xfrm>
            <a:off x="53410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1503455" y="3363950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503450" y="3891925"/>
            <a:ext cx="267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18811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/>
          </p:nvPr>
        </p:nvSpPr>
        <p:spPr>
          <a:xfrm>
            <a:off x="4963355" y="3363950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4963350" y="3891925"/>
            <a:ext cx="267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53410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947163" y="663800"/>
            <a:ext cx="7249680" cy="525438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3138000" y="1411025"/>
            <a:ext cx="2868000" cy="13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2893200" y="2979050"/>
            <a:ext cx="33576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804904" y="3032300"/>
            <a:ext cx="23307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 rot="3029904">
            <a:off x="6033555" y="-2071884"/>
            <a:ext cx="4646966" cy="4321376"/>
          </a:xfrm>
          <a:custGeom>
            <a:avLst/>
            <a:gdLst/>
            <a:ahLst/>
            <a:cxnLst/>
            <a:rect l="l" t="t" r="r" b="b"/>
            <a:pathLst>
              <a:path w="223892" h="208205" extrusionOk="0">
                <a:moveTo>
                  <a:pt x="118680" y="0"/>
                </a:moveTo>
                <a:cubicBezTo>
                  <a:pt x="115987" y="0"/>
                  <a:pt x="113245" y="117"/>
                  <a:pt x="110461" y="368"/>
                </a:cubicBezTo>
                <a:cubicBezTo>
                  <a:pt x="67318" y="4246"/>
                  <a:pt x="55200" y="25089"/>
                  <a:pt x="41627" y="47872"/>
                </a:cubicBezTo>
                <a:cubicBezTo>
                  <a:pt x="30944" y="65804"/>
                  <a:pt x="25477" y="86906"/>
                  <a:pt x="18740" y="106507"/>
                </a:cubicBezTo>
                <a:cubicBezTo>
                  <a:pt x="12574" y="124454"/>
                  <a:pt x="1" y="142157"/>
                  <a:pt x="1861" y="161949"/>
                </a:cubicBezTo>
                <a:cubicBezTo>
                  <a:pt x="4214" y="186980"/>
                  <a:pt x="28839" y="203287"/>
                  <a:pt x="51777" y="207322"/>
                </a:cubicBezTo>
                <a:cubicBezTo>
                  <a:pt x="55202" y="207924"/>
                  <a:pt x="58484" y="208205"/>
                  <a:pt x="61645" y="208205"/>
                </a:cubicBezTo>
                <a:cubicBezTo>
                  <a:pt x="88027" y="208205"/>
                  <a:pt x="105935" y="188663"/>
                  <a:pt x="127504" y="173717"/>
                </a:cubicBezTo>
                <a:lnTo>
                  <a:pt x="127640" y="173622"/>
                </a:lnTo>
                <a:cubicBezTo>
                  <a:pt x="131136" y="171212"/>
                  <a:pt x="134752" y="168970"/>
                  <a:pt x="138576" y="167119"/>
                </a:cubicBezTo>
                <a:cubicBezTo>
                  <a:pt x="168631" y="152577"/>
                  <a:pt x="199655" y="165180"/>
                  <a:pt x="211773" y="130764"/>
                </a:cubicBezTo>
                <a:cubicBezTo>
                  <a:pt x="223892" y="96347"/>
                  <a:pt x="208380" y="48357"/>
                  <a:pt x="186567" y="24605"/>
                </a:cubicBezTo>
                <a:cubicBezTo>
                  <a:pt x="186567" y="24605"/>
                  <a:pt x="157721" y="0"/>
                  <a:pt x="1186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804900" y="3560275"/>
            <a:ext cx="23307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2"/>
          </p:nvPr>
        </p:nvSpPr>
        <p:spPr>
          <a:xfrm>
            <a:off x="635425" y="403200"/>
            <a:ext cx="3158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3"/>
          </p:nvPr>
        </p:nvSpPr>
        <p:spPr>
          <a:xfrm>
            <a:off x="3406654" y="3032300"/>
            <a:ext cx="23307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4"/>
          </p:nvPr>
        </p:nvSpPr>
        <p:spPr>
          <a:xfrm>
            <a:off x="3406650" y="3560275"/>
            <a:ext cx="23307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5"/>
          </p:nvPr>
        </p:nvSpPr>
        <p:spPr>
          <a:xfrm>
            <a:off x="6008404" y="3032300"/>
            <a:ext cx="23307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6"/>
          </p:nvPr>
        </p:nvSpPr>
        <p:spPr>
          <a:xfrm>
            <a:off x="6008400" y="3560275"/>
            <a:ext cx="23307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BIG_NUMBER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 hasCustomPrompt="1"/>
          </p:nvPr>
        </p:nvSpPr>
        <p:spPr>
          <a:xfrm>
            <a:off x="773288" y="500275"/>
            <a:ext cx="37656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773275" y="1164900"/>
            <a:ext cx="3439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 idx="2" hasCustomPrompt="1"/>
          </p:nvPr>
        </p:nvSpPr>
        <p:spPr>
          <a:xfrm>
            <a:off x="4605113" y="3451800"/>
            <a:ext cx="37656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4931200" y="4116425"/>
            <a:ext cx="3439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4" hasCustomPrompt="1"/>
          </p:nvPr>
        </p:nvSpPr>
        <p:spPr>
          <a:xfrm>
            <a:off x="2795250" y="1976025"/>
            <a:ext cx="35535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2852250" y="2640650"/>
            <a:ext cx="3439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-1912953">
            <a:off x="6066914" y="-1729804"/>
            <a:ext cx="3922094" cy="434140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 rot="8344467">
            <a:off x="-895351" y="2175661"/>
            <a:ext cx="3922108" cy="434141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ONLY_1_1_2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4478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635425" y="1700425"/>
            <a:ext cx="3960000" cy="13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35425" y="3590025"/>
            <a:ext cx="38640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sz="1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05176" y="1944000"/>
            <a:ext cx="47598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 rot="-5400000" flipH="1">
            <a:off x="-2161944" y="-804506"/>
            <a:ext cx="7098522" cy="5035701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905176" y="804325"/>
            <a:ext cx="53724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905176" y="3538300"/>
            <a:ext cx="40452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35425" y="1262700"/>
            <a:ext cx="73746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67635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4478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635425" y="1685875"/>
            <a:ext cx="33486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35425" y="2673500"/>
            <a:ext cx="3348600" cy="20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28662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rot="-5400000" flipH="1">
            <a:off x="-1552344" y="-804506"/>
            <a:ext cx="7098522" cy="5035701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3159600" cy="1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635425" y="1880850"/>
            <a:ext cx="1816500" cy="1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/>
          <p:nvPr/>
        </p:nvSpPr>
        <p:spPr>
          <a:xfrm rot="-5400000" flipH="1">
            <a:off x="-3562169" y="-1501756"/>
            <a:ext cx="7774946" cy="5515558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 rot="5400000" flipH="1">
            <a:off x="4947381" y="1129694"/>
            <a:ext cx="7774946" cy="5515558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ove Ya Like A Sister"/>
              <a:buNone/>
              <a:defRPr sz="2800">
                <a:solidFill>
                  <a:schemeClr val="lt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tamaran"/>
              <a:buChar char="●"/>
              <a:defRPr sz="18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●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●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  <p:sldLayoutId id="2147483664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f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ctrTitle"/>
          </p:nvPr>
        </p:nvSpPr>
        <p:spPr>
          <a:xfrm>
            <a:off x="1830900" y="1725947"/>
            <a:ext cx="5482200" cy="13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SpaceX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1"/>
          </p:nvPr>
        </p:nvSpPr>
        <p:spPr>
          <a:xfrm>
            <a:off x="3286200" y="2971422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Діяльність успішної компанії впродовж останніх 20 років</a:t>
            </a:r>
            <a:endParaRPr lang="en-US" dirty="0"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44215" y="-332032"/>
            <a:ext cx="9055578" cy="5906347"/>
            <a:chOff x="314453" y="225775"/>
            <a:chExt cx="6786763" cy="4426551"/>
          </a:xfrm>
        </p:grpSpPr>
        <p:grpSp>
          <p:nvGrpSpPr>
            <p:cNvPr id="163" name="Google Shape;163;p27"/>
            <p:cNvGrpSpPr/>
            <p:nvPr/>
          </p:nvGrpSpPr>
          <p:grpSpPr>
            <a:xfrm>
              <a:off x="562654" y="2474144"/>
              <a:ext cx="1105648" cy="1408382"/>
              <a:chOff x="661100" y="2930200"/>
              <a:chExt cx="1090275" cy="1388800"/>
            </a:xfrm>
          </p:grpSpPr>
          <p:sp>
            <p:nvSpPr>
              <p:cNvPr id="164" name="Google Shape;164;p27"/>
              <p:cNvSpPr/>
              <p:nvPr/>
            </p:nvSpPr>
            <p:spPr>
              <a:xfrm>
                <a:off x="1283325" y="2930200"/>
                <a:ext cx="116350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3609" extrusionOk="0">
                    <a:moveTo>
                      <a:pt x="2327" y="0"/>
                    </a:moveTo>
                    <a:cubicBezTo>
                      <a:pt x="0" y="0"/>
                      <a:pt x="0" y="3608"/>
                      <a:pt x="2327" y="3608"/>
                    </a:cubicBezTo>
                    <a:cubicBezTo>
                      <a:pt x="4654" y="3608"/>
                      <a:pt x="4654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972200" y="3241300"/>
                <a:ext cx="1163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9" extrusionOk="0">
                    <a:moveTo>
                      <a:pt x="2327" y="1"/>
                    </a:moveTo>
                    <a:cubicBezTo>
                      <a:pt x="1" y="1"/>
                      <a:pt x="1" y="3609"/>
                      <a:pt x="2327" y="3609"/>
                    </a:cubicBezTo>
                    <a:cubicBezTo>
                      <a:pt x="4654" y="3609"/>
                      <a:pt x="4654" y="1"/>
                      <a:pt x="2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1635050" y="33225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1188600" y="3687700"/>
                <a:ext cx="1163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9" extrusionOk="0">
                    <a:moveTo>
                      <a:pt x="2328" y="0"/>
                    </a:moveTo>
                    <a:cubicBezTo>
                      <a:pt x="1" y="0"/>
                      <a:pt x="1" y="3608"/>
                      <a:pt x="2328" y="3608"/>
                    </a:cubicBezTo>
                    <a:cubicBezTo>
                      <a:pt x="4654" y="3608"/>
                      <a:pt x="4654" y="0"/>
                      <a:pt x="2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661100" y="370125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796350" y="4147650"/>
                <a:ext cx="1163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3607" extrusionOk="0">
                    <a:moveTo>
                      <a:pt x="2328" y="0"/>
                    </a:moveTo>
                    <a:cubicBezTo>
                      <a:pt x="1" y="0"/>
                      <a:pt x="0" y="3607"/>
                      <a:pt x="2328" y="3607"/>
                    </a:cubicBezTo>
                    <a:cubicBezTo>
                      <a:pt x="4654" y="3607"/>
                      <a:pt x="4654" y="0"/>
                      <a:pt x="2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1350950" y="4228800"/>
                <a:ext cx="116375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8" extrusionOk="0">
                    <a:moveTo>
                      <a:pt x="2327" y="0"/>
                    </a:moveTo>
                    <a:cubicBezTo>
                      <a:pt x="1" y="0"/>
                      <a:pt x="1" y="3607"/>
                      <a:pt x="2327" y="3607"/>
                    </a:cubicBezTo>
                    <a:cubicBezTo>
                      <a:pt x="4654" y="3607"/>
                      <a:pt x="4654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1024000" y="2968900"/>
                <a:ext cx="323875" cy="323900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12956" extrusionOk="0">
                    <a:moveTo>
                      <a:pt x="12445" y="1"/>
                    </a:moveTo>
                    <a:lnTo>
                      <a:pt x="0" y="12445"/>
                    </a:lnTo>
                    <a:lnTo>
                      <a:pt x="510" y="12956"/>
                    </a:lnTo>
                    <a:lnTo>
                      <a:pt x="12955" y="511"/>
                    </a:lnTo>
                    <a:lnTo>
                      <a:pt x="124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1022350" y="3282600"/>
                <a:ext cx="232725" cy="454275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18171" extrusionOk="0">
                    <a:moveTo>
                      <a:pt x="649" y="1"/>
                    </a:moveTo>
                    <a:lnTo>
                      <a:pt x="0" y="316"/>
                    </a:lnTo>
                    <a:lnTo>
                      <a:pt x="8659" y="18170"/>
                    </a:lnTo>
                    <a:lnTo>
                      <a:pt x="9308" y="17855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1241200" y="3360700"/>
                <a:ext cx="457900" cy="379150"/>
              </a:xfrm>
              <a:custGeom>
                <a:avLst/>
                <a:gdLst/>
                <a:ahLst/>
                <a:cxnLst/>
                <a:rect l="l" t="t" r="r" b="b"/>
                <a:pathLst>
                  <a:path w="18316" h="15166" extrusionOk="0">
                    <a:moveTo>
                      <a:pt x="17859" y="0"/>
                    </a:moveTo>
                    <a:lnTo>
                      <a:pt x="0" y="14607"/>
                    </a:lnTo>
                    <a:lnTo>
                      <a:pt x="458" y="15166"/>
                    </a:lnTo>
                    <a:lnTo>
                      <a:pt x="18315" y="560"/>
                    </a:lnTo>
                    <a:lnTo>
                      <a:pt x="178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1334825" y="2969325"/>
                <a:ext cx="365175" cy="404325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6173" extrusionOk="0">
                    <a:moveTo>
                      <a:pt x="537" y="0"/>
                    </a:moveTo>
                    <a:lnTo>
                      <a:pt x="1" y="482"/>
                    </a:lnTo>
                    <a:lnTo>
                      <a:pt x="14070" y="16173"/>
                    </a:lnTo>
                    <a:lnTo>
                      <a:pt x="14606" y="15691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718975" y="3723625"/>
                <a:ext cx="5280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21121" h="1268" extrusionOk="0">
                    <a:moveTo>
                      <a:pt x="21102" y="1"/>
                    </a:moveTo>
                    <a:lnTo>
                      <a:pt x="0" y="546"/>
                    </a:lnTo>
                    <a:lnTo>
                      <a:pt x="19" y="1268"/>
                    </a:lnTo>
                    <a:lnTo>
                      <a:pt x="21120" y="722"/>
                    </a:lnTo>
                    <a:lnTo>
                      <a:pt x="211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710675" y="3743775"/>
                <a:ext cx="152575" cy="4516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066" extrusionOk="0">
                    <a:moveTo>
                      <a:pt x="691" y="1"/>
                    </a:moveTo>
                    <a:lnTo>
                      <a:pt x="1" y="211"/>
                    </a:lnTo>
                    <a:lnTo>
                      <a:pt x="5412" y="18066"/>
                    </a:lnTo>
                    <a:lnTo>
                      <a:pt x="6103" y="1785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865350" y="4179250"/>
                <a:ext cx="55742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22297" h="3854" extrusionOk="0">
                    <a:moveTo>
                      <a:pt x="101" y="0"/>
                    </a:moveTo>
                    <a:lnTo>
                      <a:pt x="1" y="716"/>
                    </a:lnTo>
                    <a:lnTo>
                      <a:pt x="22196" y="3853"/>
                    </a:lnTo>
                    <a:lnTo>
                      <a:pt x="22297" y="3139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7"/>
            <p:cNvGrpSpPr/>
            <p:nvPr/>
          </p:nvGrpSpPr>
          <p:grpSpPr>
            <a:xfrm>
              <a:off x="2009648" y="3243009"/>
              <a:ext cx="363149" cy="755631"/>
              <a:chOff x="2087975" y="3688375"/>
              <a:chExt cx="358100" cy="745125"/>
            </a:xfrm>
          </p:grpSpPr>
          <p:sp>
            <p:nvSpPr>
              <p:cNvPr id="179" name="Google Shape;179;p27"/>
              <p:cNvSpPr/>
              <p:nvPr/>
            </p:nvSpPr>
            <p:spPr>
              <a:xfrm>
                <a:off x="2087975" y="3688375"/>
                <a:ext cx="3581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29805" extrusionOk="0">
                    <a:moveTo>
                      <a:pt x="7121" y="5314"/>
                    </a:moveTo>
                    <a:cubicBezTo>
                      <a:pt x="7709" y="9332"/>
                      <a:pt x="9265" y="13070"/>
                      <a:pt x="13116" y="15050"/>
                    </a:cubicBezTo>
                    <a:lnTo>
                      <a:pt x="13116" y="15050"/>
                    </a:lnTo>
                    <a:cubicBezTo>
                      <a:pt x="8693" y="17774"/>
                      <a:pt x="7788" y="22347"/>
                      <a:pt x="7038" y="27127"/>
                    </a:cubicBezTo>
                    <a:lnTo>
                      <a:pt x="7038" y="27127"/>
                    </a:lnTo>
                    <a:cubicBezTo>
                      <a:pt x="6291" y="22550"/>
                      <a:pt x="5177" y="17962"/>
                      <a:pt x="1123" y="15272"/>
                    </a:cubicBezTo>
                    <a:lnTo>
                      <a:pt x="1123" y="15272"/>
                    </a:lnTo>
                    <a:cubicBezTo>
                      <a:pt x="4777" y="13035"/>
                      <a:pt x="6447" y="9323"/>
                      <a:pt x="7121" y="5314"/>
                    </a:cubicBezTo>
                    <a:close/>
                    <a:moveTo>
                      <a:pt x="7156" y="1"/>
                    </a:moveTo>
                    <a:cubicBezTo>
                      <a:pt x="6975" y="1"/>
                      <a:pt x="6795" y="117"/>
                      <a:pt x="6795" y="349"/>
                    </a:cubicBezTo>
                    <a:cubicBezTo>
                      <a:pt x="6795" y="349"/>
                      <a:pt x="6795" y="349"/>
                      <a:pt x="6795" y="350"/>
                    </a:cubicBezTo>
                    <a:lnTo>
                      <a:pt x="6795" y="350"/>
                    </a:lnTo>
                    <a:cubicBezTo>
                      <a:pt x="6795" y="350"/>
                      <a:pt x="6795" y="350"/>
                      <a:pt x="6795" y="350"/>
                    </a:cubicBezTo>
                    <a:lnTo>
                      <a:pt x="6795" y="350"/>
                    </a:lnTo>
                    <a:lnTo>
                      <a:pt x="6795" y="350"/>
                    </a:lnTo>
                    <a:cubicBezTo>
                      <a:pt x="6796" y="383"/>
                      <a:pt x="6796" y="417"/>
                      <a:pt x="6796" y="450"/>
                    </a:cubicBezTo>
                    <a:lnTo>
                      <a:pt x="6796" y="450"/>
                    </a:lnTo>
                    <a:cubicBezTo>
                      <a:pt x="6743" y="6056"/>
                      <a:pt x="5564" y="12038"/>
                      <a:pt x="241" y="14949"/>
                    </a:cubicBezTo>
                    <a:cubicBezTo>
                      <a:pt x="0" y="15080"/>
                      <a:pt x="13" y="15437"/>
                      <a:pt x="241" y="15572"/>
                    </a:cubicBezTo>
                    <a:cubicBezTo>
                      <a:pt x="5230" y="18505"/>
                      <a:pt x="5888" y="24327"/>
                      <a:pt x="6690" y="29545"/>
                    </a:cubicBezTo>
                    <a:cubicBezTo>
                      <a:pt x="6716" y="29718"/>
                      <a:pt x="6875" y="29804"/>
                      <a:pt x="7035" y="29804"/>
                    </a:cubicBezTo>
                    <a:cubicBezTo>
                      <a:pt x="7196" y="29804"/>
                      <a:pt x="7357" y="29717"/>
                      <a:pt x="7386" y="29545"/>
                    </a:cubicBezTo>
                    <a:cubicBezTo>
                      <a:pt x="8285" y="24026"/>
                      <a:pt x="8593" y="18297"/>
                      <a:pt x="14073" y="15331"/>
                    </a:cubicBezTo>
                    <a:cubicBezTo>
                      <a:pt x="14293" y="15212"/>
                      <a:pt x="14324" y="14820"/>
                      <a:pt x="14073" y="14708"/>
                    </a:cubicBezTo>
                    <a:cubicBezTo>
                      <a:pt x="8346" y="12183"/>
                      <a:pt x="7542" y="5938"/>
                      <a:pt x="7518" y="350"/>
                    </a:cubicBezTo>
                    <a:lnTo>
                      <a:pt x="7518" y="350"/>
                    </a:lnTo>
                    <a:cubicBezTo>
                      <a:pt x="7519" y="135"/>
                      <a:pt x="7366" y="20"/>
                      <a:pt x="7200" y="3"/>
                    </a:cubicBezTo>
                    <a:lnTo>
                      <a:pt x="7200" y="3"/>
                    </a:lnTo>
                    <a:cubicBezTo>
                      <a:pt x="7185" y="2"/>
                      <a:pt x="7171" y="1"/>
                      <a:pt x="7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2202925" y="3922650"/>
                <a:ext cx="1279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11058" extrusionOk="0">
                    <a:moveTo>
                      <a:pt x="2559" y="0"/>
                    </a:moveTo>
                    <a:cubicBezTo>
                      <a:pt x="2559" y="2559"/>
                      <a:pt x="1931" y="4660"/>
                      <a:pt x="1" y="5666"/>
                    </a:cubicBezTo>
                    <a:cubicBezTo>
                      <a:pt x="1881" y="6717"/>
                      <a:pt x="2148" y="8681"/>
                      <a:pt x="2514" y="11058"/>
                    </a:cubicBezTo>
                    <a:cubicBezTo>
                      <a:pt x="2903" y="8728"/>
                      <a:pt x="2903" y="6717"/>
                      <a:pt x="5118" y="5575"/>
                    </a:cubicBezTo>
                    <a:cubicBezTo>
                      <a:pt x="2903" y="4660"/>
                      <a:pt x="2559" y="2285"/>
                      <a:pt x="2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7"/>
            <p:cNvGrpSpPr/>
            <p:nvPr/>
          </p:nvGrpSpPr>
          <p:grpSpPr>
            <a:xfrm>
              <a:off x="3679541" y="336472"/>
              <a:ext cx="749192" cy="755606"/>
              <a:chOff x="3734650" y="822250"/>
              <a:chExt cx="738775" cy="745100"/>
            </a:xfrm>
          </p:grpSpPr>
          <p:sp>
            <p:nvSpPr>
              <p:cNvPr id="182" name="Google Shape;182;p27"/>
              <p:cNvSpPr/>
              <p:nvPr/>
            </p:nvSpPr>
            <p:spPr>
              <a:xfrm>
                <a:off x="3934125" y="822250"/>
                <a:ext cx="358075" cy="745100"/>
              </a:xfrm>
              <a:custGeom>
                <a:avLst/>
                <a:gdLst/>
                <a:ahLst/>
                <a:cxnLst/>
                <a:rect l="l" t="t" r="r" b="b"/>
                <a:pathLst>
                  <a:path w="14323" h="29804" extrusionOk="0">
                    <a:moveTo>
                      <a:pt x="7120" y="5310"/>
                    </a:moveTo>
                    <a:cubicBezTo>
                      <a:pt x="7707" y="9329"/>
                      <a:pt x="9263" y="13070"/>
                      <a:pt x="13116" y="15049"/>
                    </a:cubicBezTo>
                    <a:lnTo>
                      <a:pt x="13116" y="15049"/>
                    </a:lnTo>
                    <a:cubicBezTo>
                      <a:pt x="8691" y="17774"/>
                      <a:pt x="7787" y="22349"/>
                      <a:pt x="7036" y="27129"/>
                    </a:cubicBezTo>
                    <a:lnTo>
                      <a:pt x="7036" y="27129"/>
                    </a:lnTo>
                    <a:cubicBezTo>
                      <a:pt x="6289" y="22551"/>
                      <a:pt x="5176" y="17962"/>
                      <a:pt x="1120" y="15272"/>
                    </a:cubicBezTo>
                    <a:lnTo>
                      <a:pt x="1120" y="15272"/>
                    </a:lnTo>
                    <a:cubicBezTo>
                      <a:pt x="4775" y="13033"/>
                      <a:pt x="6446" y="9320"/>
                      <a:pt x="7120" y="5310"/>
                    </a:cubicBezTo>
                    <a:close/>
                    <a:moveTo>
                      <a:pt x="7155" y="0"/>
                    </a:moveTo>
                    <a:cubicBezTo>
                      <a:pt x="7050" y="0"/>
                      <a:pt x="6946" y="39"/>
                      <a:pt x="6877" y="118"/>
                    </a:cubicBezTo>
                    <a:lnTo>
                      <a:pt x="6877" y="118"/>
                    </a:lnTo>
                    <a:cubicBezTo>
                      <a:pt x="6826" y="174"/>
                      <a:pt x="6793" y="251"/>
                      <a:pt x="6792" y="348"/>
                    </a:cubicBezTo>
                    <a:lnTo>
                      <a:pt x="6795" y="350"/>
                    </a:lnTo>
                    <a:cubicBezTo>
                      <a:pt x="6757" y="5984"/>
                      <a:pt x="5596" y="12021"/>
                      <a:pt x="241" y="14948"/>
                    </a:cubicBezTo>
                    <a:cubicBezTo>
                      <a:pt x="0" y="15079"/>
                      <a:pt x="12" y="15437"/>
                      <a:pt x="241" y="15572"/>
                    </a:cubicBezTo>
                    <a:cubicBezTo>
                      <a:pt x="5230" y="18504"/>
                      <a:pt x="5886" y="24327"/>
                      <a:pt x="6688" y="29544"/>
                    </a:cubicBezTo>
                    <a:cubicBezTo>
                      <a:pt x="6715" y="29718"/>
                      <a:pt x="6874" y="29804"/>
                      <a:pt x="7033" y="29804"/>
                    </a:cubicBezTo>
                    <a:cubicBezTo>
                      <a:pt x="7194" y="29804"/>
                      <a:pt x="7356" y="29717"/>
                      <a:pt x="7384" y="29544"/>
                    </a:cubicBezTo>
                    <a:cubicBezTo>
                      <a:pt x="8285" y="24026"/>
                      <a:pt x="8592" y="18296"/>
                      <a:pt x="14072" y="15331"/>
                    </a:cubicBezTo>
                    <a:cubicBezTo>
                      <a:pt x="14293" y="15211"/>
                      <a:pt x="14322" y="14818"/>
                      <a:pt x="14072" y="14708"/>
                    </a:cubicBezTo>
                    <a:cubicBezTo>
                      <a:pt x="8345" y="12184"/>
                      <a:pt x="7541" y="5937"/>
                      <a:pt x="7517" y="350"/>
                    </a:cubicBezTo>
                    <a:cubicBezTo>
                      <a:pt x="7517" y="287"/>
                      <a:pt x="7503" y="232"/>
                      <a:pt x="7480" y="186"/>
                    </a:cubicBezTo>
                    <a:lnTo>
                      <a:pt x="7480" y="186"/>
                    </a:lnTo>
                    <a:cubicBezTo>
                      <a:pt x="7425" y="71"/>
                      <a:pt x="7308" y="10"/>
                      <a:pt x="7186" y="1"/>
                    </a:cubicBezTo>
                    <a:lnTo>
                      <a:pt x="7186" y="1"/>
                    </a:lnTo>
                    <a:cubicBezTo>
                      <a:pt x="7176" y="1"/>
                      <a:pt x="7165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4060875" y="1081950"/>
                <a:ext cx="104375" cy="225550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9022" extrusionOk="0">
                    <a:moveTo>
                      <a:pt x="2088" y="1"/>
                    </a:moveTo>
                    <a:cubicBezTo>
                      <a:pt x="2088" y="2089"/>
                      <a:pt x="1575" y="3803"/>
                      <a:pt x="0" y="4624"/>
                    </a:cubicBezTo>
                    <a:cubicBezTo>
                      <a:pt x="1534" y="5481"/>
                      <a:pt x="1751" y="7083"/>
                      <a:pt x="2050" y="9021"/>
                    </a:cubicBezTo>
                    <a:cubicBezTo>
                      <a:pt x="2368" y="7120"/>
                      <a:pt x="2368" y="5479"/>
                      <a:pt x="4175" y="4548"/>
                    </a:cubicBezTo>
                    <a:cubicBezTo>
                      <a:pt x="2366" y="3803"/>
                      <a:pt x="2088" y="1864"/>
                      <a:pt x="2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3859725" y="900800"/>
                <a:ext cx="1392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974" extrusionOk="0">
                    <a:moveTo>
                      <a:pt x="519" y="1"/>
                    </a:moveTo>
                    <a:cubicBezTo>
                      <a:pt x="254" y="1"/>
                      <a:pt x="1" y="256"/>
                      <a:pt x="202" y="516"/>
                    </a:cubicBezTo>
                    <a:cubicBezTo>
                      <a:pt x="1627" y="2365"/>
                      <a:pt x="3493" y="3843"/>
                      <a:pt x="4771" y="5806"/>
                    </a:cubicBezTo>
                    <a:cubicBezTo>
                      <a:pt x="4847" y="5924"/>
                      <a:pt x="4958" y="5973"/>
                      <a:pt x="5068" y="5973"/>
                    </a:cubicBezTo>
                    <a:cubicBezTo>
                      <a:pt x="5321" y="5973"/>
                      <a:pt x="5570" y="5715"/>
                      <a:pt x="5393" y="5443"/>
                    </a:cubicBezTo>
                    <a:cubicBezTo>
                      <a:pt x="4112" y="3473"/>
                      <a:pt x="2252" y="2003"/>
                      <a:pt x="825" y="152"/>
                    </a:cubicBezTo>
                    <a:cubicBezTo>
                      <a:pt x="742" y="45"/>
                      <a:pt x="630" y="1"/>
                      <a:pt x="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3841975" y="1350775"/>
                <a:ext cx="157050" cy="180175"/>
              </a:xfrm>
              <a:custGeom>
                <a:avLst/>
                <a:gdLst/>
                <a:ahLst/>
                <a:cxnLst/>
                <a:rect l="l" t="t" r="r" b="b"/>
                <a:pathLst>
                  <a:path w="6282" h="7207" extrusionOk="0">
                    <a:moveTo>
                      <a:pt x="5775" y="0"/>
                    </a:moveTo>
                    <a:cubicBezTo>
                      <a:pt x="5693" y="0"/>
                      <a:pt x="5609" y="35"/>
                      <a:pt x="5536" y="117"/>
                    </a:cubicBezTo>
                    <a:lnTo>
                      <a:pt x="5537" y="117"/>
                    </a:lnTo>
                    <a:cubicBezTo>
                      <a:pt x="3658" y="2231"/>
                      <a:pt x="1825" y="4373"/>
                      <a:pt x="189" y="6682"/>
                    </a:cubicBezTo>
                    <a:cubicBezTo>
                      <a:pt x="0" y="6950"/>
                      <a:pt x="251" y="7206"/>
                      <a:pt x="510" y="7206"/>
                    </a:cubicBezTo>
                    <a:cubicBezTo>
                      <a:pt x="621" y="7206"/>
                      <a:pt x="733" y="7160"/>
                      <a:pt x="813" y="7047"/>
                    </a:cubicBezTo>
                    <a:cubicBezTo>
                      <a:pt x="2411" y="4787"/>
                      <a:pt x="4210" y="2696"/>
                      <a:pt x="6046" y="627"/>
                    </a:cubicBezTo>
                    <a:cubicBezTo>
                      <a:pt x="6282" y="362"/>
                      <a:pt x="6040" y="0"/>
                      <a:pt x="5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4239525" y="1333075"/>
                <a:ext cx="132375" cy="179950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7198" extrusionOk="0">
                    <a:moveTo>
                      <a:pt x="495" y="0"/>
                    </a:moveTo>
                    <a:cubicBezTo>
                      <a:pt x="250" y="0"/>
                      <a:pt x="1" y="260"/>
                      <a:pt x="160" y="540"/>
                    </a:cubicBezTo>
                    <a:cubicBezTo>
                      <a:pt x="1450" y="2804"/>
                      <a:pt x="3036" y="4876"/>
                      <a:pt x="4489" y="7034"/>
                    </a:cubicBezTo>
                    <a:cubicBezTo>
                      <a:pt x="4566" y="7150"/>
                      <a:pt x="4678" y="7198"/>
                      <a:pt x="4788" y="7198"/>
                    </a:cubicBezTo>
                    <a:cubicBezTo>
                      <a:pt x="5044" y="7198"/>
                      <a:pt x="5294" y="6940"/>
                      <a:pt x="5112" y="6670"/>
                    </a:cubicBezTo>
                    <a:cubicBezTo>
                      <a:pt x="3659" y="4511"/>
                      <a:pt x="2072" y="2441"/>
                      <a:pt x="783" y="176"/>
                    </a:cubicBezTo>
                    <a:cubicBezTo>
                      <a:pt x="712" y="52"/>
                      <a:pt x="604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4215050" y="899775"/>
                <a:ext cx="14457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5783" h="6279" extrusionOk="0">
                    <a:moveTo>
                      <a:pt x="5281" y="1"/>
                    </a:moveTo>
                    <a:cubicBezTo>
                      <a:pt x="5199" y="1"/>
                      <a:pt x="5116" y="36"/>
                      <a:pt x="5044" y="120"/>
                    </a:cubicBezTo>
                    <a:cubicBezTo>
                      <a:pt x="3452" y="1974"/>
                      <a:pt x="1843" y="3813"/>
                      <a:pt x="234" y="5651"/>
                    </a:cubicBezTo>
                    <a:cubicBezTo>
                      <a:pt x="0" y="5917"/>
                      <a:pt x="242" y="6279"/>
                      <a:pt x="506" y="6279"/>
                    </a:cubicBezTo>
                    <a:cubicBezTo>
                      <a:pt x="587" y="6279"/>
                      <a:pt x="671" y="6244"/>
                      <a:pt x="744" y="6161"/>
                    </a:cubicBezTo>
                    <a:cubicBezTo>
                      <a:pt x="2353" y="4322"/>
                      <a:pt x="3963" y="2484"/>
                      <a:pt x="5553" y="630"/>
                    </a:cubicBezTo>
                    <a:cubicBezTo>
                      <a:pt x="5783" y="362"/>
                      <a:pt x="5542" y="1"/>
                      <a:pt x="52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3734650" y="1194700"/>
                <a:ext cx="1433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968" extrusionOk="0">
                    <a:moveTo>
                      <a:pt x="466" y="1"/>
                    </a:moveTo>
                    <a:cubicBezTo>
                      <a:pt x="1" y="1"/>
                      <a:pt x="1" y="723"/>
                      <a:pt x="466" y="723"/>
                    </a:cubicBezTo>
                    <a:cubicBezTo>
                      <a:pt x="2077" y="723"/>
                      <a:pt x="3676" y="749"/>
                      <a:pt x="5276" y="964"/>
                    </a:cubicBezTo>
                    <a:cubicBezTo>
                      <a:pt x="5295" y="966"/>
                      <a:pt x="5313" y="968"/>
                      <a:pt x="5330" y="968"/>
                    </a:cubicBezTo>
                    <a:cubicBezTo>
                      <a:pt x="5734" y="968"/>
                      <a:pt x="5711" y="301"/>
                      <a:pt x="5276" y="242"/>
                    </a:cubicBezTo>
                    <a:cubicBezTo>
                      <a:pt x="3676" y="27"/>
                      <a:pt x="2077" y="1"/>
                      <a:pt x="4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4341900" y="1194700"/>
                <a:ext cx="1315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724" extrusionOk="0">
                    <a:moveTo>
                      <a:pt x="465" y="1"/>
                    </a:moveTo>
                    <a:cubicBezTo>
                      <a:pt x="0" y="1"/>
                      <a:pt x="0" y="723"/>
                      <a:pt x="465" y="723"/>
                    </a:cubicBezTo>
                    <a:lnTo>
                      <a:pt x="4794" y="723"/>
                    </a:lnTo>
                    <a:cubicBezTo>
                      <a:pt x="5260" y="723"/>
                      <a:pt x="5260" y="1"/>
                      <a:pt x="4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p27"/>
            <p:cNvSpPr/>
            <p:nvPr/>
          </p:nvSpPr>
          <p:spPr>
            <a:xfrm>
              <a:off x="5315417" y="225775"/>
              <a:ext cx="375268" cy="386828"/>
            </a:xfrm>
            <a:custGeom>
              <a:avLst/>
              <a:gdLst/>
              <a:ahLst/>
              <a:cxnLst/>
              <a:rect l="l" t="t" r="r" b="b"/>
              <a:pathLst>
                <a:path w="14802" h="15258" extrusionOk="0">
                  <a:moveTo>
                    <a:pt x="7474" y="1644"/>
                  </a:moveTo>
                  <a:cubicBezTo>
                    <a:pt x="7841" y="2932"/>
                    <a:pt x="8206" y="4220"/>
                    <a:pt x="8567" y="5510"/>
                  </a:cubicBezTo>
                  <a:lnTo>
                    <a:pt x="8567" y="5510"/>
                  </a:lnTo>
                  <a:cubicBezTo>
                    <a:pt x="8552" y="5510"/>
                    <a:pt x="8537" y="5510"/>
                    <a:pt x="8521" y="5510"/>
                  </a:cubicBezTo>
                  <a:cubicBezTo>
                    <a:pt x="7787" y="5510"/>
                    <a:pt x="7053" y="5515"/>
                    <a:pt x="6320" y="5524"/>
                  </a:cubicBezTo>
                  <a:lnTo>
                    <a:pt x="6320" y="5524"/>
                  </a:lnTo>
                  <a:cubicBezTo>
                    <a:pt x="6704" y="4231"/>
                    <a:pt x="7089" y="2937"/>
                    <a:pt x="7474" y="1644"/>
                  </a:cubicBezTo>
                  <a:close/>
                  <a:moveTo>
                    <a:pt x="9519" y="6235"/>
                  </a:moveTo>
                  <a:cubicBezTo>
                    <a:pt x="10783" y="6243"/>
                    <a:pt x="12047" y="6269"/>
                    <a:pt x="13308" y="6319"/>
                  </a:cubicBezTo>
                  <a:lnTo>
                    <a:pt x="13308" y="6319"/>
                  </a:lnTo>
                  <a:cubicBezTo>
                    <a:pt x="12266" y="7091"/>
                    <a:pt x="11222" y="7867"/>
                    <a:pt x="10186" y="8653"/>
                  </a:cubicBezTo>
                  <a:lnTo>
                    <a:pt x="10186" y="8653"/>
                  </a:lnTo>
                  <a:cubicBezTo>
                    <a:pt x="9966" y="7846"/>
                    <a:pt x="9744" y="7040"/>
                    <a:pt x="9519" y="6235"/>
                  </a:cubicBezTo>
                  <a:close/>
                  <a:moveTo>
                    <a:pt x="5348" y="6259"/>
                  </a:moveTo>
                  <a:lnTo>
                    <a:pt x="4582" y="8831"/>
                  </a:lnTo>
                  <a:lnTo>
                    <a:pt x="4582" y="8831"/>
                  </a:lnTo>
                  <a:cubicBezTo>
                    <a:pt x="3528" y="8020"/>
                    <a:pt x="2483" y="7195"/>
                    <a:pt x="1461" y="6342"/>
                  </a:cubicBezTo>
                  <a:lnTo>
                    <a:pt x="1461" y="6342"/>
                  </a:lnTo>
                  <a:cubicBezTo>
                    <a:pt x="2755" y="6311"/>
                    <a:pt x="4051" y="6280"/>
                    <a:pt x="5348" y="6259"/>
                  </a:cubicBezTo>
                  <a:close/>
                  <a:moveTo>
                    <a:pt x="8529" y="6231"/>
                  </a:moveTo>
                  <a:cubicBezTo>
                    <a:pt x="8609" y="6231"/>
                    <a:pt x="8689" y="6231"/>
                    <a:pt x="8769" y="6232"/>
                  </a:cubicBezTo>
                  <a:lnTo>
                    <a:pt x="8769" y="6232"/>
                  </a:lnTo>
                  <a:cubicBezTo>
                    <a:pt x="9038" y="7195"/>
                    <a:pt x="9304" y="8160"/>
                    <a:pt x="9566" y="9126"/>
                  </a:cubicBezTo>
                  <a:lnTo>
                    <a:pt x="9566" y="9126"/>
                  </a:lnTo>
                  <a:cubicBezTo>
                    <a:pt x="8806" y="9707"/>
                    <a:pt x="8051" y="10296"/>
                    <a:pt x="7304" y="10893"/>
                  </a:cubicBezTo>
                  <a:lnTo>
                    <a:pt x="7304" y="10893"/>
                  </a:lnTo>
                  <a:cubicBezTo>
                    <a:pt x="6600" y="10364"/>
                    <a:pt x="5896" y="9834"/>
                    <a:pt x="5196" y="9301"/>
                  </a:cubicBezTo>
                  <a:lnTo>
                    <a:pt x="5196" y="9301"/>
                  </a:lnTo>
                  <a:cubicBezTo>
                    <a:pt x="5499" y="8283"/>
                    <a:pt x="5801" y="7266"/>
                    <a:pt x="6104" y="6248"/>
                  </a:cubicBezTo>
                  <a:lnTo>
                    <a:pt x="6104" y="6248"/>
                  </a:lnTo>
                  <a:cubicBezTo>
                    <a:pt x="6912" y="6238"/>
                    <a:pt x="7720" y="6231"/>
                    <a:pt x="8529" y="6231"/>
                  </a:cubicBezTo>
                  <a:close/>
                  <a:moveTo>
                    <a:pt x="9769" y="9875"/>
                  </a:moveTo>
                  <a:lnTo>
                    <a:pt x="9769" y="9875"/>
                  </a:lnTo>
                  <a:cubicBezTo>
                    <a:pt x="10093" y="11078"/>
                    <a:pt x="10410" y="12283"/>
                    <a:pt x="10719" y="13490"/>
                  </a:cubicBezTo>
                  <a:lnTo>
                    <a:pt x="10719" y="13490"/>
                  </a:lnTo>
                  <a:cubicBezTo>
                    <a:pt x="9786" y="12763"/>
                    <a:pt x="8842" y="12050"/>
                    <a:pt x="7898" y="11339"/>
                  </a:cubicBezTo>
                  <a:lnTo>
                    <a:pt x="7898" y="11339"/>
                  </a:lnTo>
                  <a:cubicBezTo>
                    <a:pt x="8517" y="10845"/>
                    <a:pt x="9141" y="10358"/>
                    <a:pt x="9769" y="9875"/>
                  </a:cubicBezTo>
                  <a:close/>
                  <a:moveTo>
                    <a:pt x="4978" y="10032"/>
                  </a:moveTo>
                  <a:cubicBezTo>
                    <a:pt x="5561" y="10475"/>
                    <a:pt x="6146" y="10915"/>
                    <a:pt x="6731" y="11355"/>
                  </a:cubicBezTo>
                  <a:lnTo>
                    <a:pt x="6731" y="11355"/>
                  </a:lnTo>
                  <a:cubicBezTo>
                    <a:pt x="5758" y="12144"/>
                    <a:pt x="4800" y="12949"/>
                    <a:pt x="3864" y="13777"/>
                  </a:cubicBezTo>
                  <a:lnTo>
                    <a:pt x="3864" y="13777"/>
                  </a:lnTo>
                  <a:cubicBezTo>
                    <a:pt x="4235" y="12529"/>
                    <a:pt x="4607" y="11281"/>
                    <a:pt x="4978" y="10032"/>
                  </a:cubicBezTo>
                  <a:close/>
                  <a:moveTo>
                    <a:pt x="7483" y="0"/>
                  </a:moveTo>
                  <a:cubicBezTo>
                    <a:pt x="7334" y="0"/>
                    <a:pt x="7184" y="87"/>
                    <a:pt x="7133" y="259"/>
                  </a:cubicBezTo>
                  <a:lnTo>
                    <a:pt x="5563" y="5534"/>
                  </a:lnTo>
                  <a:lnTo>
                    <a:pt x="5563" y="5534"/>
                  </a:lnTo>
                  <a:cubicBezTo>
                    <a:pt x="3876" y="5560"/>
                    <a:pt x="2189" y="5603"/>
                    <a:pt x="506" y="5645"/>
                  </a:cubicBezTo>
                  <a:cubicBezTo>
                    <a:pt x="213" y="5652"/>
                    <a:pt x="1" y="6046"/>
                    <a:pt x="251" y="6260"/>
                  </a:cubicBezTo>
                  <a:cubicBezTo>
                    <a:pt x="1588" y="7406"/>
                    <a:pt x="2968" y="8495"/>
                    <a:pt x="4364" y="9564"/>
                  </a:cubicBezTo>
                  <a:lnTo>
                    <a:pt x="4364" y="9564"/>
                  </a:lnTo>
                  <a:lnTo>
                    <a:pt x="2826" y="14735"/>
                  </a:lnTo>
                  <a:lnTo>
                    <a:pt x="2826" y="14735"/>
                  </a:lnTo>
                  <a:cubicBezTo>
                    <a:pt x="2784" y="14805"/>
                    <a:pt x="2774" y="14881"/>
                    <a:pt x="2789" y="14951"/>
                  </a:cubicBezTo>
                  <a:lnTo>
                    <a:pt x="2789" y="14951"/>
                  </a:lnTo>
                  <a:cubicBezTo>
                    <a:pt x="2804" y="15096"/>
                    <a:pt x="2915" y="15198"/>
                    <a:pt x="3046" y="15236"/>
                  </a:cubicBezTo>
                  <a:lnTo>
                    <a:pt x="3046" y="15236"/>
                  </a:lnTo>
                  <a:cubicBezTo>
                    <a:pt x="3084" y="15250"/>
                    <a:pt x="3125" y="15258"/>
                    <a:pt x="3166" y="15258"/>
                  </a:cubicBezTo>
                  <a:cubicBezTo>
                    <a:pt x="3223" y="15258"/>
                    <a:pt x="3281" y="15243"/>
                    <a:pt x="3337" y="15210"/>
                  </a:cubicBezTo>
                  <a:lnTo>
                    <a:pt x="3337" y="15210"/>
                  </a:lnTo>
                  <a:cubicBezTo>
                    <a:pt x="3366" y="15195"/>
                    <a:pt x="3393" y="15175"/>
                    <a:pt x="3416" y="15150"/>
                  </a:cubicBezTo>
                  <a:lnTo>
                    <a:pt x="3416" y="15150"/>
                  </a:lnTo>
                  <a:cubicBezTo>
                    <a:pt x="4678" y="13992"/>
                    <a:pt x="5987" y="12880"/>
                    <a:pt x="7323" y="11800"/>
                  </a:cubicBezTo>
                  <a:lnTo>
                    <a:pt x="7323" y="11800"/>
                  </a:lnTo>
                  <a:cubicBezTo>
                    <a:pt x="8582" y="12747"/>
                    <a:pt x="9839" y="13698"/>
                    <a:pt x="11074" y="14679"/>
                  </a:cubicBezTo>
                  <a:cubicBezTo>
                    <a:pt x="11152" y="14740"/>
                    <a:pt x="11243" y="14768"/>
                    <a:pt x="11330" y="14768"/>
                  </a:cubicBezTo>
                  <a:cubicBezTo>
                    <a:pt x="11547" y="14768"/>
                    <a:pt x="11744" y="14595"/>
                    <a:pt x="11676" y="14328"/>
                  </a:cubicBezTo>
                  <a:cubicBezTo>
                    <a:pt x="11262" y="12682"/>
                    <a:pt x="10831" y="11040"/>
                    <a:pt x="10388" y="9401"/>
                  </a:cubicBezTo>
                  <a:lnTo>
                    <a:pt x="10388" y="9401"/>
                  </a:lnTo>
                  <a:cubicBezTo>
                    <a:pt x="11757" y="8358"/>
                    <a:pt x="13139" y="7335"/>
                    <a:pt x="14517" y="6317"/>
                  </a:cubicBezTo>
                  <a:cubicBezTo>
                    <a:pt x="14802" y="6108"/>
                    <a:pt x="14712" y="5663"/>
                    <a:pt x="14335" y="5645"/>
                  </a:cubicBezTo>
                  <a:cubicBezTo>
                    <a:pt x="12666" y="5559"/>
                    <a:pt x="10992" y="5521"/>
                    <a:pt x="9317" y="5512"/>
                  </a:cubicBezTo>
                  <a:lnTo>
                    <a:pt x="9317" y="5512"/>
                  </a:lnTo>
                  <a:cubicBezTo>
                    <a:pt x="8827" y="3759"/>
                    <a:pt x="8328" y="2008"/>
                    <a:pt x="7829" y="259"/>
                  </a:cubicBezTo>
                  <a:cubicBezTo>
                    <a:pt x="7780" y="86"/>
                    <a:pt x="7632" y="0"/>
                    <a:pt x="7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491424" y="4013911"/>
              <a:ext cx="371592" cy="365761"/>
            </a:xfrm>
            <a:custGeom>
              <a:avLst/>
              <a:gdLst/>
              <a:ahLst/>
              <a:cxnLst/>
              <a:rect l="l" t="t" r="r" b="b"/>
              <a:pathLst>
                <a:path w="14657" h="14427" extrusionOk="0">
                  <a:moveTo>
                    <a:pt x="7499" y="1477"/>
                  </a:moveTo>
                  <a:cubicBezTo>
                    <a:pt x="8053" y="2978"/>
                    <a:pt x="8642" y="4468"/>
                    <a:pt x="9224" y="5959"/>
                  </a:cubicBezTo>
                  <a:lnTo>
                    <a:pt x="9224" y="5959"/>
                  </a:lnTo>
                  <a:cubicBezTo>
                    <a:pt x="8717" y="5955"/>
                    <a:pt x="8210" y="5953"/>
                    <a:pt x="7703" y="5953"/>
                  </a:cubicBezTo>
                  <a:cubicBezTo>
                    <a:pt x="7149" y="5953"/>
                    <a:pt x="6595" y="5956"/>
                    <a:pt x="6041" y="5963"/>
                  </a:cubicBezTo>
                  <a:lnTo>
                    <a:pt x="6041" y="5963"/>
                  </a:lnTo>
                  <a:cubicBezTo>
                    <a:pt x="6552" y="4471"/>
                    <a:pt x="7031" y="2969"/>
                    <a:pt x="7499" y="1477"/>
                  </a:cubicBezTo>
                  <a:close/>
                  <a:moveTo>
                    <a:pt x="10277" y="6691"/>
                  </a:moveTo>
                  <a:cubicBezTo>
                    <a:pt x="11233" y="6701"/>
                    <a:pt x="12189" y="6714"/>
                    <a:pt x="13144" y="6721"/>
                  </a:cubicBezTo>
                  <a:lnTo>
                    <a:pt x="13144" y="6721"/>
                  </a:lnTo>
                  <a:cubicBezTo>
                    <a:pt x="12405" y="7270"/>
                    <a:pt x="11655" y="7801"/>
                    <a:pt x="10897" y="8318"/>
                  </a:cubicBezTo>
                  <a:lnTo>
                    <a:pt x="10897" y="8318"/>
                  </a:lnTo>
                  <a:cubicBezTo>
                    <a:pt x="10694" y="7775"/>
                    <a:pt x="10486" y="7232"/>
                    <a:pt x="10277" y="6691"/>
                  </a:cubicBezTo>
                  <a:close/>
                  <a:moveTo>
                    <a:pt x="5022" y="6705"/>
                  </a:moveTo>
                  <a:cubicBezTo>
                    <a:pt x="4799" y="7338"/>
                    <a:pt x="4568" y="7969"/>
                    <a:pt x="4328" y="8596"/>
                  </a:cubicBezTo>
                  <a:lnTo>
                    <a:pt x="4328" y="8596"/>
                  </a:lnTo>
                  <a:cubicBezTo>
                    <a:pt x="3410" y="8026"/>
                    <a:pt x="2494" y="7453"/>
                    <a:pt x="1582" y="6873"/>
                  </a:cubicBezTo>
                  <a:lnTo>
                    <a:pt x="1582" y="6873"/>
                  </a:lnTo>
                  <a:cubicBezTo>
                    <a:pt x="2729" y="6785"/>
                    <a:pt x="3875" y="6733"/>
                    <a:pt x="5022" y="6705"/>
                  </a:cubicBezTo>
                  <a:close/>
                  <a:moveTo>
                    <a:pt x="7705" y="6675"/>
                  </a:moveTo>
                  <a:cubicBezTo>
                    <a:pt x="8305" y="6675"/>
                    <a:pt x="8905" y="6678"/>
                    <a:pt x="9505" y="6683"/>
                  </a:cubicBezTo>
                  <a:lnTo>
                    <a:pt x="9505" y="6683"/>
                  </a:lnTo>
                  <a:cubicBezTo>
                    <a:pt x="9769" y="7365"/>
                    <a:pt x="10031" y="8047"/>
                    <a:pt x="10285" y="8732"/>
                  </a:cubicBezTo>
                  <a:lnTo>
                    <a:pt x="10285" y="8732"/>
                  </a:lnTo>
                  <a:cubicBezTo>
                    <a:pt x="9358" y="9352"/>
                    <a:pt x="8420" y="9953"/>
                    <a:pt x="7474" y="10542"/>
                  </a:cubicBezTo>
                  <a:lnTo>
                    <a:pt x="7474" y="10542"/>
                  </a:lnTo>
                  <a:cubicBezTo>
                    <a:pt x="6633" y="10022"/>
                    <a:pt x="5790" y="9503"/>
                    <a:pt x="4950" y="8982"/>
                  </a:cubicBezTo>
                  <a:lnTo>
                    <a:pt x="4950" y="8982"/>
                  </a:lnTo>
                  <a:cubicBezTo>
                    <a:pt x="5241" y="8223"/>
                    <a:pt x="5521" y="7458"/>
                    <a:pt x="5790" y="6689"/>
                  </a:cubicBezTo>
                  <a:lnTo>
                    <a:pt x="5790" y="6689"/>
                  </a:lnTo>
                  <a:cubicBezTo>
                    <a:pt x="6428" y="6679"/>
                    <a:pt x="7067" y="6675"/>
                    <a:pt x="7705" y="6675"/>
                  </a:cubicBezTo>
                  <a:close/>
                  <a:moveTo>
                    <a:pt x="4683" y="9665"/>
                  </a:moveTo>
                  <a:cubicBezTo>
                    <a:pt x="5384" y="10099"/>
                    <a:pt x="6086" y="10533"/>
                    <a:pt x="6788" y="10966"/>
                  </a:cubicBezTo>
                  <a:lnTo>
                    <a:pt x="6788" y="10966"/>
                  </a:lnTo>
                  <a:cubicBezTo>
                    <a:pt x="5592" y="11701"/>
                    <a:pt x="4383" y="12419"/>
                    <a:pt x="3169" y="13134"/>
                  </a:cubicBezTo>
                  <a:lnTo>
                    <a:pt x="3169" y="13134"/>
                  </a:lnTo>
                  <a:cubicBezTo>
                    <a:pt x="3715" y="12001"/>
                    <a:pt x="4216" y="10841"/>
                    <a:pt x="4683" y="9665"/>
                  </a:cubicBezTo>
                  <a:close/>
                  <a:moveTo>
                    <a:pt x="10540" y="9427"/>
                  </a:moveTo>
                  <a:cubicBezTo>
                    <a:pt x="10997" y="10689"/>
                    <a:pt x="11427" y="11959"/>
                    <a:pt x="11802" y="13249"/>
                  </a:cubicBezTo>
                  <a:lnTo>
                    <a:pt x="11802" y="13249"/>
                  </a:lnTo>
                  <a:cubicBezTo>
                    <a:pt x="10594" y="12478"/>
                    <a:pt x="9377" y="11720"/>
                    <a:pt x="8158" y="10965"/>
                  </a:cubicBezTo>
                  <a:lnTo>
                    <a:pt x="8158" y="10965"/>
                  </a:lnTo>
                  <a:cubicBezTo>
                    <a:pt x="8959" y="10463"/>
                    <a:pt x="9754" y="9952"/>
                    <a:pt x="10540" y="9427"/>
                  </a:cubicBezTo>
                  <a:close/>
                  <a:moveTo>
                    <a:pt x="7465" y="1"/>
                  </a:moveTo>
                  <a:cubicBezTo>
                    <a:pt x="7322" y="1"/>
                    <a:pt x="7181" y="84"/>
                    <a:pt x="7126" y="259"/>
                  </a:cubicBezTo>
                  <a:cubicBezTo>
                    <a:pt x="6532" y="2153"/>
                    <a:pt x="5932" y="4074"/>
                    <a:pt x="5276" y="5977"/>
                  </a:cubicBezTo>
                  <a:lnTo>
                    <a:pt x="5276" y="5977"/>
                  </a:lnTo>
                  <a:cubicBezTo>
                    <a:pt x="3683" y="6012"/>
                    <a:pt x="2091" y="6090"/>
                    <a:pt x="500" y="6246"/>
                  </a:cubicBezTo>
                  <a:cubicBezTo>
                    <a:pt x="148" y="6281"/>
                    <a:pt x="0" y="6714"/>
                    <a:pt x="317" y="6918"/>
                  </a:cubicBezTo>
                  <a:cubicBezTo>
                    <a:pt x="1558" y="7717"/>
                    <a:pt x="2808" y="8502"/>
                    <a:pt x="4062" y="9280"/>
                  </a:cubicBezTo>
                  <a:lnTo>
                    <a:pt x="4062" y="9280"/>
                  </a:lnTo>
                  <a:cubicBezTo>
                    <a:pt x="3446" y="10842"/>
                    <a:pt x="2771" y="12373"/>
                    <a:pt x="2008" y="13850"/>
                  </a:cubicBezTo>
                  <a:lnTo>
                    <a:pt x="2008" y="13850"/>
                  </a:lnTo>
                  <a:cubicBezTo>
                    <a:pt x="1957" y="13920"/>
                    <a:pt x="1940" y="14001"/>
                    <a:pt x="1949" y="14080"/>
                  </a:cubicBezTo>
                  <a:lnTo>
                    <a:pt x="1949" y="14080"/>
                  </a:lnTo>
                  <a:cubicBezTo>
                    <a:pt x="1953" y="14129"/>
                    <a:pt x="1967" y="14175"/>
                    <a:pt x="1990" y="14216"/>
                  </a:cubicBezTo>
                  <a:lnTo>
                    <a:pt x="1990" y="14216"/>
                  </a:lnTo>
                  <a:cubicBezTo>
                    <a:pt x="2050" y="14335"/>
                    <a:pt x="2167" y="14426"/>
                    <a:pt x="2304" y="14426"/>
                  </a:cubicBezTo>
                  <a:cubicBezTo>
                    <a:pt x="2308" y="14426"/>
                    <a:pt x="2311" y="14426"/>
                    <a:pt x="2314" y="14425"/>
                  </a:cubicBezTo>
                  <a:lnTo>
                    <a:pt x="2314" y="14425"/>
                  </a:lnTo>
                  <a:cubicBezTo>
                    <a:pt x="2320" y="14426"/>
                    <a:pt x="2327" y="14426"/>
                    <a:pt x="2334" y="14426"/>
                  </a:cubicBezTo>
                  <a:cubicBezTo>
                    <a:pt x="2411" y="14426"/>
                    <a:pt x="2488" y="14399"/>
                    <a:pt x="2550" y="14335"/>
                  </a:cubicBezTo>
                  <a:lnTo>
                    <a:pt x="2550" y="14335"/>
                  </a:lnTo>
                  <a:cubicBezTo>
                    <a:pt x="4205" y="13364"/>
                    <a:pt x="5851" y="12394"/>
                    <a:pt x="7475" y="11390"/>
                  </a:cubicBezTo>
                  <a:lnTo>
                    <a:pt x="7475" y="11390"/>
                  </a:lnTo>
                  <a:cubicBezTo>
                    <a:pt x="9064" y="12373"/>
                    <a:pt x="10651" y="13361"/>
                    <a:pt x="12222" y="14373"/>
                  </a:cubicBezTo>
                  <a:cubicBezTo>
                    <a:pt x="12280" y="14410"/>
                    <a:pt x="12340" y="14427"/>
                    <a:pt x="12399" y="14427"/>
                  </a:cubicBezTo>
                  <a:cubicBezTo>
                    <a:pt x="12619" y="14427"/>
                    <a:pt x="12815" y="14199"/>
                    <a:pt x="12752" y="13966"/>
                  </a:cubicBezTo>
                  <a:cubicBezTo>
                    <a:pt x="12300" y="12287"/>
                    <a:pt x="11749" y="10643"/>
                    <a:pt x="11154" y="9014"/>
                  </a:cubicBezTo>
                  <a:lnTo>
                    <a:pt x="11154" y="9014"/>
                  </a:lnTo>
                  <a:cubicBezTo>
                    <a:pt x="12251" y="8267"/>
                    <a:pt x="13332" y="7492"/>
                    <a:pt x="14390" y="6677"/>
                  </a:cubicBezTo>
                  <a:cubicBezTo>
                    <a:pt x="14657" y="6472"/>
                    <a:pt x="14599" y="6007"/>
                    <a:pt x="14207" y="6006"/>
                  </a:cubicBezTo>
                  <a:cubicBezTo>
                    <a:pt x="12803" y="6002"/>
                    <a:pt x="11399" y="5981"/>
                    <a:pt x="9996" y="5966"/>
                  </a:cubicBezTo>
                  <a:lnTo>
                    <a:pt x="9996" y="5966"/>
                  </a:lnTo>
                  <a:cubicBezTo>
                    <a:pt x="9257" y="4069"/>
                    <a:pt x="8503" y="2176"/>
                    <a:pt x="7822" y="259"/>
                  </a:cubicBezTo>
                  <a:cubicBezTo>
                    <a:pt x="7762" y="89"/>
                    <a:pt x="761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6616127" y="2303082"/>
              <a:ext cx="365887" cy="335338"/>
            </a:xfrm>
            <a:custGeom>
              <a:avLst/>
              <a:gdLst/>
              <a:ahLst/>
              <a:cxnLst/>
              <a:rect l="l" t="t" r="r" b="b"/>
              <a:pathLst>
                <a:path w="14432" h="13227" extrusionOk="0">
                  <a:moveTo>
                    <a:pt x="6794" y="1249"/>
                  </a:moveTo>
                  <a:cubicBezTo>
                    <a:pt x="7342" y="2321"/>
                    <a:pt x="7866" y="3426"/>
                    <a:pt x="8348" y="4554"/>
                  </a:cubicBezTo>
                  <a:lnTo>
                    <a:pt x="8348" y="4554"/>
                  </a:lnTo>
                  <a:cubicBezTo>
                    <a:pt x="7440" y="4559"/>
                    <a:pt x="6532" y="4577"/>
                    <a:pt x="5625" y="4608"/>
                  </a:cubicBezTo>
                  <a:lnTo>
                    <a:pt x="5625" y="4608"/>
                  </a:lnTo>
                  <a:cubicBezTo>
                    <a:pt x="6005" y="3485"/>
                    <a:pt x="6391" y="2364"/>
                    <a:pt x="6794" y="1249"/>
                  </a:cubicBezTo>
                  <a:close/>
                  <a:moveTo>
                    <a:pt x="4609" y="5370"/>
                  </a:moveTo>
                  <a:cubicBezTo>
                    <a:pt x="4383" y="6044"/>
                    <a:pt x="4158" y="6719"/>
                    <a:pt x="3932" y="7393"/>
                  </a:cubicBezTo>
                  <a:lnTo>
                    <a:pt x="3932" y="7393"/>
                  </a:lnTo>
                  <a:cubicBezTo>
                    <a:pt x="3124" y="6775"/>
                    <a:pt x="2315" y="6160"/>
                    <a:pt x="1492" y="5564"/>
                  </a:cubicBezTo>
                  <a:lnTo>
                    <a:pt x="1492" y="5564"/>
                  </a:lnTo>
                  <a:cubicBezTo>
                    <a:pt x="2531" y="5481"/>
                    <a:pt x="3569" y="5417"/>
                    <a:pt x="4609" y="5370"/>
                  </a:cubicBezTo>
                  <a:close/>
                  <a:moveTo>
                    <a:pt x="9426" y="5276"/>
                  </a:moveTo>
                  <a:cubicBezTo>
                    <a:pt x="10658" y="5284"/>
                    <a:pt x="11891" y="5315"/>
                    <a:pt x="13124" y="5369"/>
                  </a:cubicBezTo>
                  <a:lnTo>
                    <a:pt x="13124" y="5369"/>
                  </a:lnTo>
                  <a:cubicBezTo>
                    <a:pt x="12246" y="6220"/>
                    <a:pt x="11300" y="6992"/>
                    <a:pt x="10311" y="7709"/>
                  </a:cubicBezTo>
                  <a:lnTo>
                    <a:pt x="10311" y="7709"/>
                  </a:lnTo>
                  <a:cubicBezTo>
                    <a:pt x="10043" y="6890"/>
                    <a:pt x="9746" y="6078"/>
                    <a:pt x="9426" y="5276"/>
                  </a:cubicBezTo>
                  <a:close/>
                  <a:moveTo>
                    <a:pt x="8648" y="5275"/>
                  </a:moveTo>
                  <a:cubicBezTo>
                    <a:pt x="9031" y="6219"/>
                    <a:pt x="9383" y="7178"/>
                    <a:pt x="9693" y="8147"/>
                  </a:cubicBezTo>
                  <a:lnTo>
                    <a:pt x="9693" y="8147"/>
                  </a:lnTo>
                  <a:cubicBezTo>
                    <a:pt x="8855" y="8726"/>
                    <a:pt x="7991" y="9270"/>
                    <a:pt x="7112" y="9794"/>
                  </a:cubicBezTo>
                  <a:lnTo>
                    <a:pt x="7112" y="9794"/>
                  </a:lnTo>
                  <a:cubicBezTo>
                    <a:pt x="6244" y="9162"/>
                    <a:pt x="5390" y="8509"/>
                    <a:pt x="4537" y="7856"/>
                  </a:cubicBezTo>
                  <a:lnTo>
                    <a:pt x="4537" y="7856"/>
                  </a:lnTo>
                  <a:cubicBezTo>
                    <a:pt x="4818" y="7017"/>
                    <a:pt x="5097" y="6177"/>
                    <a:pt x="5379" y="5338"/>
                  </a:cubicBezTo>
                  <a:lnTo>
                    <a:pt x="5379" y="5338"/>
                  </a:lnTo>
                  <a:cubicBezTo>
                    <a:pt x="6468" y="5298"/>
                    <a:pt x="7558" y="5277"/>
                    <a:pt x="8648" y="5275"/>
                  </a:cubicBezTo>
                  <a:close/>
                  <a:moveTo>
                    <a:pt x="4295" y="8573"/>
                  </a:moveTo>
                  <a:cubicBezTo>
                    <a:pt x="5006" y="9117"/>
                    <a:pt x="5718" y="9660"/>
                    <a:pt x="6439" y="10190"/>
                  </a:cubicBezTo>
                  <a:lnTo>
                    <a:pt x="6439" y="10190"/>
                  </a:lnTo>
                  <a:cubicBezTo>
                    <a:pt x="5325" y="10838"/>
                    <a:pt x="4196" y="11458"/>
                    <a:pt x="3078" y="12078"/>
                  </a:cubicBezTo>
                  <a:lnTo>
                    <a:pt x="3078" y="12078"/>
                  </a:lnTo>
                  <a:cubicBezTo>
                    <a:pt x="3498" y="10915"/>
                    <a:pt x="3900" y="9745"/>
                    <a:pt x="4295" y="8573"/>
                  </a:cubicBezTo>
                  <a:close/>
                  <a:moveTo>
                    <a:pt x="9916" y="8867"/>
                  </a:moveTo>
                  <a:cubicBezTo>
                    <a:pt x="10241" y="9963"/>
                    <a:pt x="10511" y="11070"/>
                    <a:pt x="10710" y="12179"/>
                  </a:cubicBezTo>
                  <a:lnTo>
                    <a:pt x="10710" y="12179"/>
                  </a:lnTo>
                  <a:cubicBezTo>
                    <a:pt x="9691" y="11584"/>
                    <a:pt x="8709" y="10932"/>
                    <a:pt x="7748" y="10251"/>
                  </a:cubicBezTo>
                  <a:lnTo>
                    <a:pt x="7748" y="10251"/>
                  </a:lnTo>
                  <a:cubicBezTo>
                    <a:pt x="8484" y="9808"/>
                    <a:pt x="9209" y="9349"/>
                    <a:pt x="9916" y="8867"/>
                  </a:cubicBezTo>
                  <a:close/>
                  <a:moveTo>
                    <a:pt x="6764" y="0"/>
                  </a:moveTo>
                  <a:cubicBezTo>
                    <a:pt x="6609" y="0"/>
                    <a:pt x="6448" y="104"/>
                    <a:pt x="6390" y="263"/>
                  </a:cubicBezTo>
                  <a:cubicBezTo>
                    <a:pt x="5852" y="1712"/>
                    <a:pt x="5349" y="3173"/>
                    <a:pt x="4855" y="4637"/>
                  </a:cubicBezTo>
                  <a:lnTo>
                    <a:pt x="4855" y="4637"/>
                  </a:lnTo>
                  <a:cubicBezTo>
                    <a:pt x="3397" y="4699"/>
                    <a:pt x="1941" y="4796"/>
                    <a:pt x="484" y="4929"/>
                  </a:cubicBezTo>
                  <a:cubicBezTo>
                    <a:pt x="121" y="4962"/>
                    <a:pt x="0" y="5390"/>
                    <a:pt x="303" y="5602"/>
                  </a:cubicBezTo>
                  <a:cubicBezTo>
                    <a:pt x="1455" y="6405"/>
                    <a:pt x="2575" y="7256"/>
                    <a:pt x="3691" y="8111"/>
                  </a:cubicBezTo>
                  <a:lnTo>
                    <a:pt x="3691" y="8111"/>
                  </a:lnTo>
                  <a:cubicBezTo>
                    <a:pt x="3178" y="9638"/>
                    <a:pt x="2655" y="11162"/>
                    <a:pt x="2096" y="12673"/>
                  </a:cubicBezTo>
                  <a:lnTo>
                    <a:pt x="2096" y="12673"/>
                  </a:lnTo>
                  <a:cubicBezTo>
                    <a:pt x="2072" y="12711"/>
                    <a:pt x="2058" y="12752"/>
                    <a:pt x="2052" y="12794"/>
                  </a:cubicBezTo>
                  <a:lnTo>
                    <a:pt x="2052" y="12794"/>
                  </a:lnTo>
                  <a:cubicBezTo>
                    <a:pt x="1998" y="12976"/>
                    <a:pt x="2094" y="13111"/>
                    <a:pt x="2233" y="13171"/>
                  </a:cubicBezTo>
                  <a:lnTo>
                    <a:pt x="2233" y="13171"/>
                  </a:lnTo>
                  <a:cubicBezTo>
                    <a:pt x="2286" y="13205"/>
                    <a:pt x="2347" y="13226"/>
                    <a:pt x="2413" y="13226"/>
                  </a:cubicBezTo>
                  <a:cubicBezTo>
                    <a:pt x="2470" y="13226"/>
                    <a:pt x="2530" y="13211"/>
                    <a:pt x="2590" y="13177"/>
                  </a:cubicBezTo>
                  <a:cubicBezTo>
                    <a:pt x="4074" y="12344"/>
                    <a:pt x="5589" y="11524"/>
                    <a:pt x="7074" y="10652"/>
                  </a:cubicBezTo>
                  <a:lnTo>
                    <a:pt x="7074" y="10652"/>
                  </a:lnTo>
                  <a:cubicBezTo>
                    <a:pt x="8338" y="11561"/>
                    <a:pt x="9635" y="12422"/>
                    <a:pt x="11005" y="13177"/>
                  </a:cubicBezTo>
                  <a:cubicBezTo>
                    <a:pt x="11068" y="13211"/>
                    <a:pt x="11130" y="13227"/>
                    <a:pt x="11189" y="13227"/>
                  </a:cubicBezTo>
                  <a:cubicBezTo>
                    <a:pt x="11407" y="13227"/>
                    <a:pt x="11570" y="13009"/>
                    <a:pt x="11534" y="12768"/>
                  </a:cubicBezTo>
                  <a:cubicBezTo>
                    <a:pt x="11318" y="11317"/>
                    <a:pt x="10976" y="9865"/>
                    <a:pt x="10540" y="8432"/>
                  </a:cubicBezTo>
                  <a:lnTo>
                    <a:pt x="10540" y="8432"/>
                  </a:lnTo>
                  <a:cubicBezTo>
                    <a:pt x="11850" y="7498"/>
                    <a:pt x="13090" y="6473"/>
                    <a:pt x="14207" y="5304"/>
                  </a:cubicBezTo>
                  <a:cubicBezTo>
                    <a:pt x="14431" y="5069"/>
                    <a:pt x="14265" y="4705"/>
                    <a:pt x="13952" y="4688"/>
                  </a:cubicBezTo>
                  <a:cubicBezTo>
                    <a:pt x="12344" y="4604"/>
                    <a:pt x="10737" y="4559"/>
                    <a:pt x="9130" y="4554"/>
                  </a:cubicBezTo>
                  <a:lnTo>
                    <a:pt x="9130" y="4554"/>
                  </a:lnTo>
                  <a:cubicBezTo>
                    <a:pt x="8499" y="3048"/>
                    <a:pt x="7791" y="1582"/>
                    <a:pt x="7049" y="178"/>
                  </a:cubicBezTo>
                  <a:cubicBezTo>
                    <a:pt x="6983" y="53"/>
                    <a:pt x="6875" y="0"/>
                    <a:pt x="6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827980" y="4067862"/>
              <a:ext cx="394485" cy="399277"/>
            </a:xfrm>
            <a:custGeom>
              <a:avLst/>
              <a:gdLst/>
              <a:ahLst/>
              <a:cxnLst/>
              <a:rect l="l" t="t" r="r" b="b"/>
              <a:pathLst>
                <a:path w="15560" h="15749" extrusionOk="0">
                  <a:moveTo>
                    <a:pt x="7913" y="1754"/>
                  </a:moveTo>
                  <a:lnTo>
                    <a:pt x="7913" y="1754"/>
                  </a:lnTo>
                  <a:cubicBezTo>
                    <a:pt x="8248" y="3100"/>
                    <a:pt x="8612" y="4440"/>
                    <a:pt x="8969" y="5781"/>
                  </a:cubicBezTo>
                  <a:lnTo>
                    <a:pt x="8969" y="5781"/>
                  </a:lnTo>
                  <a:cubicBezTo>
                    <a:pt x="8212" y="5745"/>
                    <a:pt x="7455" y="5716"/>
                    <a:pt x="6698" y="5698"/>
                  </a:cubicBezTo>
                  <a:lnTo>
                    <a:pt x="6698" y="5698"/>
                  </a:lnTo>
                  <a:cubicBezTo>
                    <a:pt x="7118" y="4388"/>
                    <a:pt x="7523" y="3073"/>
                    <a:pt x="7913" y="1754"/>
                  </a:cubicBezTo>
                  <a:close/>
                  <a:moveTo>
                    <a:pt x="9912" y="6550"/>
                  </a:moveTo>
                  <a:lnTo>
                    <a:pt x="9912" y="6550"/>
                  </a:lnTo>
                  <a:cubicBezTo>
                    <a:pt x="11305" y="6624"/>
                    <a:pt x="12698" y="6715"/>
                    <a:pt x="14091" y="6795"/>
                  </a:cubicBezTo>
                  <a:lnTo>
                    <a:pt x="14091" y="6795"/>
                  </a:lnTo>
                  <a:cubicBezTo>
                    <a:pt x="12952" y="7714"/>
                    <a:pt x="11809" y="8625"/>
                    <a:pt x="10651" y="9514"/>
                  </a:cubicBezTo>
                  <a:lnTo>
                    <a:pt x="10651" y="9514"/>
                  </a:lnTo>
                  <a:cubicBezTo>
                    <a:pt x="10420" y="8523"/>
                    <a:pt x="10170" y="7536"/>
                    <a:pt x="9912" y="6550"/>
                  </a:cubicBezTo>
                  <a:close/>
                  <a:moveTo>
                    <a:pt x="5059" y="6398"/>
                  </a:moveTo>
                  <a:cubicBezTo>
                    <a:pt x="5277" y="6398"/>
                    <a:pt x="5494" y="6399"/>
                    <a:pt x="5711" y="6401"/>
                  </a:cubicBezTo>
                  <a:lnTo>
                    <a:pt x="5711" y="6401"/>
                  </a:lnTo>
                  <a:cubicBezTo>
                    <a:pt x="5354" y="7492"/>
                    <a:pt x="4985" y="8580"/>
                    <a:pt x="4605" y="9663"/>
                  </a:cubicBezTo>
                  <a:lnTo>
                    <a:pt x="4605" y="9663"/>
                  </a:lnTo>
                  <a:cubicBezTo>
                    <a:pt x="3462" y="8654"/>
                    <a:pt x="2351" y="7612"/>
                    <a:pt x="1281" y="6536"/>
                  </a:cubicBezTo>
                  <a:lnTo>
                    <a:pt x="1281" y="6536"/>
                  </a:lnTo>
                  <a:cubicBezTo>
                    <a:pt x="2541" y="6437"/>
                    <a:pt x="3800" y="6398"/>
                    <a:pt x="5059" y="6398"/>
                  </a:cubicBezTo>
                  <a:close/>
                  <a:moveTo>
                    <a:pt x="6466" y="6413"/>
                  </a:moveTo>
                  <a:lnTo>
                    <a:pt x="6466" y="6413"/>
                  </a:lnTo>
                  <a:cubicBezTo>
                    <a:pt x="7365" y="6432"/>
                    <a:pt x="8264" y="6467"/>
                    <a:pt x="9163" y="6511"/>
                  </a:cubicBezTo>
                  <a:lnTo>
                    <a:pt x="9163" y="6511"/>
                  </a:lnTo>
                  <a:cubicBezTo>
                    <a:pt x="9468" y="7667"/>
                    <a:pt x="9764" y="8824"/>
                    <a:pt x="10029" y="9988"/>
                  </a:cubicBezTo>
                  <a:lnTo>
                    <a:pt x="10029" y="9988"/>
                  </a:lnTo>
                  <a:cubicBezTo>
                    <a:pt x="9143" y="10660"/>
                    <a:pt x="8247" y="11319"/>
                    <a:pt x="7337" y="11960"/>
                  </a:cubicBezTo>
                  <a:lnTo>
                    <a:pt x="7337" y="11960"/>
                  </a:lnTo>
                  <a:cubicBezTo>
                    <a:pt x="6610" y="11377"/>
                    <a:pt x="5894" y="10781"/>
                    <a:pt x="5188" y="10172"/>
                  </a:cubicBezTo>
                  <a:lnTo>
                    <a:pt x="5188" y="10172"/>
                  </a:lnTo>
                  <a:cubicBezTo>
                    <a:pt x="5630" y="8925"/>
                    <a:pt x="6056" y="7671"/>
                    <a:pt x="6466" y="6413"/>
                  </a:cubicBezTo>
                  <a:close/>
                  <a:moveTo>
                    <a:pt x="4929" y="10898"/>
                  </a:moveTo>
                  <a:cubicBezTo>
                    <a:pt x="5520" y="11404"/>
                    <a:pt x="6118" y="11901"/>
                    <a:pt x="6723" y="12388"/>
                  </a:cubicBezTo>
                  <a:lnTo>
                    <a:pt x="6723" y="12388"/>
                  </a:lnTo>
                  <a:cubicBezTo>
                    <a:pt x="5706" y="13090"/>
                    <a:pt x="4672" y="13767"/>
                    <a:pt x="3615" y="14413"/>
                  </a:cubicBezTo>
                  <a:lnTo>
                    <a:pt x="3615" y="14413"/>
                  </a:lnTo>
                  <a:cubicBezTo>
                    <a:pt x="4068" y="13247"/>
                    <a:pt x="4506" y="12075"/>
                    <a:pt x="4929" y="10898"/>
                  </a:cubicBezTo>
                  <a:close/>
                  <a:moveTo>
                    <a:pt x="10200" y="10760"/>
                  </a:moveTo>
                  <a:cubicBezTo>
                    <a:pt x="10475" y="12039"/>
                    <a:pt x="10706" y="13326"/>
                    <a:pt x="10867" y="14629"/>
                  </a:cubicBezTo>
                  <a:lnTo>
                    <a:pt x="10867" y="14629"/>
                  </a:lnTo>
                  <a:cubicBezTo>
                    <a:pt x="9872" y="13919"/>
                    <a:pt x="8890" y="13185"/>
                    <a:pt x="7925" y="12426"/>
                  </a:cubicBezTo>
                  <a:lnTo>
                    <a:pt x="7925" y="12426"/>
                  </a:lnTo>
                  <a:cubicBezTo>
                    <a:pt x="8692" y="11883"/>
                    <a:pt x="9450" y="11326"/>
                    <a:pt x="10200" y="10760"/>
                  </a:cubicBezTo>
                  <a:close/>
                  <a:moveTo>
                    <a:pt x="7958" y="0"/>
                  </a:moveTo>
                  <a:cubicBezTo>
                    <a:pt x="7804" y="0"/>
                    <a:pt x="7646" y="89"/>
                    <a:pt x="7598" y="259"/>
                  </a:cubicBezTo>
                  <a:cubicBezTo>
                    <a:pt x="7075" y="2076"/>
                    <a:pt x="6525" y="3885"/>
                    <a:pt x="5945" y="5683"/>
                  </a:cubicBezTo>
                  <a:lnTo>
                    <a:pt x="5945" y="5683"/>
                  </a:lnTo>
                  <a:cubicBezTo>
                    <a:pt x="5650" y="5679"/>
                    <a:pt x="5355" y="5677"/>
                    <a:pt x="5060" y="5677"/>
                  </a:cubicBezTo>
                  <a:cubicBezTo>
                    <a:pt x="3537" y="5677"/>
                    <a:pt x="2014" y="5735"/>
                    <a:pt x="491" y="5886"/>
                  </a:cubicBezTo>
                  <a:cubicBezTo>
                    <a:pt x="187" y="5916"/>
                    <a:pt x="1" y="6260"/>
                    <a:pt x="236" y="6501"/>
                  </a:cubicBezTo>
                  <a:cubicBezTo>
                    <a:pt x="1548" y="7849"/>
                    <a:pt x="2922" y="9148"/>
                    <a:pt x="4346" y="10393"/>
                  </a:cubicBezTo>
                  <a:lnTo>
                    <a:pt x="4346" y="10393"/>
                  </a:lnTo>
                  <a:cubicBezTo>
                    <a:pt x="3785" y="11965"/>
                    <a:pt x="3197" y="13528"/>
                    <a:pt x="2582" y="15081"/>
                  </a:cubicBezTo>
                  <a:lnTo>
                    <a:pt x="2582" y="15081"/>
                  </a:lnTo>
                  <a:cubicBezTo>
                    <a:pt x="2566" y="15109"/>
                    <a:pt x="2554" y="15138"/>
                    <a:pt x="2547" y="15169"/>
                  </a:cubicBezTo>
                  <a:lnTo>
                    <a:pt x="2547" y="15169"/>
                  </a:lnTo>
                  <a:cubicBezTo>
                    <a:pt x="2547" y="15169"/>
                    <a:pt x="2547" y="15169"/>
                    <a:pt x="2547" y="15169"/>
                  </a:cubicBezTo>
                  <a:cubicBezTo>
                    <a:pt x="2471" y="15359"/>
                    <a:pt x="2564" y="15502"/>
                    <a:pt x="2706" y="15566"/>
                  </a:cubicBezTo>
                  <a:lnTo>
                    <a:pt x="2706" y="15566"/>
                  </a:lnTo>
                  <a:cubicBezTo>
                    <a:pt x="2761" y="15605"/>
                    <a:pt x="2826" y="15629"/>
                    <a:pt x="2897" y="15629"/>
                  </a:cubicBezTo>
                  <a:cubicBezTo>
                    <a:pt x="2955" y="15629"/>
                    <a:pt x="3016" y="15613"/>
                    <a:pt x="3078" y="15576"/>
                  </a:cubicBezTo>
                  <a:cubicBezTo>
                    <a:pt x="4529" y="14725"/>
                    <a:pt x="5936" y="13813"/>
                    <a:pt x="7311" y="12857"/>
                  </a:cubicBezTo>
                  <a:lnTo>
                    <a:pt x="7311" y="12857"/>
                  </a:lnTo>
                  <a:cubicBezTo>
                    <a:pt x="8559" y="13843"/>
                    <a:pt x="9835" y="14790"/>
                    <a:pt x="11130" y="15696"/>
                  </a:cubicBezTo>
                  <a:cubicBezTo>
                    <a:pt x="11181" y="15732"/>
                    <a:pt x="11241" y="15748"/>
                    <a:pt x="11301" y="15748"/>
                  </a:cubicBezTo>
                  <a:cubicBezTo>
                    <a:pt x="11492" y="15748"/>
                    <a:pt x="11694" y="15586"/>
                    <a:pt x="11674" y="15385"/>
                  </a:cubicBezTo>
                  <a:cubicBezTo>
                    <a:pt x="11500" y="13661"/>
                    <a:pt x="11196" y="11966"/>
                    <a:pt x="10826" y="10285"/>
                  </a:cubicBezTo>
                  <a:lnTo>
                    <a:pt x="10826" y="10285"/>
                  </a:lnTo>
                  <a:cubicBezTo>
                    <a:pt x="12334" y="9132"/>
                    <a:pt x="13818" y="7942"/>
                    <a:pt x="15296" y="6741"/>
                  </a:cubicBezTo>
                  <a:cubicBezTo>
                    <a:pt x="15560" y="6528"/>
                    <a:pt x="15323" y="6140"/>
                    <a:pt x="15041" y="6127"/>
                  </a:cubicBezTo>
                  <a:cubicBezTo>
                    <a:pt x="13267" y="6033"/>
                    <a:pt x="11493" y="5912"/>
                    <a:pt x="9719" y="5819"/>
                  </a:cubicBezTo>
                  <a:lnTo>
                    <a:pt x="9719" y="5819"/>
                  </a:lnTo>
                  <a:cubicBezTo>
                    <a:pt x="9230" y="3970"/>
                    <a:pt x="8726" y="2123"/>
                    <a:pt x="8293" y="259"/>
                  </a:cubicBezTo>
                  <a:cubicBezTo>
                    <a:pt x="8252" y="83"/>
                    <a:pt x="8107" y="0"/>
                    <a:pt x="7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434380" y="262714"/>
              <a:ext cx="348293" cy="328847"/>
            </a:xfrm>
            <a:custGeom>
              <a:avLst/>
              <a:gdLst/>
              <a:ahLst/>
              <a:cxnLst/>
              <a:rect l="l" t="t" r="r" b="b"/>
              <a:pathLst>
                <a:path w="13738" h="12971" extrusionOk="0">
                  <a:moveTo>
                    <a:pt x="6397" y="1512"/>
                  </a:moveTo>
                  <a:lnTo>
                    <a:pt x="6397" y="1512"/>
                  </a:lnTo>
                  <a:cubicBezTo>
                    <a:pt x="6867" y="2636"/>
                    <a:pt x="7338" y="3760"/>
                    <a:pt x="7808" y="4884"/>
                  </a:cubicBezTo>
                  <a:lnTo>
                    <a:pt x="7808" y="4884"/>
                  </a:lnTo>
                  <a:cubicBezTo>
                    <a:pt x="7065" y="4894"/>
                    <a:pt x="6322" y="4906"/>
                    <a:pt x="5580" y="4924"/>
                  </a:cubicBezTo>
                  <a:lnTo>
                    <a:pt x="5580" y="4924"/>
                  </a:lnTo>
                  <a:cubicBezTo>
                    <a:pt x="5857" y="3787"/>
                    <a:pt x="6128" y="2649"/>
                    <a:pt x="6397" y="1512"/>
                  </a:cubicBezTo>
                  <a:close/>
                  <a:moveTo>
                    <a:pt x="4653" y="5670"/>
                  </a:moveTo>
                  <a:cubicBezTo>
                    <a:pt x="4527" y="6179"/>
                    <a:pt x="4399" y="6687"/>
                    <a:pt x="4270" y="7195"/>
                  </a:cubicBezTo>
                  <a:lnTo>
                    <a:pt x="4270" y="7195"/>
                  </a:lnTo>
                  <a:cubicBezTo>
                    <a:pt x="3462" y="6711"/>
                    <a:pt x="2645" y="6242"/>
                    <a:pt x="1819" y="5796"/>
                  </a:cubicBezTo>
                  <a:lnTo>
                    <a:pt x="1819" y="5796"/>
                  </a:lnTo>
                  <a:cubicBezTo>
                    <a:pt x="2761" y="5738"/>
                    <a:pt x="3706" y="5699"/>
                    <a:pt x="4653" y="5670"/>
                  </a:cubicBezTo>
                  <a:close/>
                  <a:moveTo>
                    <a:pt x="12047" y="5550"/>
                  </a:moveTo>
                  <a:lnTo>
                    <a:pt x="12047" y="5550"/>
                  </a:lnTo>
                  <a:cubicBezTo>
                    <a:pt x="11219" y="6105"/>
                    <a:pt x="10389" y="6663"/>
                    <a:pt x="9565" y="7232"/>
                  </a:cubicBezTo>
                  <a:lnTo>
                    <a:pt x="9565" y="7232"/>
                  </a:lnTo>
                  <a:cubicBezTo>
                    <a:pt x="9336" y="6686"/>
                    <a:pt x="9107" y="6139"/>
                    <a:pt x="8879" y="5593"/>
                  </a:cubicBezTo>
                  <a:lnTo>
                    <a:pt x="8879" y="5593"/>
                  </a:lnTo>
                  <a:cubicBezTo>
                    <a:pt x="9936" y="5580"/>
                    <a:pt x="10993" y="5569"/>
                    <a:pt x="12047" y="5550"/>
                  </a:cubicBezTo>
                  <a:close/>
                  <a:moveTo>
                    <a:pt x="8108" y="5602"/>
                  </a:moveTo>
                  <a:cubicBezTo>
                    <a:pt x="8393" y="6284"/>
                    <a:pt x="8679" y="6967"/>
                    <a:pt x="8964" y="7649"/>
                  </a:cubicBezTo>
                  <a:lnTo>
                    <a:pt x="8964" y="7649"/>
                  </a:lnTo>
                  <a:cubicBezTo>
                    <a:pt x="8343" y="8084"/>
                    <a:pt x="7726" y="8524"/>
                    <a:pt x="7116" y="8973"/>
                  </a:cubicBezTo>
                  <a:lnTo>
                    <a:pt x="7116" y="8973"/>
                  </a:lnTo>
                  <a:cubicBezTo>
                    <a:pt x="6388" y="8502"/>
                    <a:pt x="5655" y="8038"/>
                    <a:pt x="4916" y="7586"/>
                  </a:cubicBezTo>
                  <a:lnTo>
                    <a:pt x="4916" y="7586"/>
                  </a:lnTo>
                  <a:cubicBezTo>
                    <a:pt x="5080" y="6941"/>
                    <a:pt x="5242" y="6296"/>
                    <a:pt x="5401" y="5650"/>
                  </a:cubicBezTo>
                  <a:lnTo>
                    <a:pt x="5401" y="5650"/>
                  </a:lnTo>
                  <a:cubicBezTo>
                    <a:pt x="6303" y="5627"/>
                    <a:pt x="7205" y="5613"/>
                    <a:pt x="8108" y="5602"/>
                  </a:cubicBezTo>
                  <a:close/>
                  <a:moveTo>
                    <a:pt x="9248" y="8328"/>
                  </a:moveTo>
                  <a:cubicBezTo>
                    <a:pt x="9645" y="9276"/>
                    <a:pt x="10041" y="10225"/>
                    <a:pt x="10438" y="11173"/>
                  </a:cubicBezTo>
                  <a:lnTo>
                    <a:pt x="10438" y="11173"/>
                  </a:lnTo>
                  <a:cubicBezTo>
                    <a:pt x="9550" y="10577"/>
                    <a:pt x="8658" y="9980"/>
                    <a:pt x="7760" y="9392"/>
                  </a:cubicBezTo>
                  <a:lnTo>
                    <a:pt x="7760" y="9392"/>
                  </a:lnTo>
                  <a:cubicBezTo>
                    <a:pt x="8252" y="9033"/>
                    <a:pt x="8749" y="8678"/>
                    <a:pt x="9248" y="8328"/>
                  </a:cubicBezTo>
                  <a:close/>
                  <a:moveTo>
                    <a:pt x="4728" y="8317"/>
                  </a:moveTo>
                  <a:lnTo>
                    <a:pt x="4728" y="8317"/>
                  </a:lnTo>
                  <a:cubicBezTo>
                    <a:pt x="5322" y="8682"/>
                    <a:pt x="5912" y="9055"/>
                    <a:pt x="6499" y="9433"/>
                  </a:cubicBezTo>
                  <a:lnTo>
                    <a:pt x="6499" y="9433"/>
                  </a:lnTo>
                  <a:cubicBezTo>
                    <a:pt x="5598" y="10112"/>
                    <a:pt x="4714" y="10811"/>
                    <a:pt x="3859" y="11540"/>
                  </a:cubicBezTo>
                  <a:lnTo>
                    <a:pt x="3859" y="11540"/>
                  </a:lnTo>
                  <a:cubicBezTo>
                    <a:pt x="4160" y="10469"/>
                    <a:pt x="4448" y="9394"/>
                    <a:pt x="4728" y="8317"/>
                  </a:cubicBezTo>
                  <a:close/>
                  <a:moveTo>
                    <a:pt x="6259" y="1"/>
                  </a:moveTo>
                  <a:cubicBezTo>
                    <a:pt x="6123" y="1"/>
                    <a:pt x="5995" y="78"/>
                    <a:pt x="5952" y="258"/>
                  </a:cubicBezTo>
                  <a:cubicBezTo>
                    <a:pt x="5584" y="1820"/>
                    <a:pt x="5214" y="3383"/>
                    <a:pt x="4832" y="4943"/>
                  </a:cubicBezTo>
                  <a:lnTo>
                    <a:pt x="4832" y="4943"/>
                  </a:lnTo>
                  <a:cubicBezTo>
                    <a:pt x="3393" y="4984"/>
                    <a:pt x="1957" y="5050"/>
                    <a:pt x="528" y="5164"/>
                  </a:cubicBezTo>
                  <a:cubicBezTo>
                    <a:pt x="197" y="5190"/>
                    <a:pt x="0" y="5660"/>
                    <a:pt x="345" y="5836"/>
                  </a:cubicBezTo>
                  <a:cubicBezTo>
                    <a:pt x="1614" y="6483"/>
                    <a:pt x="2857" y="7186"/>
                    <a:pt x="4083" y="7924"/>
                  </a:cubicBezTo>
                  <a:lnTo>
                    <a:pt x="4083" y="7924"/>
                  </a:lnTo>
                  <a:cubicBezTo>
                    <a:pt x="3692" y="9437"/>
                    <a:pt x="3284" y="10945"/>
                    <a:pt x="2849" y="12444"/>
                  </a:cubicBezTo>
                  <a:lnTo>
                    <a:pt x="2849" y="12444"/>
                  </a:lnTo>
                  <a:cubicBezTo>
                    <a:pt x="2800" y="12521"/>
                    <a:pt x="2792" y="12605"/>
                    <a:pt x="2813" y="12682"/>
                  </a:cubicBezTo>
                  <a:lnTo>
                    <a:pt x="2813" y="12682"/>
                  </a:lnTo>
                  <a:cubicBezTo>
                    <a:pt x="2837" y="12841"/>
                    <a:pt x="2978" y="12945"/>
                    <a:pt x="3130" y="12966"/>
                  </a:cubicBezTo>
                  <a:lnTo>
                    <a:pt x="3130" y="12966"/>
                  </a:lnTo>
                  <a:cubicBezTo>
                    <a:pt x="3149" y="12969"/>
                    <a:pt x="3168" y="12970"/>
                    <a:pt x="3188" y="12970"/>
                  </a:cubicBezTo>
                  <a:cubicBezTo>
                    <a:pt x="3221" y="12970"/>
                    <a:pt x="3254" y="12966"/>
                    <a:pt x="3287" y="12956"/>
                  </a:cubicBezTo>
                  <a:lnTo>
                    <a:pt x="3287" y="12956"/>
                  </a:lnTo>
                  <a:cubicBezTo>
                    <a:pt x="3345" y="12939"/>
                    <a:pt x="3399" y="12908"/>
                    <a:pt x="3443" y="12860"/>
                  </a:cubicBezTo>
                  <a:lnTo>
                    <a:pt x="3443" y="12860"/>
                  </a:lnTo>
                  <a:cubicBezTo>
                    <a:pt x="4621" y="11801"/>
                    <a:pt x="5863" y="10804"/>
                    <a:pt x="7142" y="9849"/>
                  </a:cubicBezTo>
                  <a:lnTo>
                    <a:pt x="7142" y="9849"/>
                  </a:lnTo>
                  <a:cubicBezTo>
                    <a:pt x="8455" y="10706"/>
                    <a:pt x="9754" y="11582"/>
                    <a:pt x="11047" y="12450"/>
                  </a:cubicBezTo>
                  <a:cubicBezTo>
                    <a:pt x="11098" y="12484"/>
                    <a:pt x="11156" y="12499"/>
                    <a:pt x="11214" y="12499"/>
                  </a:cubicBezTo>
                  <a:cubicBezTo>
                    <a:pt x="11439" y="12499"/>
                    <a:pt x="11675" y="12276"/>
                    <a:pt x="11577" y="12043"/>
                  </a:cubicBezTo>
                  <a:cubicBezTo>
                    <a:pt x="11001" y="10665"/>
                    <a:pt x="10425" y="9288"/>
                    <a:pt x="9848" y="7910"/>
                  </a:cubicBezTo>
                  <a:lnTo>
                    <a:pt x="9848" y="7910"/>
                  </a:lnTo>
                  <a:cubicBezTo>
                    <a:pt x="11046" y="7082"/>
                    <a:pt x="12256" y="6276"/>
                    <a:pt x="13456" y="5474"/>
                  </a:cubicBezTo>
                  <a:cubicBezTo>
                    <a:pt x="13738" y="5286"/>
                    <a:pt x="13653" y="4803"/>
                    <a:pt x="13285" y="4803"/>
                  </a:cubicBezTo>
                  <a:cubicBezTo>
                    <a:pt x="13281" y="4803"/>
                    <a:pt x="13278" y="4803"/>
                    <a:pt x="13274" y="4803"/>
                  </a:cubicBezTo>
                  <a:cubicBezTo>
                    <a:pt x="11714" y="4843"/>
                    <a:pt x="10147" y="4857"/>
                    <a:pt x="8578" y="4875"/>
                  </a:cubicBezTo>
                  <a:lnTo>
                    <a:pt x="8578" y="4875"/>
                  </a:lnTo>
                  <a:cubicBezTo>
                    <a:pt x="7935" y="3336"/>
                    <a:pt x="7291" y="1797"/>
                    <a:pt x="6647" y="258"/>
                  </a:cubicBezTo>
                  <a:cubicBezTo>
                    <a:pt x="6580" y="99"/>
                    <a:pt x="6414" y="1"/>
                    <a:pt x="6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217786" y="4027424"/>
              <a:ext cx="335997" cy="270815"/>
            </a:xfrm>
            <a:custGeom>
              <a:avLst/>
              <a:gdLst/>
              <a:ahLst/>
              <a:cxnLst/>
              <a:rect l="l" t="t" r="r" b="b"/>
              <a:pathLst>
                <a:path w="13253" h="10682" extrusionOk="0">
                  <a:moveTo>
                    <a:pt x="6724" y="1"/>
                  </a:moveTo>
                  <a:cubicBezTo>
                    <a:pt x="4931" y="1"/>
                    <a:pt x="3082" y="733"/>
                    <a:pt x="1911" y="2012"/>
                  </a:cubicBezTo>
                  <a:cubicBezTo>
                    <a:pt x="1" y="4097"/>
                    <a:pt x="79" y="7581"/>
                    <a:pt x="2240" y="9382"/>
                  </a:cubicBezTo>
                  <a:cubicBezTo>
                    <a:pt x="3409" y="10355"/>
                    <a:pt x="4944" y="10682"/>
                    <a:pt x="6461" y="10682"/>
                  </a:cubicBezTo>
                  <a:cubicBezTo>
                    <a:pt x="7140" y="10682"/>
                    <a:pt x="7816" y="10616"/>
                    <a:pt x="8453" y="10514"/>
                  </a:cubicBezTo>
                  <a:cubicBezTo>
                    <a:pt x="8889" y="10443"/>
                    <a:pt x="8735" y="9813"/>
                    <a:pt x="8328" y="9813"/>
                  </a:cubicBezTo>
                  <a:cubicBezTo>
                    <a:pt x="8307" y="9813"/>
                    <a:pt x="8285" y="9814"/>
                    <a:pt x="8262" y="9818"/>
                  </a:cubicBezTo>
                  <a:cubicBezTo>
                    <a:pt x="7697" y="9908"/>
                    <a:pt x="7121" y="9962"/>
                    <a:pt x="6548" y="9962"/>
                  </a:cubicBezTo>
                  <a:cubicBezTo>
                    <a:pt x="4954" y="9962"/>
                    <a:pt x="3393" y="9549"/>
                    <a:pt x="2206" y="8379"/>
                  </a:cubicBezTo>
                  <a:cubicBezTo>
                    <a:pt x="569" y="6766"/>
                    <a:pt x="1240" y="3811"/>
                    <a:pt x="2635" y="2288"/>
                  </a:cubicBezTo>
                  <a:cubicBezTo>
                    <a:pt x="3545" y="1294"/>
                    <a:pt x="5163" y="731"/>
                    <a:pt x="6725" y="731"/>
                  </a:cubicBezTo>
                  <a:cubicBezTo>
                    <a:pt x="8699" y="731"/>
                    <a:pt x="10584" y="1631"/>
                    <a:pt x="10836" y="3697"/>
                  </a:cubicBezTo>
                  <a:cubicBezTo>
                    <a:pt x="11139" y="6185"/>
                    <a:pt x="9175" y="7813"/>
                    <a:pt x="7058" y="7813"/>
                  </a:cubicBezTo>
                  <a:cubicBezTo>
                    <a:pt x="6365" y="7813"/>
                    <a:pt x="5655" y="7638"/>
                    <a:pt x="5003" y="7262"/>
                  </a:cubicBezTo>
                  <a:cubicBezTo>
                    <a:pt x="3668" y="6490"/>
                    <a:pt x="3781" y="5090"/>
                    <a:pt x="4633" y="3995"/>
                  </a:cubicBezTo>
                  <a:cubicBezTo>
                    <a:pt x="5170" y="3307"/>
                    <a:pt x="5951" y="2977"/>
                    <a:pt x="6769" y="2977"/>
                  </a:cubicBezTo>
                  <a:cubicBezTo>
                    <a:pt x="7011" y="2977"/>
                    <a:pt x="7257" y="3006"/>
                    <a:pt x="7500" y="3063"/>
                  </a:cubicBezTo>
                  <a:cubicBezTo>
                    <a:pt x="8305" y="3251"/>
                    <a:pt x="8654" y="3957"/>
                    <a:pt x="8496" y="4730"/>
                  </a:cubicBezTo>
                  <a:cubicBezTo>
                    <a:pt x="8312" y="5504"/>
                    <a:pt x="7830" y="5944"/>
                    <a:pt x="7049" y="6050"/>
                  </a:cubicBezTo>
                  <a:cubicBezTo>
                    <a:pt x="6186" y="6004"/>
                    <a:pt x="6145" y="5617"/>
                    <a:pt x="6922" y="4891"/>
                  </a:cubicBezTo>
                  <a:cubicBezTo>
                    <a:pt x="7326" y="4768"/>
                    <a:pt x="7205" y="4179"/>
                    <a:pt x="6842" y="4179"/>
                  </a:cubicBezTo>
                  <a:cubicBezTo>
                    <a:pt x="6807" y="4179"/>
                    <a:pt x="6769" y="4184"/>
                    <a:pt x="6730" y="4196"/>
                  </a:cubicBezTo>
                  <a:cubicBezTo>
                    <a:pt x="4813" y="4779"/>
                    <a:pt x="5382" y="6816"/>
                    <a:pt x="6920" y="6816"/>
                  </a:cubicBezTo>
                  <a:cubicBezTo>
                    <a:pt x="7086" y="6816"/>
                    <a:pt x="7262" y="6792"/>
                    <a:pt x="7448" y="6741"/>
                  </a:cubicBezTo>
                  <a:cubicBezTo>
                    <a:pt x="9698" y="6116"/>
                    <a:pt x="9843" y="3166"/>
                    <a:pt x="7691" y="2367"/>
                  </a:cubicBezTo>
                  <a:cubicBezTo>
                    <a:pt x="7375" y="2249"/>
                    <a:pt x="7053" y="2195"/>
                    <a:pt x="6735" y="2195"/>
                  </a:cubicBezTo>
                  <a:cubicBezTo>
                    <a:pt x="4950" y="2195"/>
                    <a:pt x="3274" y="3899"/>
                    <a:pt x="3224" y="5661"/>
                  </a:cubicBezTo>
                  <a:cubicBezTo>
                    <a:pt x="3173" y="7453"/>
                    <a:pt x="5208" y="8357"/>
                    <a:pt x="6682" y="8544"/>
                  </a:cubicBezTo>
                  <a:cubicBezTo>
                    <a:pt x="6889" y="8571"/>
                    <a:pt x="7090" y="8583"/>
                    <a:pt x="7286" y="8583"/>
                  </a:cubicBezTo>
                  <a:cubicBezTo>
                    <a:pt x="11774" y="8583"/>
                    <a:pt x="13252" y="1907"/>
                    <a:pt x="8668" y="316"/>
                  </a:cubicBezTo>
                  <a:cubicBezTo>
                    <a:pt x="8053" y="102"/>
                    <a:pt x="7392" y="1"/>
                    <a:pt x="6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6096644" y="259343"/>
              <a:ext cx="335338" cy="320380"/>
            </a:xfrm>
            <a:custGeom>
              <a:avLst/>
              <a:gdLst/>
              <a:ahLst/>
              <a:cxnLst/>
              <a:rect l="l" t="t" r="r" b="b"/>
              <a:pathLst>
                <a:path w="13227" h="12637" extrusionOk="0">
                  <a:moveTo>
                    <a:pt x="6845" y="0"/>
                  </a:moveTo>
                  <a:cubicBezTo>
                    <a:pt x="6035" y="0"/>
                    <a:pt x="5228" y="82"/>
                    <a:pt x="4489" y="173"/>
                  </a:cubicBezTo>
                  <a:cubicBezTo>
                    <a:pt x="4049" y="227"/>
                    <a:pt x="4028" y="898"/>
                    <a:pt x="4439" y="898"/>
                  </a:cubicBezTo>
                  <a:cubicBezTo>
                    <a:pt x="4455" y="898"/>
                    <a:pt x="4471" y="897"/>
                    <a:pt x="4489" y="895"/>
                  </a:cubicBezTo>
                  <a:cubicBezTo>
                    <a:pt x="5137" y="815"/>
                    <a:pt x="5798" y="763"/>
                    <a:pt x="6447" y="763"/>
                  </a:cubicBezTo>
                  <a:cubicBezTo>
                    <a:pt x="8890" y="763"/>
                    <a:pt x="11171" y="1499"/>
                    <a:pt x="12013" y="4257"/>
                  </a:cubicBezTo>
                  <a:cubicBezTo>
                    <a:pt x="12888" y="7118"/>
                    <a:pt x="12007" y="10535"/>
                    <a:pt x="9039" y="11650"/>
                  </a:cubicBezTo>
                  <a:cubicBezTo>
                    <a:pt x="8570" y="11826"/>
                    <a:pt x="8075" y="11908"/>
                    <a:pt x="7572" y="11908"/>
                  </a:cubicBezTo>
                  <a:cubicBezTo>
                    <a:pt x="3975" y="11908"/>
                    <a:pt x="1" y="7747"/>
                    <a:pt x="2661" y="4477"/>
                  </a:cubicBezTo>
                  <a:cubicBezTo>
                    <a:pt x="3540" y="3396"/>
                    <a:pt x="4971" y="2641"/>
                    <a:pt x="6358" y="2641"/>
                  </a:cubicBezTo>
                  <a:cubicBezTo>
                    <a:pt x="7087" y="2641"/>
                    <a:pt x="7805" y="2849"/>
                    <a:pt x="8423" y="3330"/>
                  </a:cubicBezTo>
                  <a:cubicBezTo>
                    <a:pt x="9718" y="4336"/>
                    <a:pt x="10306" y="6376"/>
                    <a:pt x="9636" y="7885"/>
                  </a:cubicBezTo>
                  <a:cubicBezTo>
                    <a:pt x="9208" y="8850"/>
                    <a:pt x="8409" y="9250"/>
                    <a:pt x="7562" y="9250"/>
                  </a:cubicBezTo>
                  <a:cubicBezTo>
                    <a:pt x="6264" y="9250"/>
                    <a:pt x="4850" y="8312"/>
                    <a:pt x="4478" y="7026"/>
                  </a:cubicBezTo>
                  <a:cubicBezTo>
                    <a:pt x="4065" y="5606"/>
                    <a:pt x="4905" y="4385"/>
                    <a:pt x="6363" y="4301"/>
                  </a:cubicBezTo>
                  <a:cubicBezTo>
                    <a:pt x="6413" y="4298"/>
                    <a:pt x="6462" y="4296"/>
                    <a:pt x="6511" y="4296"/>
                  </a:cubicBezTo>
                  <a:cubicBezTo>
                    <a:pt x="7750" y="4296"/>
                    <a:pt x="8546" y="5231"/>
                    <a:pt x="8362" y="6449"/>
                  </a:cubicBezTo>
                  <a:cubicBezTo>
                    <a:pt x="8272" y="7047"/>
                    <a:pt x="7933" y="7290"/>
                    <a:pt x="7614" y="7290"/>
                  </a:cubicBezTo>
                  <a:cubicBezTo>
                    <a:pt x="7131" y="7290"/>
                    <a:pt x="6696" y="6730"/>
                    <a:pt x="7251" y="5995"/>
                  </a:cubicBezTo>
                  <a:cubicBezTo>
                    <a:pt x="7448" y="5734"/>
                    <a:pt x="7195" y="5478"/>
                    <a:pt x="6932" y="5478"/>
                  </a:cubicBezTo>
                  <a:cubicBezTo>
                    <a:pt x="6821" y="5478"/>
                    <a:pt x="6709" y="5523"/>
                    <a:pt x="6628" y="5631"/>
                  </a:cubicBezTo>
                  <a:lnTo>
                    <a:pt x="6626" y="5631"/>
                  </a:lnTo>
                  <a:cubicBezTo>
                    <a:pt x="5727" y="6821"/>
                    <a:pt x="6511" y="8118"/>
                    <a:pt x="7564" y="8118"/>
                  </a:cubicBezTo>
                  <a:cubicBezTo>
                    <a:pt x="7912" y="8118"/>
                    <a:pt x="8289" y="7977"/>
                    <a:pt x="8644" y="7643"/>
                  </a:cubicBezTo>
                  <a:cubicBezTo>
                    <a:pt x="9220" y="7103"/>
                    <a:pt x="9267" y="5683"/>
                    <a:pt x="8937" y="5022"/>
                  </a:cubicBezTo>
                  <a:cubicBezTo>
                    <a:pt x="8464" y="4078"/>
                    <a:pt x="7493" y="3561"/>
                    <a:pt x="6461" y="3561"/>
                  </a:cubicBezTo>
                  <a:cubicBezTo>
                    <a:pt x="6273" y="3561"/>
                    <a:pt x="6083" y="3578"/>
                    <a:pt x="5893" y="3613"/>
                  </a:cubicBezTo>
                  <a:cubicBezTo>
                    <a:pt x="3519" y="4053"/>
                    <a:pt x="3215" y="6646"/>
                    <a:pt x="4325" y="8452"/>
                  </a:cubicBezTo>
                  <a:cubicBezTo>
                    <a:pt x="4944" y="9460"/>
                    <a:pt x="6064" y="9942"/>
                    <a:pt x="7195" y="9942"/>
                  </a:cubicBezTo>
                  <a:cubicBezTo>
                    <a:pt x="8091" y="9942"/>
                    <a:pt x="8994" y="9640"/>
                    <a:pt x="9663" y="9060"/>
                  </a:cubicBezTo>
                  <a:cubicBezTo>
                    <a:pt x="11077" y="7833"/>
                    <a:pt x="10745" y="5540"/>
                    <a:pt x="9970" y="4081"/>
                  </a:cubicBezTo>
                  <a:cubicBezTo>
                    <a:pt x="9210" y="2647"/>
                    <a:pt x="7828" y="1932"/>
                    <a:pt x="6350" y="1932"/>
                  </a:cubicBezTo>
                  <a:cubicBezTo>
                    <a:pt x="5849" y="1932"/>
                    <a:pt x="5337" y="2014"/>
                    <a:pt x="4834" y="2178"/>
                  </a:cubicBezTo>
                  <a:cubicBezTo>
                    <a:pt x="2687" y="2878"/>
                    <a:pt x="684" y="4997"/>
                    <a:pt x="1106" y="7389"/>
                  </a:cubicBezTo>
                  <a:cubicBezTo>
                    <a:pt x="1519" y="9729"/>
                    <a:pt x="3394" y="11456"/>
                    <a:pt x="5548" y="12269"/>
                  </a:cubicBezTo>
                  <a:cubicBezTo>
                    <a:pt x="6215" y="12521"/>
                    <a:pt x="6872" y="12637"/>
                    <a:pt x="7502" y="12637"/>
                  </a:cubicBezTo>
                  <a:cubicBezTo>
                    <a:pt x="10326" y="12637"/>
                    <a:pt x="12612" y="10298"/>
                    <a:pt x="12963" y="7343"/>
                  </a:cubicBezTo>
                  <a:cubicBezTo>
                    <a:pt x="13226" y="5129"/>
                    <a:pt x="12652" y="2938"/>
                    <a:pt x="11042" y="1374"/>
                  </a:cubicBezTo>
                  <a:cubicBezTo>
                    <a:pt x="9929" y="294"/>
                    <a:pt x="8382" y="0"/>
                    <a:pt x="6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78090" y="1943398"/>
              <a:ext cx="426353" cy="372225"/>
            </a:xfrm>
            <a:custGeom>
              <a:avLst/>
              <a:gdLst/>
              <a:ahLst/>
              <a:cxnLst/>
              <a:rect l="l" t="t" r="r" b="b"/>
              <a:pathLst>
                <a:path w="16817" h="14682" extrusionOk="0">
                  <a:moveTo>
                    <a:pt x="8427" y="0"/>
                  </a:moveTo>
                  <a:cubicBezTo>
                    <a:pt x="5894" y="0"/>
                    <a:pt x="3442" y="1718"/>
                    <a:pt x="1978" y="3649"/>
                  </a:cubicBezTo>
                  <a:cubicBezTo>
                    <a:pt x="0" y="6261"/>
                    <a:pt x="464" y="9428"/>
                    <a:pt x="2375" y="11900"/>
                  </a:cubicBezTo>
                  <a:cubicBezTo>
                    <a:pt x="3853" y="13811"/>
                    <a:pt x="6188" y="14681"/>
                    <a:pt x="8583" y="14681"/>
                  </a:cubicBezTo>
                  <a:cubicBezTo>
                    <a:pt x="11827" y="14681"/>
                    <a:pt x="15180" y="13086"/>
                    <a:pt x="16665" y="10321"/>
                  </a:cubicBezTo>
                  <a:cubicBezTo>
                    <a:pt x="16817" y="10038"/>
                    <a:pt x="16567" y="9777"/>
                    <a:pt x="16325" y="9777"/>
                  </a:cubicBezTo>
                  <a:cubicBezTo>
                    <a:pt x="16217" y="9777"/>
                    <a:pt x="16110" y="9830"/>
                    <a:pt x="16042" y="9956"/>
                  </a:cubicBezTo>
                  <a:cubicBezTo>
                    <a:pt x="14651" y="12548"/>
                    <a:pt x="11658" y="13925"/>
                    <a:pt x="8725" y="13925"/>
                  </a:cubicBezTo>
                  <a:cubicBezTo>
                    <a:pt x="7235" y="13925"/>
                    <a:pt x="5760" y="13570"/>
                    <a:pt x="4518" y="12838"/>
                  </a:cubicBezTo>
                  <a:cubicBezTo>
                    <a:pt x="2127" y="11429"/>
                    <a:pt x="873" y="8457"/>
                    <a:pt x="1662" y="5812"/>
                  </a:cubicBezTo>
                  <a:cubicBezTo>
                    <a:pt x="2514" y="2959"/>
                    <a:pt x="5586" y="879"/>
                    <a:pt x="8474" y="758"/>
                  </a:cubicBezTo>
                  <a:cubicBezTo>
                    <a:pt x="8551" y="755"/>
                    <a:pt x="8627" y="753"/>
                    <a:pt x="8702" y="753"/>
                  </a:cubicBezTo>
                  <a:cubicBezTo>
                    <a:pt x="13926" y="753"/>
                    <a:pt x="15475" y="8450"/>
                    <a:pt x="10325" y="10002"/>
                  </a:cubicBezTo>
                  <a:cubicBezTo>
                    <a:pt x="10028" y="10091"/>
                    <a:pt x="9725" y="10133"/>
                    <a:pt x="9424" y="10133"/>
                  </a:cubicBezTo>
                  <a:cubicBezTo>
                    <a:pt x="6995" y="10133"/>
                    <a:pt x="4713" y="7409"/>
                    <a:pt x="6628" y="5244"/>
                  </a:cubicBezTo>
                  <a:cubicBezTo>
                    <a:pt x="6994" y="4830"/>
                    <a:pt x="7520" y="4647"/>
                    <a:pt x="8066" y="4647"/>
                  </a:cubicBezTo>
                  <a:cubicBezTo>
                    <a:pt x="9157" y="4647"/>
                    <a:pt x="10329" y="5380"/>
                    <a:pt x="10461" y="6473"/>
                  </a:cubicBezTo>
                  <a:cubicBezTo>
                    <a:pt x="10523" y="6980"/>
                    <a:pt x="9801" y="7363"/>
                    <a:pt x="9279" y="7363"/>
                  </a:cubicBezTo>
                  <a:cubicBezTo>
                    <a:pt x="8856" y="7363"/>
                    <a:pt x="8565" y="7110"/>
                    <a:pt x="8935" y="6465"/>
                  </a:cubicBezTo>
                  <a:cubicBezTo>
                    <a:pt x="9095" y="6185"/>
                    <a:pt x="8847" y="5925"/>
                    <a:pt x="8602" y="5925"/>
                  </a:cubicBezTo>
                  <a:cubicBezTo>
                    <a:pt x="8493" y="5925"/>
                    <a:pt x="8384" y="5977"/>
                    <a:pt x="8313" y="6102"/>
                  </a:cubicBezTo>
                  <a:cubicBezTo>
                    <a:pt x="7673" y="7214"/>
                    <a:pt x="8262" y="8088"/>
                    <a:pt x="9251" y="8088"/>
                  </a:cubicBezTo>
                  <a:cubicBezTo>
                    <a:pt x="9510" y="8088"/>
                    <a:pt x="9796" y="8028"/>
                    <a:pt x="10094" y="7897"/>
                  </a:cubicBezTo>
                  <a:cubicBezTo>
                    <a:pt x="12327" y="6916"/>
                    <a:pt x="10518" y="4724"/>
                    <a:pt x="9034" y="4055"/>
                  </a:cubicBezTo>
                  <a:cubicBezTo>
                    <a:pt x="8717" y="3913"/>
                    <a:pt x="8397" y="3848"/>
                    <a:pt x="8085" y="3848"/>
                  </a:cubicBezTo>
                  <a:cubicBezTo>
                    <a:pt x="6328" y="3848"/>
                    <a:pt x="4790" y="5889"/>
                    <a:pt x="5159" y="7618"/>
                  </a:cubicBezTo>
                  <a:cubicBezTo>
                    <a:pt x="5578" y="9590"/>
                    <a:pt x="7591" y="10794"/>
                    <a:pt x="9536" y="10794"/>
                  </a:cubicBezTo>
                  <a:cubicBezTo>
                    <a:pt x="9964" y="10794"/>
                    <a:pt x="10390" y="10735"/>
                    <a:pt x="10794" y="10614"/>
                  </a:cubicBezTo>
                  <a:cubicBezTo>
                    <a:pt x="12918" y="9974"/>
                    <a:pt x="14166" y="7702"/>
                    <a:pt x="14309" y="5615"/>
                  </a:cubicBezTo>
                  <a:cubicBezTo>
                    <a:pt x="14496" y="2904"/>
                    <a:pt x="12244" y="821"/>
                    <a:pt x="9798" y="176"/>
                  </a:cubicBezTo>
                  <a:cubicBezTo>
                    <a:pt x="9342" y="56"/>
                    <a:pt x="8883" y="0"/>
                    <a:pt x="8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27"/>
            <p:cNvGrpSpPr/>
            <p:nvPr/>
          </p:nvGrpSpPr>
          <p:grpSpPr>
            <a:xfrm>
              <a:off x="2822221" y="1263410"/>
              <a:ext cx="292061" cy="259305"/>
              <a:chOff x="2889250" y="1736300"/>
              <a:chExt cx="288000" cy="255700"/>
            </a:xfrm>
          </p:grpSpPr>
          <p:sp>
            <p:nvSpPr>
              <p:cNvPr id="199" name="Google Shape;199;p27"/>
              <p:cNvSpPr/>
              <p:nvPr/>
            </p:nvSpPr>
            <p:spPr>
              <a:xfrm>
                <a:off x="2938950" y="1782675"/>
                <a:ext cx="581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805" extrusionOk="0">
                    <a:moveTo>
                      <a:pt x="1163" y="1"/>
                    </a:moveTo>
                    <a:cubicBezTo>
                      <a:pt x="0" y="1"/>
                      <a:pt x="0" y="1804"/>
                      <a:pt x="1163" y="1804"/>
                    </a:cubicBezTo>
                    <a:cubicBezTo>
                      <a:pt x="2326" y="1804"/>
                      <a:pt x="2326" y="1"/>
                      <a:pt x="1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2986000" y="184215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2889250" y="1859275"/>
                <a:ext cx="8727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6" extrusionOk="0">
                    <a:moveTo>
                      <a:pt x="1746" y="0"/>
                    </a:moveTo>
                    <a:cubicBezTo>
                      <a:pt x="1" y="0"/>
                      <a:pt x="1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3035650" y="1736300"/>
                <a:ext cx="8727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6" extrusionOk="0">
                    <a:moveTo>
                      <a:pt x="1746" y="0"/>
                    </a:moveTo>
                    <a:cubicBezTo>
                      <a:pt x="0" y="0"/>
                      <a:pt x="0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3133575" y="1829325"/>
                <a:ext cx="4367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354" extrusionOk="0">
                    <a:moveTo>
                      <a:pt x="874" y="0"/>
                    </a:moveTo>
                    <a:cubicBezTo>
                      <a:pt x="1" y="0"/>
                      <a:pt x="1" y="1354"/>
                      <a:pt x="874" y="1354"/>
                    </a:cubicBezTo>
                    <a:cubicBezTo>
                      <a:pt x="1746" y="1354"/>
                      <a:pt x="1746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2957925" y="1958175"/>
                <a:ext cx="4362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3" extrusionOk="0">
                    <a:moveTo>
                      <a:pt x="873" y="0"/>
                    </a:moveTo>
                    <a:cubicBezTo>
                      <a:pt x="1" y="0"/>
                      <a:pt x="1" y="1352"/>
                      <a:pt x="873" y="1352"/>
                    </a:cubicBezTo>
                    <a:cubicBezTo>
                      <a:pt x="1745" y="1352"/>
                      <a:pt x="1745" y="0"/>
                      <a:pt x="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3108750" y="1946675"/>
                <a:ext cx="581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805" extrusionOk="0">
                    <a:moveTo>
                      <a:pt x="1164" y="1"/>
                    </a:moveTo>
                    <a:cubicBezTo>
                      <a:pt x="1" y="1"/>
                      <a:pt x="1" y="1804"/>
                      <a:pt x="1164" y="1804"/>
                    </a:cubicBezTo>
                    <a:cubicBezTo>
                      <a:pt x="2327" y="1804"/>
                      <a:pt x="2327" y="1"/>
                      <a:pt x="11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864166" y="2492727"/>
              <a:ext cx="308439" cy="264579"/>
              <a:chOff x="5888900" y="2948525"/>
              <a:chExt cx="304150" cy="260900"/>
            </a:xfrm>
          </p:grpSpPr>
          <p:sp>
            <p:nvSpPr>
              <p:cNvPr id="207" name="Google Shape;207;p27"/>
              <p:cNvSpPr/>
              <p:nvPr/>
            </p:nvSpPr>
            <p:spPr>
              <a:xfrm>
                <a:off x="5888900" y="3059325"/>
                <a:ext cx="582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805" extrusionOk="0">
                    <a:moveTo>
                      <a:pt x="1164" y="0"/>
                    </a:moveTo>
                    <a:cubicBezTo>
                      <a:pt x="0" y="0"/>
                      <a:pt x="0" y="1805"/>
                      <a:pt x="1164" y="1805"/>
                    </a:cubicBezTo>
                    <a:cubicBezTo>
                      <a:pt x="2327" y="1805"/>
                      <a:pt x="2327" y="0"/>
                      <a:pt x="1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988650" y="30368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7" y="0"/>
                    </a:moveTo>
                    <a:cubicBezTo>
                      <a:pt x="0" y="0"/>
                      <a:pt x="0" y="3607"/>
                      <a:pt x="2327" y="3607"/>
                    </a:cubicBezTo>
                    <a:cubicBezTo>
                      <a:pt x="4653" y="3607"/>
                      <a:pt x="4653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932900" y="3141750"/>
                <a:ext cx="872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7" extrusionOk="0">
                    <a:moveTo>
                      <a:pt x="1746" y="0"/>
                    </a:moveTo>
                    <a:cubicBezTo>
                      <a:pt x="1" y="0"/>
                      <a:pt x="1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944625" y="2948525"/>
                <a:ext cx="87275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5" extrusionOk="0">
                    <a:moveTo>
                      <a:pt x="1745" y="0"/>
                    </a:moveTo>
                    <a:cubicBezTo>
                      <a:pt x="1" y="0"/>
                      <a:pt x="1" y="2705"/>
                      <a:pt x="1745" y="2705"/>
                    </a:cubicBezTo>
                    <a:cubicBezTo>
                      <a:pt x="3491" y="2705"/>
                      <a:pt x="3491" y="0"/>
                      <a:pt x="17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6071875" y="2953700"/>
                <a:ext cx="4362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4" extrusionOk="0">
                    <a:moveTo>
                      <a:pt x="872" y="1"/>
                    </a:moveTo>
                    <a:cubicBezTo>
                      <a:pt x="0" y="1"/>
                      <a:pt x="0" y="1353"/>
                      <a:pt x="872" y="1353"/>
                    </a:cubicBezTo>
                    <a:cubicBezTo>
                      <a:pt x="1744" y="1353"/>
                      <a:pt x="1744" y="1"/>
                      <a:pt x="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6071875" y="3164500"/>
                <a:ext cx="4362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5" extrusionOk="0">
                    <a:moveTo>
                      <a:pt x="872" y="1"/>
                    </a:moveTo>
                    <a:cubicBezTo>
                      <a:pt x="0" y="1"/>
                      <a:pt x="0" y="1355"/>
                      <a:pt x="872" y="1355"/>
                    </a:cubicBezTo>
                    <a:cubicBezTo>
                      <a:pt x="1744" y="1355"/>
                      <a:pt x="1744" y="1"/>
                      <a:pt x="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6134825" y="3053475"/>
                <a:ext cx="5822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806" extrusionOk="0">
                    <a:moveTo>
                      <a:pt x="1165" y="0"/>
                    </a:moveTo>
                    <a:cubicBezTo>
                      <a:pt x="1" y="0"/>
                      <a:pt x="1" y="1805"/>
                      <a:pt x="1165" y="1805"/>
                    </a:cubicBezTo>
                    <a:cubicBezTo>
                      <a:pt x="2328" y="1805"/>
                      <a:pt x="2328" y="0"/>
                      <a:pt x="1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7"/>
            <p:cNvGrpSpPr/>
            <p:nvPr/>
          </p:nvGrpSpPr>
          <p:grpSpPr>
            <a:xfrm>
              <a:off x="2550392" y="736839"/>
              <a:ext cx="922375" cy="246223"/>
              <a:chOff x="2621200" y="1217050"/>
              <a:chExt cx="909550" cy="242800"/>
            </a:xfrm>
          </p:grpSpPr>
          <p:sp>
            <p:nvSpPr>
              <p:cNvPr id="215" name="Google Shape;215;p27"/>
              <p:cNvSpPr/>
              <p:nvPr/>
            </p:nvSpPr>
            <p:spPr>
              <a:xfrm>
                <a:off x="2925275" y="1217050"/>
                <a:ext cx="2951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9712" extrusionOk="0">
                    <a:moveTo>
                      <a:pt x="5867" y="714"/>
                    </a:moveTo>
                    <a:cubicBezTo>
                      <a:pt x="7964" y="714"/>
                      <a:pt x="9438" y="2266"/>
                      <a:pt x="9602" y="4465"/>
                    </a:cubicBezTo>
                    <a:cubicBezTo>
                      <a:pt x="9794" y="7041"/>
                      <a:pt x="7785" y="8798"/>
                      <a:pt x="5358" y="9001"/>
                    </a:cubicBezTo>
                    <a:cubicBezTo>
                      <a:pt x="5240" y="9011"/>
                      <a:pt x="5124" y="9016"/>
                      <a:pt x="5009" y="9016"/>
                    </a:cubicBezTo>
                    <a:cubicBezTo>
                      <a:pt x="2821" y="9016"/>
                      <a:pt x="1140" y="7270"/>
                      <a:pt x="893" y="5126"/>
                    </a:cubicBezTo>
                    <a:cubicBezTo>
                      <a:pt x="595" y="2557"/>
                      <a:pt x="2666" y="969"/>
                      <a:pt x="5022" y="791"/>
                    </a:cubicBezTo>
                    <a:cubicBezTo>
                      <a:pt x="5044" y="789"/>
                      <a:pt x="5065" y="786"/>
                      <a:pt x="5085" y="781"/>
                    </a:cubicBezTo>
                    <a:lnTo>
                      <a:pt x="5085" y="781"/>
                    </a:lnTo>
                    <a:cubicBezTo>
                      <a:pt x="5096" y="780"/>
                      <a:pt x="5107" y="779"/>
                      <a:pt x="5118" y="777"/>
                    </a:cubicBezTo>
                    <a:cubicBezTo>
                      <a:pt x="5376" y="734"/>
                      <a:pt x="5626" y="714"/>
                      <a:pt x="5867" y="714"/>
                    </a:cubicBezTo>
                    <a:close/>
                    <a:moveTo>
                      <a:pt x="5877" y="1"/>
                    </a:moveTo>
                    <a:cubicBezTo>
                      <a:pt x="5599" y="1"/>
                      <a:pt x="5307" y="23"/>
                      <a:pt x="5002" y="70"/>
                    </a:cubicBezTo>
                    <a:lnTo>
                      <a:pt x="5002" y="70"/>
                    </a:lnTo>
                    <a:cubicBezTo>
                      <a:pt x="2163" y="294"/>
                      <a:pt x="0" y="2139"/>
                      <a:pt x="172" y="5126"/>
                    </a:cubicBezTo>
                    <a:cubicBezTo>
                      <a:pt x="329" y="7889"/>
                      <a:pt x="2647" y="9711"/>
                      <a:pt x="5255" y="9711"/>
                    </a:cubicBezTo>
                    <a:cubicBezTo>
                      <a:pt x="5411" y="9711"/>
                      <a:pt x="5568" y="9705"/>
                      <a:pt x="5725" y="9692"/>
                    </a:cubicBezTo>
                    <a:cubicBezTo>
                      <a:pt x="11803" y="9182"/>
                      <a:pt x="11531" y="1"/>
                      <a:pt x="5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2621200" y="1266500"/>
                <a:ext cx="9095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6382" h="5908" extrusionOk="0">
                    <a:moveTo>
                      <a:pt x="31793" y="1"/>
                    </a:moveTo>
                    <a:cubicBezTo>
                      <a:pt x="28551" y="1"/>
                      <a:pt x="25204" y="740"/>
                      <a:pt x="22049" y="1130"/>
                    </a:cubicBezTo>
                    <a:cubicBezTo>
                      <a:pt x="21611" y="1185"/>
                      <a:pt x="21589" y="1856"/>
                      <a:pt x="21999" y="1856"/>
                    </a:cubicBezTo>
                    <a:cubicBezTo>
                      <a:pt x="22015" y="1856"/>
                      <a:pt x="22032" y="1855"/>
                      <a:pt x="22049" y="1853"/>
                    </a:cubicBezTo>
                    <a:cubicBezTo>
                      <a:pt x="24314" y="1572"/>
                      <a:pt x="26572" y="1236"/>
                      <a:pt x="28844" y="1013"/>
                    </a:cubicBezTo>
                    <a:cubicBezTo>
                      <a:pt x="30137" y="886"/>
                      <a:pt x="31435" y="789"/>
                      <a:pt x="32734" y="789"/>
                    </a:cubicBezTo>
                    <a:cubicBezTo>
                      <a:pt x="32841" y="789"/>
                      <a:pt x="32948" y="789"/>
                      <a:pt x="33055" y="791"/>
                    </a:cubicBezTo>
                    <a:cubicBezTo>
                      <a:pt x="33715" y="799"/>
                      <a:pt x="35460" y="781"/>
                      <a:pt x="34162" y="1317"/>
                    </a:cubicBezTo>
                    <a:cubicBezTo>
                      <a:pt x="31832" y="2280"/>
                      <a:pt x="29107" y="2555"/>
                      <a:pt x="26638" y="2949"/>
                    </a:cubicBezTo>
                    <a:cubicBezTo>
                      <a:pt x="24254" y="3330"/>
                      <a:pt x="21863" y="3657"/>
                      <a:pt x="19464" y="3931"/>
                    </a:cubicBezTo>
                    <a:cubicBezTo>
                      <a:pt x="14512" y="4498"/>
                      <a:pt x="9540" y="5077"/>
                      <a:pt x="4549" y="5104"/>
                    </a:cubicBezTo>
                    <a:cubicBezTo>
                      <a:pt x="4358" y="5105"/>
                      <a:pt x="4165" y="5107"/>
                      <a:pt x="3969" y="5107"/>
                    </a:cubicBezTo>
                    <a:cubicBezTo>
                      <a:pt x="3208" y="5107"/>
                      <a:pt x="2423" y="5081"/>
                      <a:pt x="1702" y="4877"/>
                    </a:cubicBezTo>
                    <a:cubicBezTo>
                      <a:pt x="1350" y="4777"/>
                      <a:pt x="2468" y="4368"/>
                      <a:pt x="2635" y="4315"/>
                    </a:cubicBezTo>
                    <a:cubicBezTo>
                      <a:pt x="3238" y="4124"/>
                      <a:pt x="3870" y="4008"/>
                      <a:pt x="4491" y="3892"/>
                    </a:cubicBezTo>
                    <a:cubicBezTo>
                      <a:pt x="7156" y="3397"/>
                      <a:pt x="9907" y="3177"/>
                      <a:pt x="12613" y="3060"/>
                    </a:cubicBezTo>
                    <a:cubicBezTo>
                      <a:pt x="13070" y="3040"/>
                      <a:pt x="13077" y="2338"/>
                      <a:pt x="12631" y="2338"/>
                    </a:cubicBezTo>
                    <a:cubicBezTo>
                      <a:pt x="12625" y="2338"/>
                      <a:pt x="12619" y="2338"/>
                      <a:pt x="12613" y="2338"/>
                    </a:cubicBezTo>
                    <a:lnTo>
                      <a:pt x="12611" y="2339"/>
                    </a:lnTo>
                    <a:cubicBezTo>
                      <a:pt x="9952" y="2454"/>
                      <a:pt x="7284" y="2708"/>
                      <a:pt x="4655" y="3136"/>
                    </a:cubicBezTo>
                    <a:cubicBezTo>
                      <a:pt x="4165" y="3216"/>
                      <a:pt x="0" y="3788"/>
                      <a:pt x="904" y="5159"/>
                    </a:cubicBezTo>
                    <a:cubicBezTo>
                      <a:pt x="1307" y="5769"/>
                      <a:pt x="2379" y="5907"/>
                      <a:pt x="3427" y="5907"/>
                    </a:cubicBezTo>
                    <a:cubicBezTo>
                      <a:pt x="4251" y="5907"/>
                      <a:pt x="5061" y="5822"/>
                      <a:pt x="5519" y="5813"/>
                    </a:cubicBezTo>
                    <a:cubicBezTo>
                      <a:pt x="8635" y="5752"/>
                      <a:pt x="11749" y="5474"/>
                      <a:pt x="14849" y="5174"/>
                    </a:cubicBezTo>
                    <a:cubicBezTo>
                      <a:pt x="19356" y="4737"/>
                      <a:pt x="23863" y="4152"/>
                      <a:pt x="28327" y="3399"/>
                    </a:cubicBezTo>
                    <a:cubicBezTo>
                      <a:pt x="30459" y="3038"/>
                      <a:pt x="33129" y="2824"/>
                      <a:pt x="35027" y="1690"/>
                    </a:cubicBezTo>
                    <a:cubicBezTo>
                      <a:pt x="36382" y="881"/>
                      <a:pt x="34575" y="195"/>
                      <a:pt x="33851" y="112"/>
                    </a:cubicBezTo>
                    <a:cubicBezTo>
                      <a:pt x="33172" y="35"/>
                      <a:pt x="32485" y="1"/>
                      <a:pt x="31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2949975" y="1236000"/>
                <a:ext cx="174425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6977" h="1956" extrusionOk="0">
                    <a:moveTo>
                      <a:pt x="6634" y="0"/>
                    </a:moveTo>
                    <a:cubicBezTo>
                      <a:pt x="6600" y="0"/>
                      <a:pt x="6564" y="8"/>
                      <a:pt x="6528" y="27"/>
                    </a:cubicBezTo>
                    <a:cubicBezTo>
                      <a:pt x="4948" y="831"/>
                      <a:pt x="3368" y="1510"/>
                      <a:pt x="1644" y="1510"/>
                    </a:cubicBezTo>
                    <a:cubicBezTo>
                      <a:pt x="1234" y="1510"/>
                      <a:pt x="816" y="1472"/>
                      <a:pt x="387" y="1387"/>
                    </a:cubicBezTo>
                    <a:cubicBezTo>
                      <a:pt x="370" y="1384"/>
                      <a:pt x="354" y="1382"/>
                      <a:pt x="338" y="1382"/>
                    </a:cubicBezTo>
                    <a:cubicBezTo>
                      <a:pt x="91" y="1382"/>
                      <a:pt x="0" y="1769"/>
                      <a:pt x="268" y="1822"/>
                    </a:cubicBezTo>
                    <a:cubicBezTo>
                      <a:pt x="731" y="1913"/>
                      <a:pt x="1183" y="1955"/>
                      <a:pt x="1626" y="1955"/>
                    </a:cubicBezTo>
                    <a:cubicBezTo>
                      <a:pt x="3433" y="1955"/>
                      <a:pt x="5092" y="1262"/>
                      <a:pt x="6755" y="416"/>
                    </a:cubicBezTo>
                    <a:cubicBezTo>
                      <a:pt x="6977" y="303"/>
                      <a:pt x="6841" y="0"/>
                      <a:pt x="6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2935925" y="1287125"/>
                <a:ext cx="1750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1540" extrusionOk="0">
                    <a:moveTo>
                      <a:pt x="6653" y="0"/>
                    </a:moveTo>
                    <a:cubicBezTo>
                      <a:pt x="6620" y="0"/>
                      <a:pt x="6584" y="8"/>
                      <a:pt x="6548" y="26"/>
                    </a:cubicBezTo>
                    <a:cubicBezTo>
                      <a:pt x="5020" y="787"/>
                      <a:pt x="3399" y="1089"/>
                      <a:pt x="1737" y="1089"/>
                    </a:cubicBezTo>
                    <a:cubicBezTo>
                      <a:pt x="1257" y="1089"/>
                      <a:pt x="774" y="1064"/>
                      <a:pt x="289" y="1018"/>
                    </a:cubicBezTo>
                    <a:cubicBezTo>
                      <a:pt x="281" y="1017"/>
                      <a:pt x="272" y="1017"/>
                      <a:pt x="264" y="1017"/>
                    </a:cubicBezTo>
                    <a:cubicBezTo>
                      <a:pt x="1" y="1017"/>
                      <a:pt x="11" y="1442"/>
                      <a:pt x="289" y="1468"/>
                    </a:cubicBezTo>
                    <a:cubicBezTo>
                      <a:pt x="776" y="1514"/>
                      <a:pt x="1260" y="1539"/>
                      <a:pt x="1740" y="1539"/>
                    </a:cubicBezTo>
                    <a:cubicBezTo>
                      <a:pt x="3483" y="1539"/>
                      <a:pt x="5176" y="1212"/>
                      <a:pt x="6776" y="415"/>
                    </a:cubicBezTo>
                    <a:cubicBezTo>
                      <a:pt x="7000" y="304"/>
                      <a:pt x="6862" y="0"/>
                      <a:pt x="6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2999000" y="1303525"/>
                <a:ext cx="1761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2196" extrusionOk="0">
                    <a:moveTo>
                      <a:pt x="6715" y="1"/>
                    </a:moveTo>
                    <a:cubicBezTo>
                      <a:pt x="6664" y="1"/>
                      <a:pt x="6611" y="20"/>
                      <a:pt x="6564" y="66"/>
                    </a:cubicBezTo>
                    <a:cubicBezTo>
                      <a:pt x="4986" y="1623"/>
                      <a:pt x="2381" y="1732"/>
                      <a:pt x="290" y="1744"/>
                    </a:cubicBezTo>
                    <a:cubicBezTo>
                      <a:pt x="0" y="1746"/>
                      <a:pt x="0" y="2195"/>
                      <a:pt x="289" y="2195"/>
                    </a:cubicBezTo>
                    <a:cubicBezTo>
                      <a:pt x="289" y="2195"/>
                      <a:pt x="290" y="2195"/>
                      <a:pt x="290" y="2195"/>
                    </a:cubicBezTo>
                    <a:cubicBezTo>
                      <a:pt x="2506" y="2182"/>
                      <a:pt x="5213" y="2033"/>
                      <a:pt x="6883" y="385"/>
                    </a:cubicBezTo>
                    <a:cubicBezTo>
                      <a:pt x="7044" y="228"/>
                      <a:pt x="6889" y="1"/>
                      <a:pt x="6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2976425" y="1408725"/>
                <a:ext cx="12347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49" extrusionOk="0">
                    <a:moveTo>
                      <a:pt x="4625" y="0"/>
                    </a:moveTo>
                    <a:cubicBezTo>
                      <a:pt x="4605" y="0"/>
                      <a:pt x="4583" y="3"/>
                      <a:pt x="4561" y="9"/>
                    </a:cubicBezTo>
                    <a:cubicBezTo>
                      <a:pt x="3739" y="237"/>
                      <a:pt x="2906" y="300"/>
                      <a:pt x="2068" y="300"/>
                    </a:cubicBezTo>
                    <a:cubicBezTo>
                      <a:pt x="1477" y="300"/>
                      <a:pt x="884" y="269"/>
                      <a:pt x="291" y="242"/>
                    </a:cubicBezTo>
                    <a:cubicBezTo>
                      <a:pt x="287" y="242"/>
                      <a:pt x="282" y="242"/>
                      <a:pt x="278" y="242"/>
                    </a:cubicBezTo>
                    <a:cubicBezTo>
                      <a:pt x="1" y="242"/>
                      <a:pt x="6" y="680"/>
                      <a:pt x="291" y="693"/>
                    </a:cubicBezTo>
                    <a:lnTo>
                      <a:pt x="292" y="693"/>
                    </a:lnTo>
                    <a:cubicBezTo>
                      <a:pt x="882" y="720"/>
                      <a:pt x="1471" y="749"/>
                      <a:pt x="2057" y="749"/>
                    </a:cubicBezTo>
                    <a:cubicBezTo>
                      <a:pt x="2940" y="749"/>
                      <a:pt x="3816" y="683"/>
                      <a:pt x="4680" y="444"/>
                    </a:cubicBezTo>
                    <a:cubicBezTo>
                      <a:pt x="4938" y="373"/>
                      <a:pt x="4858" y="0"/>
                      <a:pt x="4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27"/>
            <p:cNvGrpSpPr/>
            <p:nvPr/>
          </p:nvGrpSpPr>
          <p:grpSpPr>
            <a:xfrm>
              <a:off x="6310801" y="3887698"/>
              <a:ext cx="622328" cy="603440"/>
              <a:chOff x="6329325" y="4324100"/>
              <a:chExt cx="613675" cy="595050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6329325" y="4324100"/>
                <a:ext cx="613675" cy="595050"/>
              </a:xfrm>
              <a:custGeom>
                <a:avLst/>
                <a:gdLst/>
                <a:ahLst/>
                <a:cxnLst/>
                <a:rect l="l" t="t" r="r" b="b"/>
                <a:pathLst>
                  <a:path w="24547" h="23802" extrusionOk="0">
                    <a:moveTo>
                      <a:pt x="12415" y="722"/>
                    </a:moveTo>
                    <a:cubicBezTo>
                      <a:pt x="12431" y="722"/>
                      <a:pt x="12447" y="722"/>
                      <a:pt x="12463" y="722"/>
                    </a:cubicBezTo>
                    <a:cubicBezTo>
                      <a:pt x="18756" y="796"/>
                      <a:pt x="23678" y="4674"/>
                      <a:pt x="23825" y="11186"/>
                    </a:cubicBezTo>
                    <a:cubicBezTo>
                      <a:pt x="23945" y="16509"/>
                      <a:pt x="20564" y="21846"/>
                      <a:pt x="15161" y="22890"/>
                    </a:cubicBezTo>
                    <a:cubicBezTo>
                      <a:pt x="14426" y="23032"/>
                      <a:pt x="13699" y="23101"/>
                      <a:pt x="12986" y="23101"/>
                    </a:cubicBezTo>
                    <a:cubicBezTo>
                      <a:pt x="7951" y="23101"/>
                      <a:pt x="3615" y="19694"/>
                      <a:pt x="2114" y="14762"/>
                    </a:cubicBezTo>
                    <a:cubicBezTo>
                      <a:pt x="599" y="9783"/>
                      <a:pt x="2337" y="4032"/>
                      <a:pt x="7209" y="1714"/>
                    </a:cubicBezTo>
                    <a:cubicBezTo>
                      <a:pt x="8820" y="947"/>
                      <a:pt x="10648" y="722"/>
                      <a:pt x="12415" y="722"/>
                    </a:cubicBezTo>
                    <a:close/>
                    <a:moveTo>
                      <a:pt x="12458" y="0"/>
                    </a:moveTo>
                    <a:cubicBezTo>
                      <a:pt x="12446" y="0"/>
                      <a:pt x="12435" y="0"/>
                      <a:pt x="12424" y="1"/>
                    </a:cubicBezTo>
                    <a:lnTo>
                      <a:pt x="12426" y="1"/>
                    </a:lnTo>
                    <a:cubicBezTo>
                      <a:pt x="7396" y="1"/>
                      <a:pt x="3012" y="2470"/>
                      <a:pt x="1415" y="7399"/>
                    </a:cubicBezTo>
                    <a:cubicBezTo>
                      <a:pt x="1" y="11757"/>
                      <a:pt x="1298" y="16817"/>
                      <a:pt x="4346" y="20160"/>
                    </a:cubicBezTo>
                    <a:cubicBezTo>
                      <a:pt x="6532" y="22557"/>
                      <a:pt x="9774" y="23802"/>
                      <a:pt x="13002" y="23802"/>
                    </a:cubicBezTo>
                    <a:cubicBezTo>
                      <a:pt x="14738" y="23802"/>
                      <a:pt x="16471" y="23441"/>
                      <a:pt x="18033" y="22706"/>
                    </a:cubicBezTo>
                    <a:cubicBezTo>
                      <a:pt x="22320" y="20687"/>
                      <a:pt x="24546" y="15731"/>
                      <a:pt x="24546" y="11186"/>
                    </a:cubicBezTo>
                    <a:cubicBezTo>
                      <a:pt x="24546" y="4269"/>
                      <a:pt x="19035" y="79"/>
                      <a:pt x="12469" y="0"/>
                    </a:cubicBezTo>
                    <a:lnTo>
                      <a:pt x="12469" y="0"/>
                    </a:lnTo>
                    <a:cubicBezTo>
                      <a:pt x="12467" y="0"/>
                      <a:pt x="12465" y="0"/>
                      <a:pt x="12463" y="0"/>
                    </a:cubicBezTo>
                    <a:lnTo>
                      <a:pt x="12463" y="0"/>
                    </a:lnTo>
                    <a:cubicBezTo>
                      <a:pt x="12463" y="0"/>
                      <a:pt x="12463" y="0"/>
                      <a:pt x="12463" y="0"/>
                    </a:cubicBezTo>
                    <a:cubicBezTo>
                      <a:pt x="12462" y="0"/>
                      <a:pt x="12460" y="0"/>
                      <a:pt x="12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6613500" y="4428425"/>
                <a:ext cx="139975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5385" extrusionOk="0">
                    <a:moveTo>
                      <a:pt x="2602" y="722"/>
                    </a:moveTo>
                    <a:cubicBezTo>
                      <a:pt x="3532" y="722"/>
                      <a:pt x="4403" y="1045"/>
                      <a:pt x="4689" y="2028"/>
                    </a:cubicBezTo>
                    <a:cubicBezTo>
                      <a:pt x="4934" y="2868"/>
                      <a:pt x="4537" y="3852"/>
                      <a:pt x="3836" y="4347"/>
                    </a:cubicBezTo>
                    <a:cubicBezTo>
                      <a:pt x="3516" y="4575"/>
                      <a:pt x="3137" y="4683"/>
                      <a:pt x="2760" y="4683"/>
                    </a:cubicBezTo>
                    <a:cubicBezTo>
                      <a:pt x="2029" y="4683"/>
                      <a:pt x="1305" y="4279"/>
                      <a:pt x="1025" y="3570"/>
                    </a:cubicBezTo>
                    <a:cubicBezTo>
                      <a:pt x="589" y="2470"/>
                      <a:pt x="1059" y="862"/>
                      <a:pt x="2377" y="728"/>
                    </a:cubicBezTo>
                    <a:cubicBezTo>
                      <a:pt x="2452" y="724"/>
                      <a:pt x="2527" y="722"/>
                      <a:pt x="2602" y="722"/>
                    </a:cubicBezTo>
                    <a:close/>
                    <a:moveTo>
                      <a:pt x="2597" y="0"/>
                    </a:moveTo>
                    <a:cubicBezTo>
                      <a:pt x="2538" y="0"/>
                      <a:pt x="2480" y="1"/>
                      <a:pt x="2422" y="4"/>
                    </a:cubicBezTo>
                    <a:lnTo>
                      <a:pt x="2422" y="4"/>
                    </a:lnTo>
                    <a:cubicBezTo>
                      <a:pt x="2421" y="4"/>
                      <a:pt x="2420" y="4"/>
                      <a:pt x="2419" y="4"/>
                    </a:cubicBezTo>
                    <a:cubicBezTo>
                      <a:pt x="2405" y="4"/>
                      <a:pt x="2391" y="4"/>
                      <a:pt x="2377" y="6"/>
                    </a:cubicBezTo>
                    <a:cubicBezTo>
                      <a:pt x="2377" y="6"/>
                      <a:pt x="2377" y="6"/>
                      <a:pt x="2377" y="6"/>
                    </a:cubicBezTo>
                    <a:lnTo>
                      <a:pt x="2377" y="6"/>
                    </a:lnTo>
                    <a:cubicBezTo>
                      <a:pt x="2359" y="7"/>
                      <a:pt x="2342" y="9"/>
                      <a:pt x="2326" y="12"/>
                    </a:cubicBezTo>
                    <a:lnTo>
                      <a:pt x="2326" y="12"/>
                    </a:lnTo>
                    <a:cubicBezTo>
                      <a:pt x="686" y="209"/>
                      <a:pt x="1" y="1764"/>
                      <a:pt x="206" y="3284"/>
                    </a:cubicBezTo>
                    <a:cubicBezTo>
                      <a:pt x="386" y="4612"/>
                      <a:pt x="1529" y="5385"/>
                      <a:pt x="2751" y="5385"/>
                    </a:cubicBezTo>
                    <a:cubicBezTo>
                      <a:pt x="3046" y="5385"/>
                      <a:pt x="3345" y="5340"/>
                      <a:pt x="3637" y="5247"/>
                    </a:cubicBezTo>
                    <a:cubicBezTo>
                      <a:pt x="4896" y="4844"/>
                      <a:pt x="5598" y="3438"/>
                      <a:pt x="5447" y="2178"/>
                    </a:cubicBezTo>
                    <a:cubicBezTo>
                      <a:pt x="5268" y="688"/>
                      <a:pt x="3965" y="0"/>
                      <a:pt x="2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6756825" y="4498500"/>
                <a:ext cx="107300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127" extrusionOk="0">
                    <a:moveTo>
                      <a:pt x="2003" y="723"/>
                    </a:moveTo>
                    <a:cubicBezTo>
                      <a:pt x="2638" y="723"/>
                      <a:pt x="3235" y="931"/>
                      <a:pt x="3431" y="1605"/>
                    </a:cubicBezTo>
                    <a:cubicBezTo>
                      <a:pt x="3597" y="2174"/>
                      <a:pt x="3329" y="2851"/>
                      <a:pt x="2854" y="3188"/>
                    </a:cubicBezTo>
                    <a:cubicBezTo>
                      <a:pt x="2635" y="3344"/>
                      <a:pt x="2372" y="3418"/>
                      <a:pt x="2111" y="3418"/>
                    </a:cubicBezTo>
                    <a:cubicBezTo>
                      <a:pt x="1620" y="3418"/>
                      <a:pt x="1133" y="3156"/>
                      <a:pt x="944" y="2679"/>
                    </a:cubicBezTo>
                    <a:cubicBezTo>
                      <a:pt x="654" y="1943"/>
                      <a:pt x="937" y="818"/>
                      <a:pt x="1838" y="727"/>
                    </a:cubicBezTo>
                    <a:cubicBezTo>
                      <a:pt x="1893" y="724"/>
                      <a:pt x="1948" y="723"/>
                      <a:pt x="2003" y="723"/>
                    </a:cubicBezTo>
                    <a:close/>
                    <a:moveTo>
                      <a:pt x="2001" y="1"/>
                    </a:moveTo>
                    <a:cubicBezTo>
                      <a:pt x="1963" y="1"/>
                      <a:pt x="1924" y="1"/>
                      <a:pt x="1885" y="3"/>
                    </a:cubicBezTo>
                    <a:lnTo>
                      <a:pt x="1885" y="3"/>
                    </a:lnTo>
                    <a:cubicBezTo>
                      <a:pt x="1883" y="3"/>
                      <a:pt x="1882" y="3"/>
                      <a:pt x="1880" y="3"/>
                    </a:cubicBezTo>
                    <a:cubicBezTo>
                      <a:pt x="1866" y="3"/>
                      <a:pt x="1852" y="3"/>
                      <a:pt x="1838" y="5"/>
                    </a:cubicBezTo>
                    <a:lnTo>
                      <a:pt x="1837" y="5"/>
                    </a:lnTo>
                    <a:cubicBezTo>
                      <a:pt x="1836" y="5"/>
                      <a:pt x="1835" y="5"/>
                      <a:pt x="1835" y="5"/>
                    </a:cubicBezTo>
                    <a:lnTo>
                      <a:pt x="1835" y="5"/>
                    </a:lnTo>
                    <a:cubicBezTo>
                      <a:pt x="1819" y="6"/>
                      <a:pt x="1805" y="8"/>
                      <a:pt x="1790" y="10"/>
                    </a:cubicBezTo>
                    <a:lnTo>
                      <a:pt x="1790" y="10"/>
                    </a:lnTo>
                    <a:cubicBezTo>
                      <a:pt x="531" y="166"/>
                      <a:pt x="1" y="1348"/>
                      <a:pt x="158" y="2521"/>
                    </a:cubicBezTo>
                    <a:cubicBezTo>
                      <a:pt x="296" y="3534"/>
                      <a:pt x="1177" y="4126"/>
                      <a:pt x="2111" y="4126"/>
                    </a:cubicBezTo>
                    <a:cubicBezTo>
                      <a:pt x="2335" y="4126"/>
                      <a:pt x="2562" y="4092"/>
                      <a:pt x="2783" y="4021"/>
                    </a:cubicBezTo>
                    <a:cubicBezTo>
                      <a:pt x="3740" y="3716"/>
                      <a:pt x="4292" y="2653"/>
                      <a:pt x="4176" y="1689"/>
                    </a:cubicBezTo>
                    <a:cubicBezTo>
                      <a:pt x="4039" y="548"/>
                      <a:pt x="3056" y="1"/>
                      <a:pt x="2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6662925" y="4580425"/>
                <a:ext cx="101750" cy="9642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857" extrusionOk="0">
                    <a:moveTo>
                      <a:pt x="1899" y="723"/>
                    </a:moveTo>
                    <a:cubicBezTo>
                      <a:pt x="2476" y="723"/>
                      <a:pt x="3035" y="900"/>
                      <a:pt x="3217" y="1515"/>
                    </a:cubicBezTo>
                    <a:cubicBezTo>
                      <a:pt x="3370" y="2031"/>
                      <a:pt x="3119" y="2639"/>
                      <a:pt x="2687" y="2940"/>
                    </a:cubicBezTo>
                    <a:cubicBezTo>
                      <a:pt x="2486" y="3080"/>
                      <a:pt x="2242" y="3148"/>
                      <a:pt x="1999" y="3148"/>
                    </a:cubicBezTo>
                    <a:cubicBezTo>
                      <a:pt x="1552" y="3148"/>
                      <a:pt x="1107" y="2918"/>
                      <a:pt x="934" y="2487"/>
                    </a:cubicBezTo>
                    <a:cubicBezTo>
                      <a:pt x="663" y="1817"/>
                      <a:pt x="930" y="809"/>
                      <a:pt x="1748" y="727"/>
                    </a:cubicBezTo>
                    <a:cubicBezTo>
                      <a:pt x="1748" y="727"/>
                      <a:pt x="1749" y="726"/>
                      <a:pt x="1749" y="726"/>
                    </a:cubicBezTo>
                    <a:lnTo>
                      <a:pt x="1749" y="726"/>
                    </a:lnTo>
                    <a:cubicBezTo>
                      <a:pt x="1799" y="724"/>
                      <a:pt x="1849" y="723"/>
                      <a:pt x="1899" y="723"/>
                    </a:cubicBezTo>
                    <a:close/>
                    <a:moveTo>
                      <a:pt x="1897" y="1"/>
                    </a:moveTo>
                    <a:cubicBezTo>
                      <a:pt x="1863" y="1"/>
                      <a:pt x="1828" y="1"/>
                      <a:pt x="1793" y="2"/>
                    </a:cubicBezTo>
                    <a:lnTo>
                      <a:pt x="1793" y="2"/>
                    </a:lnTo>
                    <a:cubicBezTo>
                      <a:pt x="1792" y="2"/>
                      <a:pt x="1790" y="2"/>
                      <a:pt x="1789" y="2"/>
                    </a:cubicBezTo>
                    <a:cubicBezTo>
                      <a:pt x="1776" y="2"/>
                      <a:pt x="1763" y="3"/>
                      <a:pt x="1749" y="4"/>
                    </a:cubicBezTo>
                    <a:lnTo>
                      <a:pt x="1749" y="4"/>
                    </a:lnTo>
                    <a:cubicBezTo>
                      <a:pt x="1749" y="4"/>
                      <a:pt x="1748" y="4"/>
                      <a:pt x="1747" y="4"/>
                    </a:cubicBezTo>
                    <a:cubicBezTo>
                      <a:pt x="1747" y="4"/>
                      <a:pt x="1747" y="4"/>
                      <a:pt x="1747" y="4"/>
                    </a:cubicBezTo>
                    <a:lnTo>
                      <a:pt x="1747" y="4"/>
                    </a:lnTo>
                    <a:cubicBezTo>
                      <a:pt x="1729" y="5"/>
                      <a:pt x="1713" y="7"/>
                      <a:pt x="1696" y="10"/>
                    </a:cubicBezTo>
                    <a:lnTo>
                      <a:pt x="1696" y="10"/>
                    </a:lnTo>
                    <a:cubicBezTo>
                      <a:pt x="517" y="158"/>
                      <a:pt x="0" y="1251"/>
                      <a:pt x="154" y="2358"/>
                    </a:cubicBezTo>
                    <a:cubicBezTo>
                      <a:pt x="285" y="3311"/>
                      <a:pt x="1125" y="3856"/>
                      <a:pt x="2005" y="3856"/>
                    </a:cubicBezTo>
                    <a:cubicBezTo>
                      <a:pt x="2217" y="3856"/>
                      <a:pt x="2431" y="3825"/>
                      <a:pt x="2638" y="3760"/>
                    </a:cubicBezTo>
                    <a:cubicBezTo>
                      <a:pt x="3535" y="3478"/>
                      <a:pt x="4070" y="2490"/>
                      <a:pt x="3960" y="1584"/>
                    </a:cubicBezTo>
                    <a:cubicBezTo>
                      <a:pt x="3829" y="508"/>
                      <a:pt x="2893" y="1"/>
                      <a:pt x="1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6355100" y="4558875"/>
                <a:ext cx="15397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872" extrusionOk="0">
                    <a:moveTo>
                      <a:pt x="300" y="1"/>
                    </a:moveTo>
                    <a:cubicBezTo>
                      <a:pt x="75" y="1"/>
                      <a:pt x="0" y="368"/>
                      <a:pt x="251" y="447"/>
                    </a:cubicBezTo>
                    <a:lnTo>
                      <a:pt x="252" y="447"/>
                    </a:lnTo>
                    <a:cubicBezTo>
                      <a:pt x="1153" y="730"/>
                      <a:pt x="2167" y="871"/>
                      <a:pt x="3178" y="871"/>
                    </a:cubicBezTo>
                    <a:cubicBezTo>
                      <a:pt x="4119" y="871"/>
                      <a:pt x="5058" y="749"/>
                      <a:pt x="5903" y="507"/>
                    </a:cubicBezTo>
                    <a:cubicBezTo>
                      <a:pt x="6158" y="434"/>
                      <a:pt x="6080" y="63"/>
                      <a:pt x="5849" y="63"/>
                    </a:cubicBezTo>
                    <a:cubicBezTo>
                      <a:pt x="5828" y="63"/>
                      <a:pt x="5805" y="66"/>
                      <a:pt x="5782" y="73"/>
                    </a:cubicBezTo>
                    <a:cubicBezTo>
                      <a:pt x="4981" y="302"/>
                      <a:pt x="4083" y="417"/>
                      <a:pt x="3182" y="417"/>
                    </a:cubicBezTo>
                    <a:cubicBezTo>
                      <a:pt x="2207" y="417"/>
                      <a:pt x="1230" y="282"/>
                      <a:pt x="372" y="12"/>
                    </a:cubicBezTo>
                    <a:cubicBezTo>
                      <a:pt x="346" y="4"/>
                      <a:pt x="322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6364450" y="4528675"/>
                <a:ext cx="11637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872" extrusionOk="0">
                    <a:moveTo>
                      <a:pt x="275" y="1"/>
                    </a:moveTo>
                    <a:cubicBezTo>
                      <a:pt x="67" y="1"/>
                      <a:pt x="1" y="356"/>
                      <a:pt x="237" y="453"/>
                    </a:cubicBezTo>
                    <a:lnTo>
                      <a:pt x="238" y="453"/>
                    </a:lnTo>
                    <a:cubicBezTo>
                      <a:pt x="975" y="751"/>
                      <a:pt x="1786" y="871"/>
                      <a:pt x="2598" y="871"/>
                    </a:cubicBezTo>
                    <a:cubicBezTo>
                      <a:pt x="3205" y="871"/>
                      <a:pt x="3811" y="804"/>
                      <a:pt x="4387" y="693"/>
                    </a:cubicBezTo>
                    <a:cubicBezTo>
                      <a:pt x="4655" y="642"/>
                      <a:pt x="4564" y="254"/>
                      <a:pt x="4315" y="254"/>
                    </a:cubicBezTo>
                    <a:cubicBezTo>
                      <a:pt x="4299" y="254"/>
                      <a:pt x="4283" y="255"/>
                      <a:pt x="4266" y="259"/>
                    </a:cubicBezTo>
                    <a:cubicBezTo>
                      <a:pt x="3736" y="361"/>
                      <a:pt x="3178" y="421"/>
                      <a:pt x="2620" y="421"/>
                    </a:cubicBezTo>
                    <a:cubicBezTo>
                      <a:pt x="1842" y="421"/>
                      <a:pt x="1064" y="304"/>
                      <a:pt x="358" y="18"/>
                    </a:cubicBezTo>
                    <a:cubicBezTo>
                      <a:pt x="328" y="6"/>
                      <a:pt x="301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6352800" y="4605750"/>
                <a:ext cx="155125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925" extrusionOk="0">
                    <a:moveTo>
                      <a:pt x="356" y="0"/>
                    </a:moveTo>
                    <a:cubicBezTo>
                      <a:pt x="142" y="0"/>
                      <a:pt x="0" y="307"/>
                      <a:pt x="228" y="414"/>
                    </a:cubicBezTo>
                    <a:lnTo>
                      <a:pt x="230" y="414"/>
                    </a:lnTo>
                    <a:cubicBezTo>
                      <a:pt x="1046" y="792"/>
                      <a:pt x="1921" y="925"/>
                      <a:pt x="2810" y="925"/>
                    </a:cubicBezTo>
                    <a:cubicBezTo>
                      <a:pt x="3859" y="925"/>
                      <a:pt x="4927" y="739"/>
                      <a:pt x="5934" y="555"/>
                    </a:cubicBezTo>
                    <a:cubicBezTo>
                      <a:pt x="6204" y="507"/>
                      <a:pt x="6111" y="117"/>
                      <a:pt x="5860" y="117"/>
                    </a:cubicBezTo>
                    <a:cubicBezTo>
                      <a:pt x="5845" y="117"/>
                      <a:pt x="5830" y="118"/>
                      <a:pt x="5814" y="121"/>
                    </a:cubicBezTo>
                    <a:cubicBezTo>
                      <a:pt x="4859" y="295"/>
                      <a:pt x="3820" y="482"/>
                      <a:pt x="2802" y="482"/>
                    </a:cubicBezTo>
                    <a:cubicBezTo>
                      <a:pt x="1989" y="482"/>
                      <a:pt x="1189" y="363"/>
                      <a:pt x="457" y="23"/>
                    </a:cubicBezTo>
                    <a:cubicBezTo>
                      <a:pt x="422" y="7"/>
                      <a:pt x="388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6357100" y="4647525"/>
                <a:ext cx="1904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582" extrusionOk="0">
                    <a:moveTo>
                      <a:pt x="6693" y="0"/>
                    </a:moveTo>
                    <a:cubicBezTo>
                      <a:pt x="4769" y="0"/>
                      <a:pt x="2849" y="130"/>
                      <a:pt x="925" y="130"/>
                    </a:cubicBezTo>
                    <a:cubicBezTo>
                      <a:pt x="714" y="130"/>
                      <a:pt x="503" y="129"/>
                      <a:pt x="292" y="125"/>
                    </a:cubicBezTo>
                    <a:cubicBezTo>
                      <a:pt x="290" y="125"/>
                      <a:pt x="289" y="125"/>
                      <a:pt x="288" y="125"/>
                    </a:cubicBezTo>
                    <a:cubicBezTo>
                      <a:pt x="0" y="125"/>
                      <a:pt x="3" y="572"/>
                      <a:pt x="292" y="576"/>
                    </a:cubicBezTo>
                    <a:cubicBezTo>
                      <a:pt x="503" y="580"/>
                      <a:pt x="714" y="581"/>
                      <a:pt x="925" y="581"/>
                    </a:cubicBezTo>
                    <a:cubicBezTo>
                      <a:pt x="2849" y="581"/>
                      <a:pt x="4769" y="452"/>
                      <a:pt x="6693" y="452"/>
                    </a:cubicBezTo>
                    <a:cubicBezTo>
                      <a:pt x="6904" y="452"/>
                      <a:pt x="7115" y="453"/>
                      <a:pt x="7326" y="457"/>
                    </a:cubicBezTo>
                    <a:cubicBezTo>
                      <a:pt x="7327" y="457"/>
                      <a:pt x="7329" y="457"/>
                      <a:pt x="7330" y="457"/>
                    </a:cubicBezTo>
                    <a:cubicBezTo>
                      <a:pt x="7618" y="457"/>
                      <a:pt x="7615" y="10"/>
                      <a:pt x="7326" y="5"/>
                    </a:cubicBezTo>
                    <a:cubicBezTo>
                      <a:pt x="7115" y="2"/>
                      <a:pt x="6904" y="0"/>
                      <a:pt x="66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367600" y="4685025"/>
                <a:ext cx="1498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0" extrusionOk="0">
                    <a:moveTo>
                      <a:pt x="5020" y="1"/>
                    </a:moveTo>
                    <a:cubicBezTo>
                      <a:pt x="3443" y="1"/>
                      <a:pt x="1869" y="118"/>
                      <a:pt x="293" y="129"/>
                    </a:cubicBezTo>
                    <a:cubicBezTo>
                      <a:pt x="3" y="131"/>
                      <a:pt x="1" y="580"/>
                      <a:pt x="290" y="580"/>
                    </a:cubicBezTo>
                    <a:cubicBezTo>
                      <a:pt x="291" y="580"/>
                      <a:pt x="292" y="580"/>
                      <a:pt x="293" y="580"/>
                    </a:cubicBezTo>
                    <a:cubicBezTo>
                      <a:pt x="1869" y="569"/>
                      <a:pt x="3443" y="452"/>
                      <a:pt x="5020" y="452"/>
                    </a:cubicBezTo>
                    <a:cubicBezTo>
                      <a:pt x="5248" y="452"/>
                      <a:pt x="5476" y="455"/>
                      <a:pt x="5704" y="460"/>
                    </a:cubicBezTo>
                    <a:cubicBezTo>
                      <a:pt x="5706" y="460"/>
                      <a:pt x="5708" y="460"/>
                      <a:pt x="5710" y="460"/>
                    </a:cubicBezTo>
                    <a:cubicBezTo>
                      <a:pt x="5994" y="460"/>
                      <a:pt x="5992" y="16"/>
                      <a:pt x="5704" y="9"/>
                    </a:cubicBezTo>
                    <a:cubicBezTo>
                      <a:pt x="5476" y="3"/>
                      <a:pt x="5248" y="1"/>
                      <a:pt x="5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382675" y="4727300"/>
                <a:ext cx="11222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52" extrusionOk="0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lnTo>
                      <a:pt x="4199" y="451"/>
                    </a:lnTo>
                    <a:cubicBezTo>
                      <a:pt x="4489" y="451"/>
                      <a:pt x="4489" y="0"/>
                      <a:pt x="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402250" y="4760375"/>
                <a:ext cx="1798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690" extrusionOk="0">
                    <a:moveTo>
                      <a:pt x="6906" y="0"/>
                    </a:moveTo>
                    <a:cubicBezTo>
                      <a:pt x="6905" y="0"/>
                      <a:pt x="6904" y="0"/>
                      <a:pt x="6903" y="0"/>
                    </a:cubicBezTo>
                    <a:cubicBezTo>
                      <a:pt x="5172" y="24"/>
                      <a:pt x="3452" y="239"/>
                      <a:pt x="1725" y="239"/>
                    </a:cubicBezTo>
                    <a:cubicBezTo>
                      <a:pt x="1247" y="239"/>
                      <a:pt x="769" y="222"/>
                      <a:pt x="289" y="181"/>
                    </a:cubicBezTo>
                    <a:cubicBezTo>
                      <a:pt x="281" y="180"/>
                      <a:pt x="274" y="180"/>
                      <a:pt x="266" y="180"/>
                    </a:cubicBezTo>
                    <a:cubicBezTo>
                      <a:pt x="0" y="180"/>
                      <a:pt x="9" y="608"/>
                      <a:pt x="289" y="632"/>
                    </a:cubicBezTo>
                    <a:cubicBezTo>
                      <a:pt x="769" y="673"/>
                      <a:pt x="1247" y="690"/>
                      <a:pt x="1725" y="690"/>
                    </a:cubicBezTo>
                    <a:cubicBezTo>
                      <a:pt x="3452" y="690"/>
                      <a:pt x="5172" y="475"/>
                      <a:pt x="6903" y="452"/>
                    </a:cubicBezTo>
                    <a:cubicBezTo>
                      <a:pt x="7193" y="448"/>
                      <a:pt x="7194" y="0"/>
                      <a:pt x="6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6370625" y="4497325"/>
                <a:ext cx="12130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53" extrusionOk="0">
                    <a:moveTo>
                      <a:pt x="291" y="1"/>
                    </a:moveTo>
                    <a:cubicBezTo>
                      <a:pt x="1" y="1"/>
                      <a:pt x="1" y="452"/>
                      <a:pt x="291" y="452"/>
                    </a:cubicBezTo>
                    <a:lnTo>
                      <a:pt x="4561" y="452"/>
                    </a:lnTo>
                    <a:cubicBezTo>
                      <a:pt x="4851" y="452"/>
                      <a:pt x="4851" y="1"/>
                      <a:pt x="4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6427825" y="4800925"/>
                <a:ext cx="1212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524" extrusionOk="0">
                    <a:moveTo>
                      <a:pt x="262" y="0"/>
                    </a:moveTo>
                    <a:cubicBezTo>
                      <a:pt x="1" y="0"/>
                      <a:pt x="13" y="423"/>
                      <a:pt x="289" y="453"/>
                    </a:cubicBezTo>
                    <a:cubicBezTo>
                      <a:pt x="783" y="506"/>
                      <a:pt x="1276" y="523"/>
                      <a:pt x="1770" y="523"/>
                    </a:cubicBezTo>
                    <a:cubicBezTo>
                      <a:pt x="2698" y="523"/>
                      <a:pt x="3626" y="461"/>
                      <a:pt x="4558" y="453"/>
                    </a:cubicBezTo>
                    <a:cubicBezTo>
                      <a:pt x="4847" y="450"/>
                      <a:pt x="4848" y="2"/>
                      <a:pt x="4560" y="2"/>
                    </a:cubicBezTo>
                    <a:cubicBezTo>
                      <a:pt x="4559" y="2"/>
                      <a:pt x="4559" y="2"/>
                      <a:pt x="4558" y="2"/>
                    </a:cubicBezTo>
                    <a:cubicBezTo>
                      <a:pt x="3629" y="11"/>
                      <a:pt x="2702" y="73"/>
                      <a:pt x="1776" y="73"/>
                    </a:cubicBezTo>
                    <a:cubicBezTo>
                      <a:pt x="1281" y="73"/>
                      <a:pt x="785" y="55"/>
                      <a:pt x="289" y="2"/>
                    </a:cubicBezTo>
                    <a:cubicBezTo>
                      <a:pt x="280" y="1"/>
                      <a:pt x="271" y="0"/>
                      <a:pt x="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27"/>
            <p:cNvGrpSpPr/>
            <p:nvPr/>
          </p:nvGrpSpPr>
          <p:grpSpPr>
            <a:xfrm>
              <a:off x="6109249" y="2883714"/>
              <a:ext cx="456548" cy="532098"/>
              <a:chOff x="6130575" y="3334075"/>
              <a:chExt cx="450200" cy="524700"/>
            </a:xfrm>
          </p:grpSpPr>
          <p:sp>
            <p:nvSpPr>
              <p:cNvPr id="236" name="Google Shape;236;p27"/>
              <p:cNvSpPr/>
              <p:nvPr/>
            </p:nvSpPr>
            <p:spPr>
              <a:xfrm>
                <a:off x="6130575" y="3334075"/>
                <a:ext cx="450200" cy="524700"/>
              </a:xfrm>
              <a:custGeom>
                <a:avLst/>
                <a:gdLst/>
                <a:ahLst/>
                <a:cxnLst/>
                <a:rect l="l" t="t" r="r" b="b"/>
                <a:pathLst>
                  <a:path w="18008" h="20988" extrusionOk="0">
                    <a:moveTo>
                      <a:pt x="5004" y="764"/>
                    </a:moveTo>
                    <a:cubicBezTo>
                      <a:pt x="8568" y="957"/>
                      <a:pt x="12165" y="1933"/>
                      <a:pt x="14632" y="4668"/>
                    </a:cubicBezTo>
                    <a:cubicBezTo>
                      <a:pt x="16629" y="6880"/>
                      <a:pt x="17189" y="10019"/>
                      <a:pt x="16532" y="12868"/>
                    </a:cubicBezTo>
                    <a:cubicBezTo>
                      <a:pt x="15878" y="15698"/>
                      <a:pt x="13935" y="18092"/>
                      <a:pt x="11346" y="19379"/>
                    </a:cubicBezTo>
                    <a:cubicBezTo>
                      <a:pt x="10039" y="20029"/>
                      <a:pt x="8647" y="20302"/>
                      <a:pt x="7243" y="20302"/>
                    </a:cubicBezTo>
                    <a:cubicBezTo>
                      <a:pt x="5299" y="20302"/>
                      <a:pt x="3333" y="19777"/>
                      <a:pt x="1542" y="18999"/>
                    </a:cubicBezTo>
                    <a:lnTo>
                      <a:pt x="1542" y="18999"/>
                    </a:lnTo>
                    <a:cubicBezTo>
                      <a:pt x="4950" y="17919"/>
                      <a:pt x="7049" y="14199"/>
                      <a:pt x="7879" y="10910"/>
                    </a:cubicBezTo>
                    <a:cubicBezTo>
                      <a:pt x="8822" y="7174"/>
                      <a:pt x="7966" y="3178"/>
                      <a:pt x="5004" y="764"/>
                    </a:cubicBezTo>
                    <a:close/>
                    <a:moveTo>
                      <a:pt x="3813" y="0"/>
                    </a:moveTo>
                    <a:cubicBezTo>
                      <a:pt x="3773" y="0"/>
                      <a:pt x="3736" y="8"/>
                      <a:pt x="3701" y="21"/>
                    </a:cubicBezTo>
                    <a:lnTo>
                      <a:pt x="3701" y="21"/>
                    </a:lnTo>
                    <a:cubicBezTo>
                      <a:pt x="3572" y="59"/>
                      <a:pt x="3495" y="166"/>
                      <a:pt x="3472" y="285"/>
                    </a:cubicBezTo>
                    <a:lnTo>
                      <a:pt x="3472" y="285"/>
                    </a:lnTo>
                    <a:cubicBezTo>
                      <a:pt x="3439" y="406"/>
                      <a:pt x="3463" y="541"/>
                      <a:pt x="3574" y="637"/>
                    </a:cubicBezTo>
                    <a:lnTo>
                      <a:pt x="3574" y="637"/>
                    </a:lnTo>
                    <a:cubicBezTo>
                      <a:pt x="3599" y="661"/>
                      <a:pt x="3628" y="681"/>
                      <a:pt x="3661" y="696"/>
                    </a:cubicBezTo>
                    <a:lnTo>
                      <a:pt x="3661" y="696"/>
                    </a:lnTo>
                    <a:cubicBezTo>
                      <a:pt x="7327" y="2930"/>
                      <a:pt x="8084" y="7154"/>
                      <a:pt x="7091" y="11086"/>
                    </a:cubicBezTo>
                    <a:cubicBezTo>
                      <a:pt x="6269" y="14341"/>
                      <a:pt x="3915" y="17996"/>
                      <a:pt x="351" y="18537"/>
                    </a:cubicBezTo>
                    <a:cubicBezTo>
                      <a:pt x="42" y="18584"/>
                      <a:pt x="0" y="19064"/>
                      <a:pt x="264" y="19196"/>
                    </a:cubicBezTo>
                    <a:cubicBezTo>
                      <a:pt x="2446" y="20281"/>
                      <a:pt x="4799" y="20988"/>
                      <a:pt x="7157" y="20988"/>
                    </a:cubicBezTo>
                    <a:cubicBezTo>
                      <a:pt x="8608" y="20988"/>
                      <a:pt x="10060" y="20721"/>
                      <a:pt x="11476" y="20110"/>
                    </a:cubicBezTo>
                    <a:cubicBezTo>
                      <a:pt x="14395" y="18851"/>
                      <a:pt x="16455" y="16088"/>
                      <a:pt x="17229" y="13059"/>
                    </a:cubicBezTo>
                    <a:cubicBezTo>
                      <a:pt x="18007" y="10013"/>
                      <a:pt x="17276" y="6792"/>
                      <a:pt x="15313" y="4357"/>
                    </a:cubicBezTo>
                    <a:cubicBezTo>
                      <a:pt x="12609" y="999"/>
                      <a:pt x="7966" y="50"/>
                      <a:pt x="3877" y="7"/>
                    </a:cubicBezTo>
                    <a:lnTo>
                      <a:pt x="3877" y="7"/>
                    </a:lnTo>
                    <a:cubicBezTo>
                      <a:pt x="3855" y="2"/>
                      <a:pt x="3834" y="0"/>
                      <a:pt x="3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6316550" y="3491775"/>
                <a:ext cx="1078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574" extrusionOk="0">
                    <a:moveTo>
                      <a:pt x="279" y="1"/>
                    </a:moveTo>
                    <a:cubicBezTo>
                      <a:pt x="0" y="1"/>
                      <a:pt x="6" y="439"/>
                      <a:pt x="292" y="452"/>
                    </a:cubicBezTo>
                    <a:cubicBezTo>
                      <a:pt x="1534" y="511"/>
                      <a:pt x="2776" y="568"/>
                      <a:pt x="4020" y="573"/>
                    </a:cubicBezTo>
                    <a:cubicBezTo>
                      <a:pt x="4311" y="573"/>
                      <a:pt x="4310" y="123"/>
                      <a:pt x="4020" y="122"/>
                    </a:cubicBezTo>
                    <a:cubicBezTo>
                      <a:pt x="2776" y="116"/>
                      <a:pt x="1534" y="60"/>
                      <a:pt x="292" y="1"/>
                    </a:cubicBezTo>
                    <a:cubicBezTo>
                      <a:pt x="287" y="1"/>
                      <a:pt x="283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6318100" y="3532325"/>
                <a:ext cx="956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" extrusionOk="0">
                    <a:moveTo>
                      <a:pt x="264" y="1"/>
                    </a:moveTo>
                    <a:cubicBezTo>
                      <a:pt x="1" y="1"/>
                      <a:pt x="11" y="427"/>
                      <a:pt x="289" y="453"/>
                    </a:cubicBezTo>
                    <a:cubicBezTo>
                      <a:pt x="665" y="489"/>
                      <a:pt x="1040" y="501"/>
                      <a:pt x="1415" y="501"/>
                    </a:cubicBezTo>
                    <a:cubicBezTo>
                      <a:pt x="2122" y="501"/>
                      <a:pt x="2829" y="459"/>
                      <a:pt x="3537" y="453"/>
                    </a:cubicBezTo>
                    <a:cubicBezTo>
                      <a:pt x="3826" y="452"/>
                      <a:pt x="3827" y="2"/>
                      <a:pt x="3538" y="2"/>
                    </a:cubicBezTo>
                    <a:cubicBezTo>
                      <a:pt x="3538" y="2"/>
                      <a:pt x="3537" y="2"/>
                      <a:pt x="3537" y="2"/>
                    </a:cubicBezTo>
                    <a:cubicBezTo>
                      <a:pt x="2831" y="8"/>
                      <a:pt x="2127" y="50"/>
                      <a:pt x="1423" y="50"/>
                    </a:cubicBezTo>
                    <a:cubicBezTo>
                      <a:pt x="1045" y="50"/>
                      <a:pt x="667" y="38"/>
                      <a:pt x="289" y="2"/>
                    </a:cubicBezTo>
                    <a:cubicBezTo>
                      <a:pt x="280" y="1"/>
                      <a:pt x="272" y="1"/>
                      <a:pt x="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6321100" y="3569925"/>
                <a:ext cx="1453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3" extrusionOk="0">
                    <a:moveTo>
                      <a:pt x="266" y="0"/>
                    </a:moveTo>
                    <a:cubicBezTo>
                      <a:pt x="0" y="0"/>
                      <a:pt x="11" y="427"/>
                      <a:pt x="290" y="453"/>
                    </a:cubicBezTo>
                    <a:cubicBezTo>
                      <a:pt x="1096" y="523"/>
                      <a:pt x="1903" y="533"/>
                      <a:pt x="2710" y="533"/>
                    </a:cubicBezTo>
                    <a:cubicBezTo>
                      <a:pt x="3027" y="533"/>
                      <a:pt x="3345" y="532"/>
                      <a:pt x="3662" y="532"/>
                    </a:cubicBezTo>
                    <a:cubicBezTo>
                      <a:pt x="4282" y="532"/>
                      <a:pt x="4901" y="538"/>
                      <a:pt x="5521" y="572"/>
                    </a:cubicBezTo>
                    <a:cubicBezTo>
                      <a:pt x="5527" y="573"/>
                      <a:pt x="5532" y="573"/>
                      <a:pt x="5538" y="573"/>
                    </a:cubicBezTo>
                    <a:cubicBezTo>
                      <a:pt x="5811" y="573"/>
                      <a:pt x="5804" y="137"/>
                      <a:pt x="5521" y="121"/>
                    </a:cubicBezTo>
                    <a:cubicBezTo>
                      <a:pt x="4901" y="87"/>
                      <a:pt x="4281" y="81"/>
                      <a:pt x="3661" y="81"/>
                    </a:cubicBezTo>
                    <a:cubicBezTo>
                      <a:pt x="3344" y="81"/>
                      <a:pt x="3027" y="82"/>
                      <a:pt x="2710" y="82"/>
                    </a:cubicBezTo>
                    <a:cubicBezTo>
                      <a:pt x="1902" y="82"/>
                      <a:pt x="1095" y="72"/>
                      <a:pt x="290" y="2"/>
                    </a:cubicBezTo>
                    <a:cubicBezTo>
                      <a:pt x="282" y="1"/>
                      <a:pt x="274" y="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6312075" y="3601250"/>
                <a:ext cx="10687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644" extrusionOk="0">
                    <a:moveTo>
                      <a:pt x="2329" y="0"/>
                    </a:moveTo>
                    <a:cubicBezTo>
                      <a:pt x="1652" y="0"/>
                      <a:pt x="971" y="63"/>
                      <a:pt x="291" y="72"/>
                    </a:cubicBezTo>
                    <a:cubicBezTo>
                      <a:pt x="2" y="75"/>
                      <a:pt x="0" y="522"/>
                      <a:pt x="287" y="522"/>
                    </a:cubicBezTo>
                    <a:cubicBezTo>
                      <a:pt x="288" y="522"/>
                      <a:pt x="289" y="522"/>
                      <a:pt x="291" y="522"/>
                    </a:cubicBezTo>
                    <a:cubicBezTo>
                      <a:pt x="963" y="513"/>
                      <a:pt x="1638" y="447"/>
                      <a:pt x="2310" y="447"/>
                    </a:cubicBezTo>
                    <a:cubicBezTo>
                      <a:pt x="2843" y="447"/>
                      <a:pt x="3373" y="489"/>
                      <a:pt x="3897" y="634"/>
                    </a:cubicBezTo>
                    <a:cubicBezTo>
                      <a:pt x="3920" y="641"/>
                      <a:pt x="3942" y="644"/>
                      <a:pt x="3963" y="644"/>
                    </a:cubicBezTo>
                    <a:cubicBezTo>
                      <a:pt x="4195" y="644"/>
                      <a:pt x="4275" y="270"/>
                      <a:pt x="4018" y="200"/>
                    </a:cubicBezTo>
                    <a:cubicBezTo>
                      <a:pt x="3460" y="44"/>
                      <a:pt x="2896" y="0"/>
                      <a:pt x="2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6297100" y="3642075"/>
                <a:ext cx="1738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569" extrusionOk="0">
                    <a:moveTo>
                      <a:pt x="263" y="0"/>
                    </a:moveTo>
                    <a:cubicBezTo>
                      <a:pt x="0" y="0"/>
                      <a:pt x="11" y="425"/>
                      <a:pt x="289" y="453"/>
                    </a:cubicBezTo>
                    <a:cubicBezTo>
                      <a:pt x="1190" y="542"/>
                      <a:pt x="2091" y="569"/>
                      <a:pt x="2992" y="569"/>
                    </a:cubicBezTo>
                    <a:cubicBezTo>
                      <a:pt x="4214" y="569"/>
                      <a:pt x="5437" y="520"/>
                      <a:pt x="6661" y="512"/>
                    </a:cubicBezTo>
                    <a:cubicBezTo>
                      <a:pt x="6951" y="510"/>
                      <a:pt x="6952" y="62"/>
                      <a:pt x="6664" y="62"/>
                    </a:cubicBezTo>
                    <a:cubicBezTo>
                      <a:pt x="6663" y="62"/>
                      <a:pt x="6662" y="62"/>
                      <a:pt x="6661" y="62"/>
                    </a:cubicBezTo>
                    <a:cubicBezTo>
                      <a:pt x="5439" y="69"/>
                      <a:pt x="4218" y="117"/>
                      <a:pt x="2998" y="117"/>
                    </a:cubicBezTo>
                    <a:cubicBezTo>
                      <a:pt x="2094" y="117"/>
                      <a:pt x="1191" y="91"/>
                      <a:pt x="289" y="1"/>
                    </a:cubicBezTo>
                    <a:cubicBezTo>
                      <a:pt x="280" y="1"/>
                      <a:pt x="271" y="0"/>
                      <a:pt x="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6280475" y="3680325"/>
                <a:ext cx="1302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548" extrusionOk="0">
                    <a:moveTo>
                      <a:pt x="2814" y="0"/>
                    </a:moveTo>
                    <a:cubicBezTo>
                      <a:pt x="1974" y="0"/>
                      <a:pt x="1133" y="30"/>
                      <a:pt x="292" y="35"/>
                    </a:cubicBezTo>
                    <a:cubicBezTo>
                      <a:pt x="2" y="37"/>
                      <a:pt x="0" y="485"/>
                      <a:pt x="291" y="485"/>
                    </a:cubicBezTo>
                    <a:cubicBezTo>
                      <a:pt x="291" y="485"/>
                      <a:pt x="291" y="485"/>
                      <a:pt x="292" y="485"/>
                    </a:cubicBezTo>
                    <a:cubicBezTo>
                      <a:pt x="1131" y="481"/>
                      <a:pt x="1969" y="451"/>
                      <a:pt x="2807" y="451"/>
                    </a:cubicBezTo>
                    <a:cubicBezTo>
                      <a:pt x="3512" y="451"/>
                      <a:pt x="4217" y="472"/>
                      <a:pt x="4922" y="546"/>
                    </a:cubicBezTo>
                    <a:cubicBezTo>
                      <a:pt x="4931" y="547"/>
                      <a:pt x="4940" y="547"/>
                      <a:pt x="4949" y="547"/>
                    </a:cubicBezTo>
                    <a:cubicBezTo>
                      <a:pt x="5210" y="547"/>
                      <a:pt x="5199" y="124"/>
                      <a:pt x="4922" y="95"/>
                    </a:cubicBezTo>
                    <a:cubicBezTo>
                      <a:pt x="4220" y="21"/>
                      <a:pt x="3517" y="0"/>
                      <a:pt x="2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6258000" y="3717250"/>
                <a:ext cx="1422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580" extrusionOk="0">
                    <a:moveTo>
                      <a:pt x="263" y="0"/>
                    </a:moveTo>
                    <a:cubicBezTo>
                      <a:pt x="0" y="0"/>
                      <a:pt x="11" y="424"/>
                      <a:pt x="289" y="451"/>
                    </a:cubicBezTo>
                    <a:cubicBezTo>
                      <a:pt x="1409" y="559"/>
                      <a:pt x="2529" y="579"/>
                      <a:pt x="3651" y="579"/>
                    </a:cubicBezTo>
                    <a:cubicBezTo>
                      <a:pt x="4233" y="579"/>
                      <a:pt x="4816" y="574"/>
                      <a:pt x="5399" y="572"/>
                    </a:cubicBezTo>
                    <a:cubicBezTo>
                      <a:pt x="5690" y="572"/>
                      <a:pt x="5690" y="121"/>
                      <a:pt x="5400" y="121"/>
                    </a:cubicBezTo>
                    <a:cubicBezTo>
                      <a:pt x="5400" y="121"/>
                      <a:pt x="5399" y="121"/>
                      <a:pt x="5399" y="121"/>
                    </a:cubicBezTo>
                    <a:cubicBezTo>
                      <a:pt x="4805" y="122"/>
                      <a:pt x="4211" y="128"/>
                      <a:pt x="3617" y="128"/>
                    </a:cubicBezTo>
                    <a:cubicBezTo>
                      <a:pt x="2507" y="128"/>
                      <a:pt x="1397" y="108"/>
                      <a:pt x="289" y="1"/>
                    </a:cubicBezTo>
                    <a:cubicBezTo>
                      <a:pt x="280" y="0"/>
                      <a:pt x="271" y="0"/>
                      <a:pt x="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27"/>
            <p:cNvGrpSpPr/>
            <p:nvPr/>
          </p:nvGrpSpPr>
          <p:grpSpPr>
            <a:xfrm>
              <a:off x="3717114" y="3506650"/>
              <a:ext cx="909698" cy="685887"/>
              <a:chOff x="3771700" y="3948350"/>
              <a:chExt cx="897050" cy="676350"/>
            </a:xfrm>
          </p:grpSpPr>
          <p:sp>
            <p:nvSpPr>
              <p:cNvPr id="245" name="Google Shape;245;p27"/>
              <p:cNvSpPr/>
              <p:nvPr/>
            </p:nvSpPr>
            <p:spPr>
              <a:xfrm>
                <a:off x="3884525" y="3948350"/>
                <a:ext cx="745950" cy="676350"/>
              </a:xfrm>
              <a:custGeom>
                <a:avLst/>
                <a:gdLst/>
                <a:ahLst/>
                <a:cxnLst/>
                <a:rect l="l" t="t" r="r" b="b"/>
                <a:pathLst>
                  <a:path w="29838" h="27054" extrusionOk="0">
                    <a:moveTo>
                      <a:pt x="14660" y="723"/>
                    </a:moveTo>
                    <a:cubicBezTo>
                      <a:pt x="27305" y="1119"/>
                      <a:pt x="29837" y="21305"/>
                      <a:pt x="18309" y="25597"/>
                    </a:cubicBezTo>
                    <a:cubicBezTo>
                      <a:pt x="16846" y="26141"/>
                      <a:pt x="15303" y="26405"/>
                      <a:pt x="13768" y="26405"/>
                    </a:cubicBezTo>
                    <a:cubicBezTo>
                      <a:pt x="9545" y="26405"/>
                      <a:pt x="5382" y="24404"/>
                      <a:pt x="3115" y="20721"/>
                    </a:cubicBezTo>
                    <a:cubicBezTo>
                      <a:pt x="461" y="16414"/>
                      <a:pt x="698" y="10628"/>
                      <a:pt x="3350" y="6393"/>
                    </a:cubicBezTo>
                    <a:cubicBezTo>
                      <a:pt x="5791" y="2495"/>
                      <a:pt x="10208" y="768"/>
                      <a:pt x="14660" y="723"/>
                    </a:cubicBezTo>
                    <a:close/>
                    <a:moveTo>
                      <a:pt x="14645" y="1"/>
                    </a:moveTo>
                    <a:cubicBezTo>
                      <a:pt x="14637" y="1"/>
                      <a:pt x="14630" y="1"/>
                      <a:pt x="14622" y="1"/>
                    </a:cubicBezTo>
                    <a:lnTo>
                      <a:pt x="14622" y="1"/>
                    </a:lnTo>
                    <a:cubicBezTo>
                      <a:pt x="9423" y="64"/>
                      <a:pt x="4662" y="2342"/>
                      <a:pt x="2148" y="7026"/>
                    </a:cubicBezTo>
                    <a:cubicBezTo>
                      <a:pt x="0" y="11026"/>
                      <a:pt x="32" y="16022"/>
                      <a:pt x="1954" y="20091"/>
                    </a:cubicBezTo>
                    <a:cubicBezTo>
                      <a:pt x="4115" y="24668"/>
                      <a:pt x="8767" y="27026"/>
                      <a:pt x="13695" y="27054"/>
                    </a:cubicBezTo>
                    <a:cubicBezTo>
                      <a:pt x="13723" y="27054"/>
                      <a:pt x="13751" y="27054"/>
                      <a:pt x="13779" y="27054"/>
                    </a:cubicBezTo>
                    <a:cubicBezTo>
                      <a:pt x="19163" y="27054"/>
                      <a:pt x="23630" y="24150"/>
                      <a:pt x="25536" y="19082"/>
                    </a:cubicBezTo>
                    <a:cubicBezTo>
                      <a:pt x="28564" y="11034"/>
                      <a:pt x="24015" y="322"/>
                      <a:pt x="14696" y="2"/>
                    </a:cubicBezTo>
                    <a:lnTo>
                      <a:pt x="14696" y="2"/>
                    </a:lnTo>
                    <a:cubicBezTo>
                      <a:pt x="14685" y="1"/>
                      <a:pt x="14675" y="1"/>
                      <a:pt x="14664" y="1"/>
                    </a:cubicBezTo>
                    <a:cubicBezTo>
                      <a:pt x="14662" y="1"/>
                      <a:pt x="14661" y="1"/>
                      <a:pt x="14660" y="1"/>
                    </a:cubicBezTo>
                    <a:cubicBezTo>
                      <a:pt x="14655" y="1"/>
                      <a:pt x="14650" y="1"/>
                      <a:pt x="14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3771700" y="4230375"/>
                <a:ext cx="897050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35882" h="6726" extrusionOk="0">
                    <a:moveTo>
                      <a:pt x="4767" y="1"/>
                    </a:moveTo>
                    <a:cubicBezTo>
                      <a:pt x="3318" y="1"/>
                      <a:pt x="1657" y="299"/>
                      <a:pt x="767" y="1495"/>
                    </a:cubicBezTo>
                    <a:cubicBezTo>
                      <a:pt x="0" y="2523"/>
                      <a:pt x="154" y="3633"/>
                      <a:pt x="1028" y="4536"/>
                    </a:cubicBezTo>
                    <a:cubicBezTo>
                      <a:pt x="2639" y="6203"/>
                      <a:pt x="5947" y="6046"/>
                      <a:pt x="8024" y="6211"/>
                    </a:cubicBezTo>
                    <a:cubicBezTo>
                      <a:pt x="11547" y="6493"/>
                      <a:pt x="15090" y="6510"/>
                      <a:pt x="18622" y="6515"/>
                    </a:cubicBezTo>
                    <a:cubicBezTo>
                      <a:pt x="21512" y="6520"/>
                      <a:pt x="24405" y="6725"/>
                      <a:pt x="27295" y="6725"/>
                    </a:cubicBezTo>
                    <a:cubicBezTo>
                      <a:pt x="27952" y="6725"/>
                      <a:pt x="28609" y="6715"/>
                      <a:pt x="29265" y="6689"/>
                    </a:cubicBezTo>
                    <a:cubicBezTo>
                      <a:pt x="31237" y="6610"/>
                      <a:pt x="33610" y="6486"/>
                      <a:pt x="35089" y="5002"/>
                    </a:cubicBezTo>
                    <a:cubicBezTo>
                      <a:pt x="35881" y="4207"/>
                      <a:pt x="35876" y="3024"/>
                      <a:pt x="35217" y="2169"/>
                    </a:cubicBezTo>
                    <a:cubicBezTo>
                      <a:pt x="34459" y="1185"/>
                      <a:pt x="33133" y="927"/>
                      <a:pt x="31904" y="927"/>
                    </a:cubicBezTo>
                    <a:cubicBezTo>
                      <a:pt x="31533" y="927"/>
                      <a:pt x="31171" y="950"/>
                      <a:pt x="30836" y="984"/>
                    </a:cubicBezTo>
                    <a:cubicBezTo>
                      <a:pt x="30392" y="1030"/>
                      <a:pt x="30373" y="1709"/>
                      <a:pt x="30794" y="1709"/>
                    </a:cubicBezTo>
                    <a:cubicBezTo>
                      <a:pt x="30807" y="1709"/>
                      <a:pt x="30821" y="1708"/>
                      <a:pt x="30836" y="1706"/>
                    </a:cubicBezTo>
                    <a:cubicBezTo>
                      <a:pt x="31160" y="1673"/>
                      <a:pt x="31526" y="1647"/>
                      <a:pt x="31904" y="1647"/>
                    </a:cubicBezTo>
                    <a:cubicBezTo>
                      <a:pt x="33107" y="1647"/>
                      <a:pt x="34434" y="1912"/>
                      <a:pt x="34921" y="3065"/>
                    </a:cubicBezTo>
                    <a:cubicBezTo>
                      <a:pt x="35580" y="4629"/>
                      <a:pt x="33149" y="5442"/>
                      <a:pt x="32118" y="5673"/>
                    </a:cubicBezTo>
                    <a:cubicBezTo>
                      <a:pt x="30544" y="6025"/>
                      <a:pt x="28905" y="6136"/>
                      <a:pt x="27246" y="6136"/>
                    </a:cubicBezTo>
                    <a:cubicBezTo>
                      <a:pt x="24355" y="6136"/>
                      <a:pt x="21402" y="5798"/>
                      <a:pt x="18621" y="5796"/>
                    </a:cubicBezTo>
                    <a:cubicBezTo>
                      <a:pt x="14189" y="5793"/>
                      <a:pt x="9757" y="5719"/>
                      <a:pt x="5347" y="5240"/>
                    </a:cubicBezTo>
                    <a:cubicBezTo>
                      <a:pt x="3962" y="5090"/>
                      <a:pt x="489" y="4660"/>
                      <a:pt x="1031" y="2464"/>
                    </a:cubicBezTo>
                    <a:cubicBezTo>
                      <a:pt x="1392" y="1006"/>
                      <a:pt x="3417" y="726"/>
                      <a:pt x="4823" y="726"/>
                    </a:cubicBezTo>
                    <a:cubicBezTo>
                      <a:pt x="5057" y="726"/>
                      <a:pt x="5274" y="734"/>
                      <a:pt x="5463" y="745"/>
                    </a:cubicBezTo>
                    <a:cubicBezTo>
                      <a:pt x="5472" y="745"/>
                      <a:pt x="5481" y="746"/>
                      <a:pt x="5489" y="746"/>
                    </a:cubicBezTo>
                    <a:cubicBezTo>
                      <a:pt x="5927" y="746"/>
                      <a:pt x="5916" y="51"/>
                      <a:pt x="5463" y="23"/>
                    </a:cubicBezTo>
                    <a:lnTo>
                      <a:pt x="5465" y="23"/>
                    </a:lnTo>
                    <a:cubicBezTo>
                      <a:pt x="5241" y="9"/>
                      <a:pt x="5007" y="1"/>
                      <a:pt x="4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4110400" y="3980575"/>
                <a:ext cx="2321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9287" h="1687" extrusionOk="0">
                    <a:moveTo>
                      <a:pt x="349" y="1"/>
                    </a:moveTo>
                    <a:cubicBezTo>
                      <a:pt x="163" y="1"/>
                      <a:pt x="1" y="230"/>
                      <a:pt x="177" y="375"/>
                    </a:cubicBezTo>
                    <a:cubicBezTo>
                      <a:pt x="1482" y="1445"/>
                      <a:pt x="3214" y="1687"/>
                      <a:pt x="4973" y="1687"/>
                    </a:cubicBezTo>
                    <a:cubicBezTo>
                      <a:pt x="6363" y="1687"/>
                      <a:pt x="7769" y="1536"/>
                      <a:pt x="8995" y="1522"/>
                    </a:cubicBezTo>
                    <a:cubicBezTo>
                      <a:pt x="9284" y="1519"/>
                      <a:pt x="9286" y="1072"/>
                      <a:pt x="8999" y="1072"/>
                    </a:cubicBezTo>
                    <a:cubicBezTo>
                      <a:pt x="8997" y="1072"/>
                      <a:pt x="8996" y="1072"/>
                      <a:pt x="8995" y="1072"/>
                    </a:cubicBezTo>
                    <a:cubicBezTo>
                      <a:pt x="7782" y="1085"/>
                      <a:pt x="6345" y="1254"/>
                      <a:pt x="4932" y="1254"/>
                    </a:cubicBezTo>
                    <a:cubicBezTo>
                      <a:pt x="3288" y="1254"/>
                      <a:pt x="1678" y="1025"/>
                      <a:pt x="497" y="56"/>
                    </a:cubicBezTo>
                    <a:cubicBezTo>
                      <a:pt x="450" y="17"/>
                      <a:pt x="398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4105325" y="4020575"/>
                <a:ext cx="32022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2303" extrusionOk="0">
                    <a:moveTo>
                      <a:pt x="12509" y="1"/>
                    </a:moveTo>
                    <a:cubicBezTo>
                      <a:pt x="12471" y="1"/>
                      <a:pt x="12431" y="13"/>
                      <a:pt x="12390" y="43"/>
                    </a:cubicBezTo>
                    <a:cubicBezTo>
                      <a:pt x="10631" y="1340"/>
                      <a:pt x="8602" y="1852"/>
                      <a:pt x="6531" y="1852"/>
                    </a:cubicBezTo>
                    <a:cubicBezTo>
                      <a:pt x="4439" y="1852"/>
                      <a:pt x="2303" y="1329"/>
                      <a:pt x="358" y="562"/>
                    </a:cubicBezTo>
                    <a:cubicBezTo>
                      <a:pt x="329" y="550"/>
                      <a:pt x="302" y="545"/>
                      <a:pt x="277" y="545"/>
                    </a:cubicBezTo>
                    <a:cubicBezTo>
                      <a:pt x="67" y="545"/>
                      <a:pt x="0" y="903"/>
                      <a:pt x="239" y="996"/>
                    </a:cubicBezTo>
                    <a:cubicBezTo>
                      <a:pt x="2218" y="1777"/>
                      <a:pt x="4400" y="2303"/>
                      <a:pt x="6540" y="2303"/>
                    </a:cubicBezTo>
                    <a:cubicBezTo>
                      <a:pt x="8691" y="2303"/>
                      <a:pt x="10800" y="1771"/>
                      <a:pt x="12617" y="432"/>
                    </a:cubicBezTo>
                    <a:cubicBezTo>
                      <a:pt x="12808" y="293"/>
                      <a:pt x="12688" y="1"/>
                      <a:pt x="12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4002700" y="4045275"/>
                <a:ext cx="2797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3057" extrusionOk="0">
                    <a:moveTo>
                      <a:pt x="322" y="0"/>
                    </a:moveTo>
                    <a:cubicBezTo>
                      <a:pt x="158" y="0"/>
                      <a:pt x="1" y="161"/>
                      <a:pt x="121" y="326"/>
                    </a:cubicBezTo>
                    <a:cubicBezTo>
                      <a:pt x="1888" y="2751"/>
                      <a:pt x="5167" y="3057"/>
                      <a:pt x="8166" y="3057"/>
                    </a:cubicBezTo>
                    <a:cubicBezTo>
                      <a:pt x="9124" y="3057"/>
                      <a:pt x="10054" y="3026"/>
                      <a:pt x="10897" y="3022"/>
                    </a:cubicBezTo>
                    <a:cubicBezTo>
                      <a:pt x="11188" y="3022"/>
                      <a:pt x="11188" y="2572"/>
                      <a:pt x="10898" y="2572"/>
                    </a:cubicBezTo>
                    <a:cubicBezTo>
                      <a:pt x="10898" y="2572"/>
                      <a:pt x="10897" y="2572"/>
                      <a:pt x="10897" y="2572"/>
                    </a:cubicBezTo>
                    <a:cubicBezTo>
                      <a:pt x="10015" y="2576"/>
                      <a:pt x="9018" y="2617"/>
                      <a:pt x="7989" y="2617"/>
                    </a:cubicBezTo>
                    <a:cubicBezTo>
                      <a:pt x="5177" y="2617"/>
                      <a:pt x="2123" y="2311"/>
                      <a:pt x="512" y="98"/>
                    </a:cubicBezTo>
                    <a:cubicBezTo>
                      <a:pt x="461" y="29"/>
                      <a:pt x="391" y="0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4099525" y="4113900"/>
                <a:ext cx="39995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2314" extrusionOk="0">
                    <a:moveTo>
                      <a:pt x="15686" y="0"/>
                    </a:moveTo>
                    <a:cubicBezTo>
                      <a:pt x="15649" y="0"/>
                      <a:pt x="15609" y="12"/>
                      <a:pt x="15569" y="38"/>
                    </a:cubicBezTo>
                    <a:cubicBezTo>
                      <a:pt x="13397" y="1458"/>
                      <a:pt x="10984" y="1873"/>
                      <a:pt x="8507" y="1873"/>
                    </a:cubicBezTo>
                    <a:cubicBezTo>
                      <a:pt x="5768" y="1873"/>
                      <a:pt x="2950" y="1366"/>
                      <a:pt x="291" y="1149"/>
                    </a:cubicBezTo>
                    <a:cubicBezTo>
                      <a:pt x="283" y="1149"/>
                      <a:pt x="276" y="1148"/>
                      <a:pt x="269" y="1148"/>
                    </a:cubicBezTo>
                    <a:cubicBezTo>
                      <a:pt x="1" y="1148"/>
                      <a:pt x="10" y="1578"/>
                      <a:pt x="291" y="1601"/>
                    </a:cubicBezTo>
                    <a:cubicBezTo>
                      <a:pt x="2968" y="1818"/>
                      <a:pt x="5792" y="2314"/>
                      <a:pt x="8539" y="2314"/>
                    </a:cubicBezTo>
                    <a:cubicBezTo>
                      <a:pt x="11083" y="2314"/>
                      <a:pt x="13561" y="1889"/>
                      <a:pt x="15796" y="427"/>
                    </a:cubicBezTo>
                    <a:cubicBezTo>
                      <a:pt x="15998" y="295"/>
                      <a:pt x="15875" y="0"/>
                      <a:pt x="15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3935200" y="4142525"/>
                <a:ext cx="2555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2646" extrusionOk="0">
                    <a:moveTo>
                      <a:pt x="321" y="1"/>
                    </a:moveTo>
                    <a:cubicBezTo>
                      <a:pt x="153" y="1"/>
                      <a:pt x="0" y="227"/>
                      <a:pt x="151" y="391"/>
                    </a:cubicBezTo>
                    <a:lnTo>
                      <a:pt x="151" y="389"/>
                    </a:lnTo>
                    <a:cubicBezTo>
                      <a:pt x="2000" y="2401"/>
                      <a:pt x="4882" y="2645"/>
                      <a:pt x="7583" y="2645"/>
                    </a:cubicBezTo>
                    <a:cubicBezTo>
                      <a:pt x="8392" y="2645"/>
                      <a:pt x="9186" y="2623"/>
                      <a:pt x="9930" y="2621"/>
                    </a:cubicBezTo>
                    <a:cubicBezTo>
                      <a:pt x="10221" y="2619"/>
                      <a:pt x="10221" y="2169"/>
                      <a:pt x="9931" y="2169"/>
                    </a:cubicBezTo>
                    <a:cubicBezTo>
                      <a:pt x="9931" y="2169"/>
                      <a:pt x="9930" y="2169"/>
                      <a:pt x="9930" y="2169"/>
                    </a:cubicBezTo>
                    <a:cubicBezTo>
                      <a:pt x="9149" y="2172"/>
                      <a:pt x="8311" y="2200"/>
                      <a:pt x="7455" y="2200"/>
                    </a:cubicBezTo>
                    <a:cubicBezTo>
                      <a:pt x="4901" y="2200"/>
                      <a:pt x="2200" y="1954"/>
                      <a:pt x="470" y="72"/>
                    </a:cubicBezTo>
                    <a:cubicBezTo>
                      <a:pt x="424" y="22"/>
                      <a:pt x="372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4266375" y="4223825"/>
                <a:ext cx="273925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1662" extrusionOk="0">
                    <a:moveTo>
                      <a:pt x="10627" y="1"/>
                    </a:moveTo>
                    <a:cubicBezTo>
                      <a:pt x="10609" y="1"/>
                      <a:pt x="10591" y="3"/>
                      <a:pt x="10571" y="7"/>
                    </a:cubicBezTo>
                    <a:cubicBezTo>
                      <a:pt x="9083" y="344"/>
                      <a:pt x="7606" y="719"/>
                      <a:pt x="6102" y="985"/>
                    </a:cubicBezTo>
                    <a:cubicBezTo>
                      <a:pt x="4990" y="1182"/>
                      <a:pt x="3855" y="1223"/>
                      <a:pt x="2720" y="1223"/>
                    </a:cubicBezTo>
                    <a:cubicBezTo>
                      <a:pt x="1907" y="1223"/>
                      <a:pt x="1095" y="1202"/>
                      <a:pt x="291" y="1202"/>
                    </a:cubicBezTo>
                    <a:cubicBezTo>
                      <a:pt x="0" y="1202"/>
                      <a:pt x="0" y="1653"/>
                      <a:pt x="291" y="1653"/>
                    </a:cubicBezTo>
                    <a:cubicBezTo>
                      <a:pt x="952" y="1653"/>
                      <a:pt x="1613" y="1662"/>
                      <a:pt x="2274" y="1662"/>
                    </a:cubicBezTo>
                    <a:cubicBezTo>
                      <a:pt x="3360" y="1662"/>
                      <a:pt x="4445" y="1639"/>
                      <a:pt x="5526" y="1521"/>
                    </a:cubicBezTo>
                    <a:cubicBezTo>
                      <a:pt x="7272" y="1330"/>
                      <a:pt x="8983" y="828"/>
                      <a:pt x="10691" y="443"/>
                    </a:cubicBezTo>
                    <a:cubicBezTo>
                      <a:pt x="10957" y="383"/>
                      <a:pt x="10869" y="1"/>
                      <a:pt x="106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3903400" y="4247725"/>
                <a:ext cx="386550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15462" h="2338" extrusionOk="0">
                    <a:moveTo>
                      <a:pt x="320" y="0"/>
                    </a:moveTo>
                    <a:cubicBezTo>
                      <a:pt x="126" y="0"/>
                      <a:pt x="0" y="297"/>
                      <a:pt x="207" y="425"/>
                    </a:cubicBezTo>
                    <a:lnTo>
                      <a:pt x="206" y="425"/>
                    </a:lnTo>
                    <a:cubicBezTo>
                      <a:pt x="2766" y="2020"/>
                      <a:pt x="6032" y="2337"/>
                      <a:pt x="9252" y="2337"/>
                    </a:cubicBezTo>
                    <a:cubicBezTo>
                      <a:pt x="11308" y="2337"/>
                      <a:pt x="13346" y="2208"/>
                      <a:pt x="15170" y="2199"/>
                    </a:cubicBezTo>
                    <a:cubicBezTo>
                      <a:pt x="15460" y="2198"/>
                      <a:pt x="15462" y="1750"/>
                      <a:pt x="15171" y="1750"/>
                    </a:cubicBezTo>
                    <a:cubicBezTo>
                      <a:pt x="15171" y="1750"/>
                      <a:pt x="15171" y="1750"/>
                      <a:pt x="15170" y="1750"/>
                    </a:cubicBezTo>
                    <a:cubicBezTo>
                      <a:pt x="13346" y="1758"/>
                      <a:pt x="11298" y="1892"/>
                      <a:pt x="9235" y="1892"/>
                    </a:cubicBezTo>
                    <a:cubicBezTo>
                      <a:pt x="6092" y="1892"/>
                      <a:pt x="2913" y="1580"/>
                      <a:pt x="435" y="36"/>
                    </a:cubicBezTo>
                    <a:cubicBezTo>
                      <a:pt x="396" y="11"/>
                      <a:pt x="356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4188200" y="4308100"/>
                <a:ext cx="3597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77" extrusionOk="0">
                    <a:moveTo>
                      <a:pt x="14043" y="1"/>
                    </a:moveTo>
                    <a:cubicBezTo>
                      <a:pt x="14029" y="1"/>
                      <a:pt x="14015" y="2"/>
                      <a:pt x="14000" y="5"/>
                    </a:cubicBezTo>
                    <a:cubicBezTo>
                      <a:pt x="10244" y="633"/>
                      <a:pt x="6547" y="726"/>
                      <a:pt x="2789" y="726"/>
                    </a:cubicBezTo>
                    <a:cubicBezTo>
                      <a:pt x="1961" y="726"/>
                      <a:pt x="1129" y="721"/>
                      <a:pt x="292" y="717"/>
                    </a:cubicBezTo>
                    <a:cubicBezTo>
                      <a:pt x="292" y="717"/>
                      <a:pt x="292" y="717"/>
                      <a:pt x="291" y="717"/>
                    </a:cubicBezTo>
                    <a:cubicBezTo>
                      <a:pt x="1" y="717"/>
                      <a:pt x="1" y="1167"/>
                      <a:pt x="292" y="1168"/>
                    </a:cubicBezTo>
                    <a:cubicBezTo>
                      <a:pt x="1088" y="1172"/>
                      <a:pt x="1880" y="1177"/>
                      <a:pt x="2669" y="1177"/>
                    </a:cubicBezTo>
                    <a:cubicBezTo>
                      <a:pt x="6509" y="1177"/>
                      <a:pt x="10289" y="1080"/>
                      <a:pt x="14119" y="439"/>
                    </a:cubicBezTo>
                    <a:cubicBezTo>
                      <a:pt x="14391" y="394"/>
                      <a:pt x="14296" y="1"/>
                      <a:pt x="14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3911750" y="4203000"/>
                <a:ext cx="21737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8695" h="1704" extrusionOk="0">
                    <a:moveTo>
                      <a:pt x="363" y="1"/>
                    </a:moveTo>
                    <a:cubicBezTo>
                      <a:pt x="146" y="1"/>
                      <a:pt x="0" y="311"/>
                      <a:pt x="233" y="411"/>
                    </a:cubicBezTo>
                    <a:cubicBezTo>
                      <a:pt x="2836" y="1532"/>
                      <a:pt x="5602" y="1694"/>
                      <a:pt x="8403" y="1704"/>
                    </a:cubicBezTo>
                    <a:cubicBezTo>
                      <a:pt x="8403" y="1704"/>
                      <a:pt x="8404" y="1704"/>
                      <a:pt x="8404" y="1704"/>
                    </a:cubicBezTo>
                    <a:cubicBezTo>
                      <a:pt x="8694" y="1704"/>
                      <a:pt x="8692" y="1254"/>
                      <a:pt x="8403" y="1253"/>
                    </a:cubicBezTo>
                    <a:cubicBezTo>
                      <a:pt x="5694" y="1244"/>
                      <a:pt x="2980" y="1108"/>
                      <a:pt x="460" y="21"/>
                    </a:cubicBezTo>
                    <a:cubicBezTo>
                      <a:pt x="427" y="7"/>
                      <a:pt x="395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4326450" y="4165125"/>
                <a:ext cx="194025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7761" h="1897" extrusionOk="0">
                    <a:moveTo>
                      <a:pt x="7454" y="1"/>
                    </a:moveTo>
                    <a:cubicBezTo>
                      <a:pt x="7433" y="1"/>
                      <a:pt x="7410" y="4"/>
                      <a:pt x="7386" y="11"/>
                    </a:cubicBezTo>
                    <a:lnTo>
                      <a:pt x="7387" y="11"/>
                    </a:lnTo>
                    <a:cubicBezTo>
                      <a:pt x="5042" y="703"/>
                      <a:pt x="2758" y="1402"/>
                      <a:pt x="292" y="1446"/>
                    </a:cubicBezTo>
                    <a:cubicBezTo>
                      <a:pt x="4" y="1451"/>
                      <a:pt x="1" y="1897"/>
                      <a:pt x="287" y="1897"/>
                    </a:cubicBezTo>
                    <a:cubicBezTo>
                      <a:pt x="289" y="1897"/>
                      <a:pt x="290" y="1897"/>
                      <a:pt x="292" y="1897"/>
                    </a:cubicBezTo>
                    <a:cubicBezTo>
                      <a:pt x="2797" y="1851"/>
                      <a:pt x="5122" y="1150"/>
                      <a:pt x="7507" y="446"/>
                    </a:cubicBezTo>
                    <a:cubicBezTo>
                      <a:pt x="7761" y="370"/>
                      <a:pt x="7684" y="1"/>
                      <a:pt x="7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3957625" y="4100500"/>
                <a:ext cx="866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1836" extrusionOk="0">
                    <a:moveTo>
                      <a:pt x="325" y="0"/>
                    </a:moveTo>
                    <a:cubicBezTo>
                      <a:pt x="154" y="0"/>
                      <a:pt x="0" y="227"/>
                      <a:pt x="156" y="387"/>
                    </a:cubicBezTo>
                    <a:cubicBezTo>
                      <a:pt x="947" y="1197"/>
                      <a:pt x="2004" y="1568"/>
                      <a:pt x="3081" y="1828"/>
                    </a:cubicBezTo>
                    <a:cubicBezTo>
                      <a:pt x="3101" y="1833"/>
                      <a:pt x="3121" y="1836"/>
                      <a:pt x="3140" y="1836"/>
                    </a:cubicBezTo>
                    <a:cubicBezTo>
                      <a:pt x="3379" y="1836"/>
                      <a:pt x="3463" y="1456"/>
                      <a:pt x="3202" y="1394"/>
                    </a:cubicBezTo>
                    <a:cubicBezTo>
                      <a:pt x="2199" y="1152"/>
                      <a:pt x="1213" y="823"/>
                      <a:pt x="475" y="68"/>
                    </a:cubicBezTo>
                    <a:cubicBezTo>
                      <a:pt x="429" y="20"/>
                      <a:pt x="376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4352025" y="4076275"/>
                <a:ext cx="1229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1663" extrusionOk="0">
                    <a:moveTo>
                      <a:pt x="4642" y="0"/>
                    </a:moveTo>
                    <a:cubicBezTo>
                      <a:pt x="4617" y="0"/>
                      <a:pt x="4589" y="6"/>
                      <a:pt x="4559" y="17"/>
                    </a:cubicBezTo>
                    <a:lnTo>
                      <a:pt x="4561" y="17"/>
                    </a:lnTo>
                    <a:cubicBezTo>
                      <a:pt x="3167" y="579"/>
                      <a:pt x="1817" y="1173"/>
                      <a:pt x="291" y="1211"/>
                    </a:cubicBezTo>
                    <a:cubicBezTo>
                      <a:pt x="4" y="1220"/>
                      <a:pt x="1" y="1663"/>
                      <a:pt x="283" y="1663"/>
                    </a:cubicBezTo>
                    <a:cubicBezTo>
                      <a:pt x="286" y="1663"/>
                      <a:pt x="289" y="1663"/>
                      <a:pt x="291" y="1663"/>
                    </a:cubicBezTo>
                    <a:cubicBezTo>
                      <a:pt x="1858" y="1623"/>
                      <a:pt x="3247" y="1030"/>
                      <a:pt x="4680" y="452"/>
                    </a:cubicBezTo>
                    <a:cubicBezTo>
                      <a:pt x="4917" y="357"/>
                      <a:pt x="4851" y="0"/>
                      <a:pt x="4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3900000" y="4311050"/>
                <a:ext cx="1614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1591" extrusionOk="0">
                    <a:moveTo>
                      <a:pt x="342" y="1"/>
                    </a:moveTo>
                    <a:cubicBezTo>
                      <a:pt x="136" y="1"/>
                      <a:pt x="0" y="303"/>
                      <a:pt x="222" y="418"/>
                    </a:cubicBezTo>
                    <a:cubicBezTo>
                      <a:pt x="2049" y="1365"/>
                      <a:pt x="4138" y="1574"/>
                      <a:pt x="6167" y="1591"/>
                    </a:cubicBezTo>
                    <a:cubicBezTo>
                      <a:pt x="6168" y="1591"/>
                      <a:pt x="6169" y="1591"/>
                      <a:pt x="6170" y="1591"/>
                    </a:cubicBezTo>
                    <a:cubicBezTo>
                      <a:pt x="6459" y="1591"/>
                      <a:pt x="6456" y="1142"/>
                      <a:pt x="6167" y="1140"/>
                    </a:cubicBezTo>
                    <a:cubicBezTo>
                      <a:pt x="4219" y="1125"/>
                      <a:pt x="2204" y="939"/>
                      <a:pt x="449" y="28"/>
                    </a:cubicBezTo>
                    <a:cubicBezTo>
                      <a:pt x="412" y="9"/>
                      <a:pt x="376" y="1"/>
                      <a:pt x="3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3921525" y="4407125"/>
                <a:ext cx="3173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448" extrusionOk="0">
                    <a:moveTo>
                      <a:pt x="309" y="1"/>
                    </a:moveTo>
                    <a:cubicBezTo>
                      <a:pt x="79" y="1"/>
                      <a:pt x="0" y="372"/>
                      <a:pt x="256" y="445"/>
                    </a:cubicBezTo>
                    <a:cubicBezTo>
                      <a:pt x="3244" y="1288"/>
                      <a:pt x="6319" y="1447"/>
                      <a:pt x="9400" y="1447"/>
                    </a:cubicBezTo>
                    <a:cubicBezTo>
                      <a:pt x="10401" y="1447"/>
                      <a:pt x="11402" y="1431"/>
                      <a:pt x="12401" y="1415"/>
                    </a:cubicBezTo>
                    <a:cubicBezTo>
                      <a:pt x="12690" y="1411"/>
                      <a:pt x="12693" y="964"/>
                      <a:pt x="12405" y="964"/>
                    </a:cubicBezTo>
                    <a:cubicBezTo>
                      <a:pt x="12404" y="964"/>
                      <a:pt x="12402" y="964"/>
                      <a:pt x="12401" y="964"/>
                    </a:cubicBezTo>
                    <a:cubicBezTo>
                      <a:pt x="11392" y="980"/>
                      <a:pt x="10381" y="997"/>
                      <a:pt x="9371" y="997"/>
                    </a:cubicBezTo>
                    <a:cubicBezTo>
                      <a:pt x="6340" y="997"/>
                      <a:pt x="3316" y="840"/>
                      <a:pt x="376" y="11"/>
                    </a:cubicBezTo>
                    <a:cubicBezTo>
                      <a:pt x="353" y="4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281375" y="4432700"/>
                <a:ext cx="2310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7" extrusionOk="0">
                    <a:moveTo>
                      <a:pt x="8970" y="1"/>
                    </a:moveTo>
                    <a:cubicBezTo>
                      <a:pt x="8963" y="1"/>
                      <a:pt x="8956" y="1"/>
                      <a:pt x="8949" y="1"/>
                    </a:cubicBezTo>
                    <a:cubicBezTo>
                      <a:pt x="6825" y="162"/>
                      <a:pt x="4699" y="186"/>
                      <a:pt x="2570" y="186"/>
                    </a:cubicBezTo>
                    <a:cubicBezTo>
                      <a:pt x="1811" y="186"/>
                      <a:pt x="1051" y="183"/>
                      <a:pt x="290" y="182"/>
                    </a:cubicBezTo>
                    <a:cubicBezTo>
                      <a:pt x="0" y="182"/>
                      <a:pt x="0" y="633"/>
                      <a:pt x="290" y="633"/>
                    </a:cubicBezTo>
                    <a:cubicBezTo>
                      <a:pt x="1050" y="634"/>
                      <a:pt x="1810" y="637"/>
                      <a:pt x="2570" y="637"/>
                    </a:cubicBezTo>
                    <a:cubicBezTo>
                      <a:pt x="4698" y="637"/>
                      <a:pt x="6825" y="613"/>
                      <a:pt x="8949" y="453"/>
                    </a:cubicBezTo>
                    <a:cubicBezTo>
                      <a:pt x="9230" y="431"/>
                      <a:pt x="9239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4158125" y="4468775"/>
                <a:ext cx="3362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3448" h="722" extrusionOk="0">
                    <a:moveTo>
                      <a:pt x="13181" y="0"/>
                    </a:moveTo>
                    <a:cubicBezTo>
                      <a:pt x="13173" y="0"/>
                      <a:pt x="13165" y="1"/>
                      <a:pt x="13157" y="1"/>
                    </a:cubicBezTo>
                    <a:cubicBezTo>
                      <a:pt x="11082" y="195"/>
                      <a:pt x="9005" y="271"/>
                      <a:pt x="6926" y="271"/>
                    </a:cubicBezTo>
                    <a:cubicBezTo>
                      <a:pt x="4715" y="271"/>
                      <a:pt x="2503" y="184"/>
                      <a:pt x="292" y="62"/>
                    </a:cubicBezTo>
                    <a:cubicBezTo>
                      <a:pt x="287" y="62"/>
                      <a:pt x="281" y="61"/>
                      <a:pt x="276" y="61"/>
                    </a:cubicBezTo>
                    <a:cubicBezTo>
                      <a:pt x="0" y="61"/>
                      <a:pt x="8" y="497"/>
                      <a:pt x="292" y="513"/>
                    </a:cubicBezTo>
                    <a:cubicBezTo>
                      <a:pt x="2503" y="636"/>
                      <a:pt x="4715" y="722"/>
                      <a:pt x="6926" y="722"/>
                    </a:cubicBezTo>
                    <a:cubicBezTo>
                      <a:pt x="9005" y="722"/>
                      <a:pt x="11082" y="646"/>
                      <a:pt x="13157" y="452"/>
                    </a:cubicBezTo>
                    <a:cubicBezTo>
                      <a:pt x="13437" y="426"/>
                      <a:pt x="13447" y="0"/>
                      <a:pt x="131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3945275" y="4458350"/>
                <a:ext cx="1417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751" extrusionOk="0">
                    <a:moveTo>
                      <a:pt x="339" y="1"/>
                    </a:moveTo>
                    <a:cubicBezTo>
                      <a:pt x="91" y="1"/>
                      <a:pt x="0" y="387"/>
                      <a:pt x="268" y="440"/>
                    </a:cubicBezTo>
                    <a:cubicBezTo>
                      <a:pt x="1697" y="720"/>
                      <a:pt x="3134" y="750"/>
                      <a:pt x="4580" y="750"/>
                    </a:cubicBezTo>
                    <a:cubicBezTo>
                      <a:pt x="4845" y="750"/>
                      <a:pt x="5112" y="749"/>
                      <a:pt x="5378" y="748"/>
                    </a:cubicBezTo>
                    <a:cubicBezTo>
                      <a:pt x="5669" y="748"/>
                      <a:pt x="5670" y="299"/>
                      <a:pt x="5379" y="299"/>
                    </a:cubicBezTo>
                    <a:cubicBezTo>
                      <a:pt x="5379" y="299"/>
                      <a:pt x="5378" y="299"/>
                      <a:pt x="5378" y="299"/>
                    </a:cubicBezTo>
                    <a:cubicBezTo>
                      <a:pt x="5087" y="299"/>
                      <a:pt x="4796" y="300"/>
                      <a:pt x="4505" y="300"/>
                    </a:cubicBezTo>
                    <a:cubicBezTo>
                      <a:pt x="3126" y="300"/>
                      <a:pt x="1753" y="273"/>
                      <a:pt x="388" y="6"/>
                    </a:cubicBezTo>
                    <a:cubicBezTo>
                      <a:pt x="371" y="2"/>
                      <a:pt x="354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3982825" y="4509450"/>
                <a:ext cx="32662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3065" h="1231" extrusionOk="0">
                    <a:moveTo>
                      <a:pt x="340" y="1"/>
                    </a:moveTo>
                    <a:cubicBezTo>
                      <a:pt x="93" y="1"/>
                      <a:pt x="0" y="389"/>
                      <a:pt x="268" y="440"/>
                    </a:cubicBezTo>
                    <a:lnTo>
                      <a:pt x="269" y="440"/>
                    </a:lnTo>
                    <a:cubicBezTo>
                      <a:pt x="4136" y="1189"/>
                      <a:pt x="8051" y="1230"/>
                      <a:pt x="11975" y="1230"/>
                    </a:cubicBezTo>
                    <a:cubicBezTo>
                      <a:pt x="12241" y="1230"/>
                      <a:pt x="12508" y="1230"/>
                      <a:pt x="12774" y="1230"/>
                    </a:cubicBezTo>
                    <a:cubicBezTo>
                      <a:pt x="13065" y="1230"/>
                      <a:pt x="13065" y="780"/>
                      <a:pt x="12774" y="780"/>
                    </a:cubicBezTo>
                    <a:cubicBezTo>
                      <a:pt x="12512" y="780"/>
                      <a:pt x="12250" y="780"/>
                      <a:pt x="11988" y="780"/>
                    </a:cubicBezTo>
                    <a:cubicBezTo>
                      <a:pt x="8101" y="780"/>
                      <a:pt x="4223" y="748"/>
                      <a:pt x="389" y="6"/>
                    </a:cubicBezTo>
                    <a:cubicBezTo>
                      <a:pt x="372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4147600" y="4552975"/>
                <a:ext cx="27760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1104" h="752" extrusionOk="0">
                    <a:moveTo>
                      <a:pt x="10815" y="1"/>
                    </a:moveTo>
                    <a:cubicBezTo>
                      <a:pt x="10814" y="1"/>
                      <a:pt x="10814" y="1"/>
                      <a:pt x="10813" y="1"/>
                    </a:cubicBezTo>
                    <a:cubicBezTo>
                      <a:pt x="7304" y="20"/>
                      <a:pt x="3801" y="283"/>
                      <a:pt x="292" y="300"/>
                    </a:cubicBezTo>
                    <a:cubicBezTo>
                      <a:pt x="2" y="302"/>
                      <a:pt x="0" y="752"/>
                      <a:pt x="291" y="752"/>
                    </a:cubicBezTo>
                    <a:cubicBezTo>
                      <a:pt x="291" y="752"/>
                      <a:pt x="292" y="752"/>
                      <a:pt x="292" y="752"/>
                    </a:cubicBezTo>
                    <a:cubicBezTo>
                      <a:pt x="3801" y="732"/>
                      <a:pt x="7304" y="471"/>
                      <a:pt x="10813" y="452"/>
                    </a:cubicBezTo>
                    <a:cubicBezTo>
                      <a:pt x="11103" y="450"/>
                      <a:pt x="11104" y="1"/>
                      <a:pt x="10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27"/>
            <p:cNvGrpSpPr/>
            <p:nvPr/>
          </p:nvGrpSpPr>
          <p:grpSpPr>
            <a:xfrm>
              <a:off x="5725260" y="1074230"/>
              <a:ext cx="1041709" cy="1035802"/>
              <a:chOff x="5751925" y="1549750"/>
              <a:chExt cx="1027225" cy="1021400"/>
            </a:xfrm>
          </p:grpSpPr>
          <p:sp>
            <p:nvSpPr>
              <p:cNvPr id="267" name="Google Shape;267;p27"/>
              <p:cNvSpPr/>
              <p:nvPr/>
            </p:nvSpPr>
            <p:spPr>
              <a:xfrm>
                <a:off x="6420175" y="2220200"/>
                <a:ext cx="211150" cy="20585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8234" extrusionOk="0">
                    <a:moveTo>
                      <a:pt x="508" y="0"/>
                    </a:moveTo>
                    <a:cubicBezTo>
                      <a:pt x="243" y="0"/>
                      <a:pt x="1" y="362"/>
                      <a:pt x="236" y="627"/>
                    </a:cubicBezTo>
                    <a:cubicBezTo>
                      <a:pt x="2588" y="3270"/>
                      <a:pt x="5521" y="5317"/>
                      <a:pt x="7719" y="8108"/>
                    </a:cubicBezTo>
                    <a:cubicBezTo>
                      <a:pt x="7789" y="8197"/>
                      <a:pt x="7871" y="8234"/>
                      <a:pt x="7953" y="8234"/>
                    </a:cubicBezTo>
                    <a:cubicBezTo>
                      <a:pt x="8206" y="8234"/>
                      <a:pt x="8445" y="7872"/>
                      <a:pt x="8230" y="7599"/>
                    </a:cubicBezTo>
                    <a:cubicBezTo>
                      <a:pt x="6031" y="4808"/>
                      <a:pt x="3099" y="2760"/>
                      <a:pt x="747" y="116"/>
                    </a:cubicBezTo>
                    <a:cubicBezTo>
                      <a:pt x="674" y="34"/>
                      <a:pt x="590" y="0"/>
                      <a:pt x="5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6089350" y="1885450"/>
                <a:ext cx="352825" cy="351750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14070" extrusionOk="0">
                    <a:moveTo>
                      <a:pt x="7149" y="723"/>
                    </a:moveTo>
                    <a:cubicBezTo>
                      <a:pt x="10614" y="723"/>
                      <a:pt x="13097" y="3294"/>
                      <a:pt x="13354" y="6770"/>
                    </a:cubicBezTo>
                    <a:cubicBezTo>
                      <a:pt x="13639" y="10654"/>
                      <a:pt x="10541" y="13328"/>
                      <a:pt x="6847" y="13328"/>
                    </a:cubicBezTo>
                    <a:cubicBezTo>
                      <a:pt x="6759" y="13328"/>
                      <a:pt x="6670" y="13326"/>
                      <a:pt x="6581" y="13323"/>
                    </a:cubicBezTo>
                    <a:cubicBezTo>
                      <a:pt x="3209" y="13206"/>
                      <a:pt x="997" y="10114"/>
                      <a:pt x="752" y="6982"/>
                    </a:cubicBezTo>
                    <a:cubicBezTo>
                      <a:pt x="463" y="3303"/>
                      <a:pt x="3130" y="805"/>
                      <a:pt x="6689" y="736"/>
                    </a:cubicBezTo>
                    <a:lnTo>
                      <a:pt x="6689" y="736"/>
                    </a:lnTo>
                    <a:cubicBezTo>
                      <a:pt x="6692" y="737"/>
                      <a:pt x="6696" y="737"/>
                      <a:pt x="6699" y="737"/>
                    </a:cubicBezTo>
                    <a:cubicBezTo>
                      <a:pt x="6708" y="737"/>
                      <a:pt x="6716" y="736"/>
                      <a:pt x="6725" y="736"/>
                    </a:cubicBezTo>
                    <a:lnTo>
                      <a:pt x="6725" y="736"/>
                    </a:lnTo>
                    <a:cubicBezTo>
                      <a:pt x="6725" y="736"/>
                      <a:pt x="6725" y="736"/>
                      <a:pt x="6725" y="736"/>
                    </a:cubicBezTo>
                    <a:cubicBezTo>
                      <a:pt x="6737" y="736"/>
                      <a:pt x="6750" y="735"/>
                      <a:pt x="6761" y="734"/>
                    </a:cubicBezTo>
                    <a:lnTo>
                      <a:pt x="6761" y="734"/>
                    </a:lnTo>
                    <a:cubicBezTo>
                      <a:pt x="6892" y="727"/>
                      <a:pt x="7021" y="723"/>
                      <a:pt x="7149" y="723"/>
                    </a:cubicBezTo>
                    <a:close/>
                    <a:moveTo>
                      <a:pt x="7158" y="1"/>
                    </a:moveTo>
                    <a:cubicBezTo>
                      <a:pt x="7015" y="1"/>
                      <a:pt x="6870" y="5"/>
                      <a:pt x="6725" y="14"/>
                    </a:cubicBezTo>
                    <a:lnTo>
                      <a:pt x="6724" y="14"/>
                    </a:lnTo>
                    <a:cubicBezTo>
                      <a:pt x="2783" y="71"/>
                      <a:pt x="0" y="2707"/>
                      <a:pt x="18" y="6696"/>
                    </a:cubicBezTo>
                    <a:cubicBezTo>
                      <a:pt x="34" y="10468"/>
                      <a:pt x="2799" y="13731"/>
                      <a:pt x="6581" y="14044"/>
                    </a:cubicBezTo>
                    <a:cubicBezTo>
                      <a:pt x="6789" y="14061"/>
                      <a:pt x="6994" y="14070"/>
                      <a:pt x="7197" y="14070"/>
                    </a:cubicBezTo>
                    <a:cubicBezTo>
                      <a:pt x="11090" y="14070"/>
                      <a:pt x="14057" y="10962"/>
                      <a:pt x="14084" y="7072"/>
                    </a:cubicBezTo>
                    <a:cubicBezTo>
                      <a:pt x="14112" y="3100"/>
                      <a:pt x="11037" y="1"/>
                      <a:pt x="7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6250275" y="1549750"/>
                <a:ext cx="328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275" extrusionOk="0">
                    <a:moveTo>
                      <a:pt x="573" y="1"/>
                    </a:moveTo>
                    <a:cubicBezTo>
                      <a:pt x="392" y="1"/>
                      <a:pt x="205" y="117"/>
                      <a:pt x="192" y="349"/>
                    </a:cubicBezTo>
                    <a:cubicBezTo>
                      <a:pt x="1" y="3883"/>
                      <a:pt x="592" y="7400"/>
                      <a:pt x="192" y="10930"/>
                    </a:cubicBezTo>
                    <a:cubicBezTo>
                      <a:pt x="166" y="11160"/>
                      <a:pt x="332" y="11275"/>
                      <a:pt x="512" y="11275"/>
                    </a:cubicBezTo>
                    <a:cubicBezTo>
                      <a:pt x="693" y="11275"/>
                      <a:pt x="888" y="11159"/>
                      <a:pt x="914" y="10930"/>
                    </a:cubicBezTo>
                    <a:cubicBezTo>
                      <a:pt x="1314" y="7400"/>
                      <a:pt x="723" y="3883"/>
                      <a:pt x="914" y="349"/>
                    </a:cubicBezTo>
                    <a:cubicBezTo>
                      <a:pt x="926" y="117"/>
                      <a:pt x="753" y="1"/>
                      <a:pt x="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6250275" y="2289275"/>
                <a:ext cx="328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275" extrusionOk="0">
                    <a:moveTo>
                      <a:pt x="572" y="1"/>
                    </a:moveTo>
                    <a:cubicBezTo>
                      <a:pt x="392" y="1"/>
                      <a:pt x="205" y="117"/>
                      <a:pt x="192" y="348"/>
                    </a:cubicBezTo>
                    <a:cubicBezTo>
                      <a:pt x="1" y="3882"/>
                      <a:pt x="592" y="7400"/>
                      <a:pt x="192" y="10930"/>
                    </a:cubicBezTo>
                    <a:cubicBezTo>
                      <a:pt x="166" y="11160"/>
                      <a:pt x="332" y="11274"/>
                      <a:pt x="512" y="11274"/>
                    </a:cubicBezTo>
                    <a:cubicBezTo>
                      <a:pt x="693" y="11274"/>
                      <a:pt x="888" y="11159"/>
                      <a:pt x="914" y="10930"/>
                    </a:cubicBezTo>
                    <a:cubicBezTo>
                      <a:pt x="1314" y="7400"/>
                      <a:pt x="723" y="3882"/>
                      <a:pt x="914" y="348"/>
                    </a:cubicBezTo>
                    <a:cubicBezTo>
                      <a:pt x="926" y="116"/>
                      <a:pt x="753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5751925" y="2049400"/>
                <a:ext cx="287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04" extrusionOk="0">
                    <a:moveTo>
                      <a:pt x="8253" y="0"/>
                    </a:moveTo>
                    <a:cubicBezTo>
                      <a:pt x="6176" y="0"/>
                      <a:pt x="4100" y="181"/>
                      <a:pt x="2021" y="181"/>
                    </a:cubicBezTo>
                    <a:cubicBezTo>
                      <a:pt x="1503" y="181"/>
                      <a:pt x="985" y="170"/>
                      <a:pt x="467" y="142"/>
                    </a:cubicBezTo>
                    <a:cubicBezTo>
                      <a:pt x="459" y="142"/>
                      <a:pt x="451" y="142"/>
                      <a:pt x="443" y="142"/>
                    </a:cubicBezTo>
                    <a:cubicBezTo>
                      <a:pt x="1" y="142"/>
                      <a:pt x="11" y="840"/>
                      <a:pt x="467" y="864"/>
                    </a:cubicBezTo>
                    <a:cubicBezTo>
                      <a:pt x="985" y="892"/>
                      <a:pt x="1503" y="904"/>
                      <a:pt x="2021" y="904"/>
                    </a:cubicBezTo>
                    <a:cubicBezTo>
                      <a:pt x="4100" y="904"/>
                      <a:pt x="6176" y="723"/>
                      <a:pt x="8253" y="723"/>
                    </a:cubicBezTo>
                    <a:cubicBezTo>
                      <a:pt x="9184" y="723"/>
                      <a:pt x="10115" y="759"/>
                      <a:pt x="11047" y="864"/>
                    </a:cubicBezTo>
                    <a:cubicBezTo>
                      <a:pt x="11063" y="866"/>
                      <a:pt x="11079" y="867"/>
                      <a:pt x="11094" y="867"/>
                    </a:cubicBezTo>
                    <a:cubicBezTo>
                      <a:pt x="11508" y="867"/>
                      <a:pt x="11488" y="193"/>
                      <a:pt x="11047" y="142"/>
                    </a:cubicBezTo>
                    <a:cubicBezTo>
                      <a:pt x="10115" y="37"/>
                      <a:pt x="9184" y="0"/>
                      <a:pt x="8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6491475" y="2049400"/>
                <a:ext cx="2876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1507" h="904" extrusionOk="0">
                    <a:moveTo>
                      <a:pt x="8252" y="0"/>
                    </a:moveTo>
                    <a:cubicBezTo>
                      <a:pt x="6174" y="0"/>
                      <a:pt x="4099" y="181"/>
                      <a:pt x="2019" y="181"/>
                    </a:cubicBezTo>
                    <a:cubicBezTo>
                      <a:pt x="1501" y="181"/>
                      <a:pt x="983" y="170"/>
                      <a:pt x="464" y="142"/>
                    </a:cubicBezTo>
                    <a:cubicBezTo>
                      <a:pt x="456" y="142"/>
                      <a:pt x="449" y="142"/>
                      <a:pt x="441" y="142"/>
                    </a:cubicBezTo>
                    <a:cubicBezTo>
                      <a:pt x="1" y="142"/>
                      <a:pt x="10" y="840"/>
                      <a:pt x="464" y="864"/>
                    </a:cubicBezTo>
                    <a:cubicBezTo>
                      <a:pt x="983" y="892"/>
                      <a:pt x="1501" y="904"/>
                      <a:pt x="2019" y="904"/>
                    </a:cubicBezTo>
                    <a:cubicBezTo>
                      <a:pt x="4099" y="904"/>
                      <a:pt x="6174" y="723"/>
                      <a:pt x="8252" y="723"/>
                    </a:cubicBezTo>
                    <a:cubicBezTo>
                      <a:pt x="9183" y="723"/>
                      <a:pt x="10114" y="759"/>
                      <a:pt x="11046" y="864"/>
                    </a:cubicBezTo>
                    <a:cubicBezTo>
                      <a:pt x="11062" y="866"/>
                      <a:pt x="11078" y="867"/>
                      <a:pt x="11093" y="867"/>
                    </a:cubicBezTo>
                    <a:cubicBezTo>
                      <a:pt x="11506" y="867"/>
                      <a:pt x="11487" y="193"/>
                      <a:pt x="11046" y="142"/>
                    </a:cubicBezTo>
                    <a:cubicBezTo>
                      <a:pt x="10114" y="37"/>
                      <a:pt x="9183" y="0"/>
                      <a:pt x="8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5897275" y="1697275"/>
                <a:ext cx="211125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8235" extrusionOk="0">
                    <a:moveTo>
                      <a:pt x="508" y="1"/>
                    </a:moveTo>
                    <a:cubicBezTo>
                      <a:pt x="242" y="1"/>
                      <a:pt x="0" y="362"/>
                      <a:pt x="236" y="627"/>
                    </a:cubicBezTo>
                    <a:cubicBezTo>
                      <a:pt x="2588" y="3271"/>
                      <a:pt x="5521" y="5319"/>
                      <a:pt x="7719" y="8109"/>
                    </a:cubicBezTo>
                    <a:cubicBezTo>
                      <a:pt x="7788" y="8197"/>
                      <a:pt x="7871" y="8234"/>
                      <a:pt x="7952" y="8234"/>
                    </a:cubicBezTo>
                    <a:cubicBezTo>
                      <a:pt x="8206" y="8234"/>
                      <a:pt x="8445" y="7873"/>
                      <a:pt x="8229" y="7600"/>
                    </a:cubicBezTo>
                    <a:cubicBezTo>
                      <a:pt x="6030" y="4809"/>
                      <a:pt x="3098" y="2761"/>
                      <a:pt x="746" y="117"/>
                    </a:cubicBezTo>
                    <a:cubicBezTo>
                      <a:pt x="673" y="35"/>
                      <a:pt x="589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5898475" y="2221000"/>
                <a:ext cx="213875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8172" extrusionOk="0">
                    <a:moveTo>
                      <a:pt x="7989" y="0"/>
                    </a:moveTo>
                    <a:cubicBezTo>
                      <a:pt x="7911" y="0"/>
                      <a:pt x="7829" y="25"/>
                      <a:pt x="7755" y="84"/>
                    </a:cubicBezTo>
                    <a:cubicBezTo>
                      <a:pt x="4964" y="2282"/>
                      <a:pt x="2917" y="5215"/>
                      <a:pt x="273" y="7566"/>
                    </a:cubicBezTo>
                    <a:cubicBezTo>
                      <a:pt x="0" y="7808"/>
                      <a:pt x="254" y="8172"/>
                      <a:pt x="544" y="8172"/>
                    </a:cubicBezTo>
                    <a:cubicBezTo>
                      <a:pt x="624" y="8172"/>
                      <a:pt x="708" y="8143"/>
                      <a:pt x="784" y="8076"/>
                    </a:cubicBezTo>
                    <a:cubicBezTo>
                      <a:pt x="3427" y="5725"/>
                      <a:pt x="5474" y="2793"/>
                      <a:pt x="8265" y="595"/>
                    </a:cubicBezTo>
                    <a:cubicBezTo>
                      <a:pt x="8554" y="367"/>
                      <a:pt x="8291" y="0"/>
                      <a:pt x="79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6421400" y="1698075"/>
                <a:ext cx="213875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8173" extrusionOk="0">
                    <a:moveTo>
                      <a:pt x="7989" y="1"/>
                    </a:moveTo>
                    <a:cubicBezTo>
                      <a:pt x="7911" y="1"/>
                      <a:pt x="7829" y="26"/>
                      <a:pt x="7754" y="85"/>
                    </a:cubicBezTo>
                    <a:cubicBezTo>
                      <a:pt x="4963" y="2283"/>
                      <a:pt x="2916" y="5216"/>
                      <a:pt x="273" y="7566"/>
                    </a:cubicBezTo>
                    <a:cubicBezTo>
                      <a:pt x="1" y="7808"/>
                      <a:pt x="254" y="8172"/>
                      <a:pt x="543" y="8172"/>
                    </a:cubicBezTo>
                    <a:cubicBezTo>
                      <a:pt x="624" y="8172"/>
                      <a:pt x="707" y="8144"/>
                      <a:pt x="783" y="8077"/>
                    </a:cubicBezTo>
                    <a:cubicBezTo>
                      <a:pt x="3427" y="5726"/>
                      <a:pt x="5474" y="2793"/>
                      <a:pt x="8264" y="595"/>
                    </a:cubicBezTo>
                    <a:cubicBezTo>
                      <a:pt x="8555" y="367"/>
                      <a:pt x="8291" y="1"/>
                      <a:pt x="7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6343575" y="1721600"/>
                <a:ext cx="6885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5115" extrusionOk="0">
                    <a:moveTo>
                      <a:pt x="2315" y="1"/>
                    </a:moveTo>
                    <a:cubicBezTo>
                      <a:pt x="2169" y="1"/>
                      <a:pt x="2019" y="73"/>
                      <a:pt x="1950" y="240"/>
                    </a:cubicBezTo>
                    <a:lnTo>
                      <a:pt x="109" y="4683"/>
                    </a:lnTo>
                    <a:cubicBezTo>
                      <a:pt x="1" y="4944"/>
                      <a:pt x="214" y="5114"/>
                      <a:pt x="438" y="5114"/>
                    </a:cubicBezTo>
                    <a:cubicBezTo>
                      <a:pt x="584" y="5114"/>
                      <a:pt x="735" y="5042"/>
                      <a:pt x="804" y="4874"/>
                    </a:cubicBezTo>
                    <a:lnTo>
                      <a:pt x="804" y="4876"/>
                    </a:lnTo>
                    <a:lnTo>
                      <a:pt x="2646" y="431"/>
                    </a:lnTo>
                    <a:cubicBezTo>
                      <a:pt x="2753" y="171"/>
                      <a:pt x="2540" y="1"/>
                      <a:pt x="2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6115800" y="2271525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2314" y="0"/>
                    </a:moveTo>
                    <a:cubicBezTo>
                      <a:pt x="2168" y="0"/>
                      <a:pt x="2018" y="72"/>
                      <a:pt x="1949" y="239"/>
                    </a:cubicBezTo>
                    <a:cubicBezTo>
                      <a:pt x="1335" y="1721"/>
                      <a:pt x="722" y="3201"/>
                      <a:pt x="109" y="4682"/>
                    </a:cubicBezTo>
                    <a:cubicBezTo>
                      <a:pt x="1" y="4943"/>
                      <a:pt x="215" y="5114"/>
                      <a:pt x="440" y="5114"/>
                    </a:cubicBezTo>
                    <a:cubicBezTo>
                      <a:pt x="585" y="5114"/>
                      <a:pt x="736" y="5042"/>
                      <a:pt x="805" y="4875"/>
                    </a:cubicBezTo>
                    <a:cubicBezTo>
                      <a:pt x="1418" y="3394"/>
                      <a:pt x="2032" y="1912"/>
                      <a:pt x="2644" y="431"/>
                    </a:cubicBezTo>
                    <a:cubicBezTo>
                      <a:pt x="2752" y="171"/>
                      <a:pt x="2538" y="0"/>
                      <a:pt x="2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6115825" y="1721600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438" y="0"/>
                    </a:moveTo>
                    <a:cubicBezTo>
                      <a:pt x="214" y="0"/>
                      <a:pt x="1" y="171"/>
                      <a:pt x="109" y="431"/>
                    </a:cubicBezTo>
                    <a:cubicBezTo>
                      <a:pt x="722" y="1913"/>
                      <a:pt x="1334" y="3394"/>
                      <a:pt x="1948" y="4874"/>
                    </a:cubicBezTo>
                    <a:cubicBezTo>
                      <a:pt x="2017" y="5042"/>
                      <a:pt x="2168" y="5114"/>
                      <a:pt x="2314" y="5114"/>
                    </a:cubicBezTo>
                    <a:cubicBezTo>
                      <a:pt x="2538" y="5114"/>
                      <a:pt x="2751" y="4944"/>
                      <a:pt x="2644" y="4683"/>
                    </a:cubicBezTo>
                    <a:cubicBezTo>
                      <a:pt x="2031" y="3202"/>
                      <a:pt x="1417" y="1720"/>
                      <a:pt x="804" y="240"/>
                    </a:cubicBezTo>
                    <a:cubicBezTo>
                      <a:pt x="735" y="73"/>
                      <a:pt x="584" y="0"/>
                      <a:pt x="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6343600" y="2271525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438" y="0"/>
                    </a:moveTo>
                    <a:cubicBezTo>
                      <a:pt x="214" y="0"/>
                      <a:pt x="1" y="171"/>
                      <a:pt x="108" y="431"/>
                    </a:cubicBezTo>
                    <a:cubicBezTo>
                      <a:pt x="722" y="1912"/>
                      <a:pt x="1335" y="3394"/>
                      <a:pt x="1949" y="4875"/>
                    </a:cubicBezTo>
                    <a:cubicBezTo>
                      <a:pt x="2017" y="5042"/>
                      <a:pt x="2168" y="5114"/>
                      <a:pt x="2313" y="5114"/>
                    </a:cubicBezTo>
                    <a:cubicBezTo>
                      <a:pt x="2538" y="5114"/>
                      <a:pt x="2752" y="4943"/>
                      <a:pt x="2643" y="4682"/>
                    </a:cubicBezTo>
                    <a:cubicBezTo>
                      <a:pt x="2030" y="3202"/>
                      <a:pt x="1416" y="1721"/>
                      <a:pt x="804" y="239"/>
                    </a:cubicBezTo>
                    <a:cubicBezTo>
                      <a:pt x="735" y="72"/>
                      <a:pt x="584" y="0"/>
                      <a:pt x="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5921775" y="1914150"/>
                <a:ext cx="13475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2595" extrusionOk="0">
                    <a:moveTo>
                      <a:pt x="436" y="1"/>
                    </a:moveTo>
                    <a:cubicBezTo>
                      <a:pt x="105" y="1"/>
                      <a:pt x="0" y="570"/>
                      <a:pt x="377" y="725"/>
                    </a:cubicBezTo>
                    <a:cubicBezTo>
                      <a:pt x="1858" y="1339"/>
                      <a:pt x="3340" y="1952"/>
                      <a:pt x="4821" y="2566"/>
                    </a:cubicBezTo>
                    <a:cubicBezTo>
                      <a:pt x="4869" y="2586"/>
                      <a:pt x="4914" y="2594"/>
                      <a:pt x="4955" y="2594"/>
                    </a:cubicBezTo>
                    <a:cubicBezTo>
                      <a:pt x="5285" y="2594"/>
                      <a:pt x="5389" y="2025"/>
                      <a:pt x="5014" y="1870"/>
                    </a:cubicBezTo>
                    <a:lnTo>
                      <a:pt x="570" y="29"/>
                    </a:lnTo>
                    <a:cubicBezTo>
                      <a:pt x="522" y="10"/>
                      <a:pt x="477" y="1"/>
                      <a:pt x="4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6471725" y="2141975"/>
                <a:ext cx="1347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2595" extrusionOk="0">
                    <a:moveTo>
                      <a:pt x="433" y="0"/>
                    </a:moveTo>
                    <a:cubicBezTo>
                      <a:pt x="104" y="0"/>
                      <a:pt x="0" y="569"/>
                      <a:pt x="375" y="724"/>
                    </a:cubicBezTo>
                    <a:lnTo>
                      <a:pt x="4820" y="2566"/>
                    </a:lnTo>
                    <a:cubicBezTo>
                      <a:pt x="4867" y="2586"/>
                      <a:pt x="4912" y="2594"/>
                      <a:pt x="4953" y="2594"/>
                    </a:cubicBezTo>
                    <a:cubicBezTo>
                      <a:pt x="5282" y="2594"/>
                      <a:pt x="5387" y="2025"/>
                      <a:pt x="5011" y="1870"/>
                    </a:cubicBezTo>
                    <a:lnTo>
                      <a:pt x="5011" y="1868"/>
                    </a:lnTo>
                    <a:lnTo>
                      <a:pt x="568" y="29"/>
                    </a:lnTo>
                    <a:cubicBezTo>
                      <a:pt x="520" y="9"/>
                      <a:pt x="475" y="0"/>
                      <a:pt x="4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6471725" y="1914200"/>
                <a:ext cx="134700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2593" extrusionOk="0">
                    <a:moveTo>
                      <a:pt x="4953" y="0"/>
                    </a:moveTo>
                    <a:cubicBezTo>
                      <a:pt x="4912" y="0"/>
                      <a:pt x="4867" y="9"/>
                      <a:pt x="4820" y="29"/>
                    </a:cubicBezTo>
                    <a:lnTo>
                      <a:pt x="375" y="1869"/>
                    </a:lnTo>
                    <a:cubicBezTo>
                      <a:pt x="0" y="2024"/>
                      <a:pt x="104" y="2593"/>
                      <a:pt x="433" y="2593"/>
                    </a:cubicBezTo>
                    <a:cubicBezTo>
                      <a:pt x="475" y="2593"/>
                      <a:pt x="520" y="2584"/>
                      <a:pt x="568" y="2564"/>
                    </a:cubicBezTo>
                    <a:lnTo>
                      <a:pt x="5011" y="725"/>
                    </a:lnTo>
                    <a:cubicBezTo>
                      <a:pt x="5387" y="568"/>
                      <a:pt x="5283" y="0"/>
                      <a:pt x="4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5921800" y="2141950"/>
                <a:ext cx="1347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2595" extrusionOk="0">
                    <a:moveTo>
                      <a:pt x="4954" y="0"/>
                    </a:moveTo>
                    <a:cubicBezTo>
                      <a:pt x="4913" y="0"/>
                      <a:pt x="4868" y="9"/>
                      <a:pt x="4820" y="29"/>
                    </a:cubicBezTo>
                    <a:lnTo>
                      <a:pt x="377" y="1869"/>
                    </a:lnTo>
                    <a:cubicBezTo>
                      <a:pt x="1" y="2025"/>
                      <a:pt x="106" y="2594"/>
                      <a:pt x="435" y="2594"/>
                    </a:cubicBezTo>
                    <a:cubicBezTo>
                      <a:pt x="476" y="2594"/>
                      <a:pt x="521" y="2585"/>
                      <a:pt x="569" y="2565"/>
                    </a:cubicBezTo>
                    <a:lnTo>
                      <a:pt x="5013" y="725"/>
                    </a:lnTo>
                    <a:cubicBezTo>
                      <a:pt x="5388" y="570"/>
                      <a:pt x="5284" y="0"/>
                      <a:pt x="4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6122650" y="1948125"/>
                <a:ext cx="1468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452" extrusionOk="0">
                    <a:moveTo>
                      <a:pt x="293" y="1"/>
                    </a:moveTo>
                    <a:cubicBezTo>
                      <a:pt x="1" y="1"/>
                      <a:pt x="1" y="452"/>
                      <a:pt x="293" y="452"/>
                    </a:cubicBezTo>
                    <a:lnTo>
                      <a:pt x="5583" y="452"/>
                    </a:lnTo>
                    <a:cubicBezTo>
                      <a:pt x="5873" y="452"/>
                      <a:pt x="5873" y="1"/>
                      <a:pt x="55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6107650" y="1979700"/>
                <a:ext cx="14680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70" extrusionOk="0">
                    <a:moveTo>
                      <a:pt x="5583" y="0"/>
                    </a:moveTo>
                    <a:cubicBezTo>
                      <a:pt x="5582" y="0"/>
                      <a:pt x="5581" y="0"/>
                      <a:pt x="5580" y="0"/>
                    </a:cubicBezTo>
                    <a:cubicBezTo>
                      <a:pt x="4304" y="13"/>
                      <a:pt x="3030" y="118"/>
                      <a:pt x="1756" y="118"/>
                    </a:cubicBezTo>
                    <a:cubicBezTo>
                      <a:pt x="1268" y="118"/>
                      <a:pt x="779" y="103"/>
                      <a:pt x="290" y="61"/>
                    </a:cubicBezTo>
                    <a:cubicBezTo>
                      <a:pt x="282" y="60"/>
                      <a:pt x="275" y="60"/>
                      <a:pt x="267" y="60"/>
                    </a:cubicBezTo>
                    <a:cubicBezTo>
                      <a:pt x="0" y="60"/>
                      <a:pt x="10" y="488"/>
                      <a:pt x="290" y="512"/>
                    </a:cubicBezTo>
                    <a:cubicBezTo>
                      <a:pt x="779" y="554"/>
                      <a:pt x="1268" y="569"/>
                      <a:pt x="1756" y="569"/>
                    </a:cubicBezTo>
                    <a:cubicBezTo>
                      <a:pt x="3031" y="569"/>
                      <a:pt x="4305" y="464"/>
                      <a:pt x="5580" y="451"/>
                    </a:cubicBezTo>
                    <a:cubicBezTo>
                      <a:pt x="5871" y="449"/>
                      <a:pt x="5872" y="0"/>
                      <a:pt x="5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6091125" y="2021750"/>
                <a:ext cx="2324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9298" h="575" extrusionOk="0">
                    <a:moveTo>
                      <a:pt x="266" y="1"/>
                    </a:moveTo>
                    <a:cubicBezTo>
                      <a:pt x="1" y="1"/>
                      <a:pt x="10" y="428"/>
                      <a:pt x="289" y="453"/>
                    </a:cubicBezTo>
                    <a:cubicBezTo>
                      <a:pt x="1299" y="544"/>
                      <a:pt x="2308" y="575"/>
                      <a:pt x="3318" y="575"/>
                    </a:cubicBezTo>
                    <a:cubicBezTo>
                      <a:pt x="5213" y="575"/>
                      <a:pt x="7110" y="467"/>
                      <a:pt x="9008" y="453"/>
                    </a:cubicBezTo>
                    <a:cubicBezTo>
                      <a:pt x="9297" y="450"/>
                      <a:pt x="9298" y="2"/>
                      <a:pt x="9009" y="2"/>
                    </a:cubicBezTo>
                    <a:cubicBezTo>
                      <a:pt x="9008" y="2"/>
                      <a:pt x="9008" y="2"/>
                      <a:pt x="9008" y="2"/>
                    </a:cubicBezTo>
                    <a:cubicBezTo>
                      <a:pt x="7110" y="16"/>
                      <a:pt x="5213" y="124"/>
                      <a:pt x="3318" y="124"/>
                    </a:cubicBezTo>
                    <a:cubicBezTo>
                      <a:pt x="2308" y="124"/>
                      <a:pt x="1299" y="93"/>
                      <a:pt x="289" y="2"/>
                    </a:cubicBezTo>
                    <a:cubicBezTo>
                      <a:pt x="281" y="1"/>
                      <a:pt x="273" y="1"/>
                      <a:pt x="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6095600" y="2071400"/>
                <a:ext cx="1453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24" extrusionOk="0">
                    <a:moveTo>
                      <a:pt x="5524" y="1"/>
                    </a:moveTo>
                    <a:cubicBezTo>
                      <a:pt x="5524" y="1"/>
                      <a:pt x="5523" y="1"/>
                      <a:pt x="5522" y="1"/>
                    </a:cubicBezTo>
                    <a:cubicBezTo>
                      <a:pt x="4112" y="7"/>
                      <a:pt x="2703" y="73"/>
                      <a:pt x="1293" y="73"/>
                    </a:cubicBezTo>
                    <a:cubicBezTo>
                      <a:pt x="959" y="73"/>
                      <a:pt x="625" y="69"/>
                      <a:pt x="291" y="60"/>
                    </a:cubicBezTo>
                    <a:cubicBezTo>
                      <a:pt x="288" y="60"/>
                      <a:pt x="286" y="60"/>
                      <a:pt x="284" y="60"/>
                    </a:cubicBezTo>
                    <a:cubicBezTo>
                      <a:pt x="0" y="60"/>
                      <a:pt x="3" y="503"/>
                      <a:pt x="291" y="511"/>
                    </a:cubicBezTo>
                    <a:cubicBezTo>
                      <a:pt x="624" y="520"/>
                      <a:pt x="958" y="524"/>
                      <a:pt x="1292" y="524"/>
                    </a:cubicBezTo>
                    <a:cubicBezTo>
                      <a:pt x="2702" y="524"/>
                      <a:pt x="4111" y="458"/>
                      <a:pt x="5522" y="451"/>
                    </a:cubicBezTo>
                    <a:cubicBezTo>
                      <a:pt x="5811" y="449"/>
                      <a:pt x="5812" y="1"/>
                      <a:pt x="55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6107625" y="2114975"/>
                <a:ext cx="1934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569" extrusionOk="0">
                    <a:moveTo>
                      <a:pt x="288" y="1"/>
                    </a:moveTo>
                    <a:cubicBezTo>
                      <a:pt x="1" y="1"/>
                      <a:pt x="2" y="449"/>
                      <a:pt x="291" y="452"/>
                    </a:cubicBezTo>
                    <a:cubicBezTo>
                      <a:pt x="2016" y="464"/>
                      <a:pt x="3738" y="568"/>
                      <a:pt x="5461" y="568"/>
                    </a:cubicBezTo>
                    <a:cubicBezTo>
                      <a:pt x="6122" y="568"/>
                      <a:pt x="6784" y="553"/>
                      <a:pt x="7445" y="511"/>
                    </a:cubicBezTo>
                    <a:cubicBezTo>
                      <a:pt x="7729" y="493"/>
                      <a:pt x="7735" y="59"/>
                      <a:pt x="7462" y="59"/>
                    </a:cubicBezTo>
                    <a:cubicBezTo>
                      <a:pt x="7456" y="59"/>
                      <a:pt x="7451" y="59"/>
                      <a:pt x="7445" y="60"/>
                    </a:cubicBezTo>
                    <a:cubicBezTo>
                      <a:pt x="6783" y="102"/>
                      <a:pt x="6120" y="118"/>
                      <a:pt x="5458" y="118"/>
                    </a:cubicBezTo>
                    <a:cubicBezTo>
                      <a:pt x="3736" y="118"/>
                      <a:pt x="2015" y="13"/>
                      <a:pt x="291" y="1"/>
                    </a:cubicBezTo>
                    <a:cubicBezTo>
                      <a:pt x="290" y="1"/>
                      <a:pt x="289" y="1"/>
                      <a:pt x="2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6133150" y="2158500"/>
                <a:ext cx="16782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600" extrusionOk="0">
                    <a:moveTo>
                      <a:pt x="6451" y="1"/>
                    </a:moveTo>
                    <a:cubicBezTo>
                      <a:pt x="6443" y="1"/>
                      <a:pt x="6434" y="1"/>
                      <a:pt x="6424" y="2"/>
                    </a:cubicBezTo>
                    <a:cubicBezTo>
                      <a:pt x="5328" y="120"/>
                      <a:pt x="4231" y="148"/>
                      <a:pt x="3132" y="148"/>
                    </a:cubicBezTo>
                    <a:cubicBezTo>
                      <a:pt x="2186" y="148"/>
                      <a:pt x="1239" y="127"/>
                      <a:pt x="292" y="123"/>
                    </a:cubicBezTo>
                    <a:cubicBezTo>
                      <a:pt x="292" y="123"/>
                      <a:pt x="291" y="123"/>
                      <a:pt x="291" y="123"/>
                    </a:cubicBezTo>
                    <a:cubicBezTo>
                      <a:pt x="1" y="123"/>
                      <a:pt x="2" y="573"/>
                      <a:pt x="292" y="575"/>
                    </a:cubicBezTo>
                    <a:cubicBezTo>
                      <a:pt x="1239" y="578"/>
                      <a:pt x="2186" y="600"/>
                      <a:pt x="3132" y="600"/>
                    </a:cubicBezTo>
                    <a:cubicBezTo>
                      <a:pt x="4231" y="600"/>
                      <a:pt x="5328" y="571"/>
                      <a:pt x="6424" y="454"/>
                    </a:cubicBezTo>
                    <a:cubicBezTo>
                      <a:pt x="6701" y="424"/>
                      <a:pt x="6713" y="1"/>
                      <a:pt x="64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7"/>
            <p:cNvGrpSpPr/>
            <p:nvPr/>
          </p:nvGrpSpPr>
          <p:grpSpPr>
            <a:xfrm>
              <a:off x="5049616" y="2969684"/>
              <a:ext cx="664134" cy="811457"/>
              <a:chOff x="5085675" y="3418850"/>
              <a:chExt cx="654900" cy="800175"/>
            </a:xfrm>
          </p:grpSpPr>
          <p:sp>
            <p:nvSpPr>
              <p:cNvPr id="291" name="Google Shape;291;p27"/>
              <p:cNvSpPr/>
              <p:nvPr/>
            </p:nvSpPr>
            <p:spPr>
              <a:xfrm>
                <a:off x="5085675" y="3418850"/>
                <a:ext cx="654900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196" h="32007" extrusionOk="0">
                    <a:moveTo>
                      <a:pt x="22905" y="2559"/>
                    </a:moveTo>
                    <a:cubicBezTo>
                      <a:pt x="21582" y="4986"/>
                      <a:pt x="20445" y="7657"/>
                      <a:pt x="20111" y="10287"/>
                    </a:cubicBezTo>
                    <a:cubicBezTo>
                      <a:pt x="19960" y="11478"/>
                      <a:pt x="19976" y="12825"/>
                      <a:pt x="21053" y="13581"/>
                    </a:cubicBezTo>
                    <a:cubicBezTo>
                      <a:pt x="21436" y="13849"/>
                      <a:pt x="21887" y="13954"/>
                      <a:pt x="22366" y="13954"/>
                    </a:cubicBezTo>
                    <a:cubicBezTo>
                      <a:pt x="23156" y="13954"/>
                      <a:pt x="24022" y="13668"/>
                      <a:pt x="24780" y="13354"/>
                    </a:cubicBezTo>
                    <a:lnTo>
                      <a:pt x="24780" y="13354"/>
                    </a:lnTo>
                    <a:cubicBezTo>
                      <a:pt x="22472" y="16945"/>
                      <a:pt x="19756" y="20202"/>
                      <a:pt x="16851" y="23335"/>
                    </a:cubicBezTo>
                    <a:cubicBezTo>
                      <a:pt x="14228" y="26165"/>
                      <a:pt x="11555" y="29598"/>
                      <a:pt x="7816" y="30950"/>
                    </a:cubicBezTo>
                    <a:cubicBezTo>
                      <a:pt x="7301" y="31137"/>
                      <a:pt x="6766" y="31225"/>
                      <a:pt x="6240" y="31225"/>
                    </a:cubicBezTo>
                    <a:cubicBezTo>
                      <a:pt x="4074" y="31225"/>
                      <a:pt x="2045" y="29727"/>
                      <a:pt x="2023" y="27393"/>
                    </a:cubicBezTo>
                    <a:cubicBezTo>
                      <a:pt x="2002" y="25272"/>
                      <a:pt x="3295" y="23184"/>
                      <a:pt x="4408" y="21473"/>
                    </a:cubicBezTo>
                    <a:cubicBezTo>
                      <a:pt x="7503" y="16713"/>
                      <a:pt x="11759" y="12662"/>
                      <a:pt x="15878" y="8802"/>
                    </a:cubicBezTo>
                    <a:cubicBezTo>
                      <a:pt x="18150" y="6675"/>
                      <a:pt x="20623" y="4699"/>
                      <a:pt x="22905" y="2559"/>
                    </a:cubicBezTo>
                    <a:close/>
                    <a:moveTo>
                      <a:pt x="24587" y="1"/>
                    </a:moveTo>
                    <a:cubicBezTo>
                      <a:pt x="24505" y="1"/>
                      <a:pt x="24420" y="33"/>
                      <a:pt x="24346" y="112"/>
                    </a:cubicBezTo>
                    <a:lnTo>
                      <a:pt x="24348" y="112"/>
                    </a:lnTo>
                    <a:cubicBezTo>
                      <a:pt x="21420" y="3215"/>
                      <a:pt x="17950" y="5863"/>
                      <a:pt x="14845" y="8786"/>
                    </a:cubicBezTo>
                    <a:cubicBezTo>
                      <a:pt x="10638" y="12745"/>
                      <a:pt x="6351" y="16939"/>
                      <a:pt x="3295" y="21882"/>
                    </a:cubicBezTo>
                    <a:cubicBezTo>
                      <a:pt x="1342" y="25043"/>
                      <a:pt x="1" y="29198"/>
                      <a:pt x="3873" y="31420"/>
                    </a:cubicBezTo>
                    <a:cubicBezTo>
                      <a:pt x="4591" y="31832"/>
                      <a:pt x="5336" y="32006"/>
                      <a:pt x="6085" y="32006"/>
                    </a:cubicBezTo>
                    <a:cubicBezTo>
                      <a:pt x="8491" y="32006"/>
                      <a:pt x="10933" y="30209"/>
                      <a:pt x="12620" y="28740"/>
                    </a:cubicBezTo>
                    <a:cubicBezTo>
                      <a:pt x="15632" y="26115"/>
                      <a:pt x="18341" y="22906"/>
                      <a:pt x="20906" y="19855"/>
                    </a:cubicBezTo>
                    <a:cubicBezTo>
                      <a:pt x="22791" y="17610"/>
                      <a:pt x="24502" y="15226"/>
                      <a:pt x="26027" y="12724"/>
                    </a:cubicBezTo>
                    <a:cubicBezTo>
                      <a:pt x="26195" y="12449"/>
                      <a:pt x="25959" y="12195"/>
                      <a:pt x="25699" y="12195"/>
                    </a:cubicBezTo>
                    <a:cubicBezTo>
                      <a:pt x="25644" y="12195"/>
                      <a:pt x="25587" y="12207"/>
                      <a:pt x="25533" y="12232"/>
                    </a:cubicBezTo>
                    <a:cubicBezTo>
                      <a:pt x="24817" y="12562"/>
                      <a:pt x="23492" y="13218"/>
                      <a:pt x="22406" y="13218"/>
                    </a:cubicBezTo>
                    <a:cubicBezTo>
                      <a:pt x="21866" y="13218"/>
                      <a:pt x="21385" y="13055"/>
                      <a:pt x="21067" y="12610"/>
                    </a:cubicBezTo>
                    <a:cubicBezTo>
                      <a:pt x="20338" y="11588"/>
                      <a:pt x="20892" y="9793"/>
                      <a:pt x="21184" y="8721"/>
                    </a:cubicBezTo>
                    <a:cubicBezTo>
                      <a:pt x="21964" y="5859"/>
                      <a:pt x="23357" y="3067"/>
                      <a:pt x="24913" y="549"/>
                    </a:cubicBezTo>
                    <a:cubicBezTo>
                      <a:pt x="25028" y="364"/>
                      <a:pt x="24953" y="186"/>
                      <a:pt x="24816" y="90"/>
                    </a:cubicBezTo>
                    <a:lnTo>
                      <a:pt x="24816" y="90"/>
                    </a:lnTo>
                    <a:cubicBezTo>
                      <a:pt x="24751" y="35"/>
                      <a:pt x="24670" y="1"/>
                      <a:pt x="245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5172225" y="3978225"/>
                <a:ext cx="191750" cy="17022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6809" extrusionOk="0">
                    <a:moveTo>
                      <a:pt x="4121" y="709"/>
                    </a:moveTo>
                    <a:cubicBezTo>
                      <a:pt x="4592" y="709"/>
                      <a:pt x="5047" y="845"/>
                      <a:pt x="5412" y="1165"/>
                    </a:cubicBezTo>
                    <a:lnTo>
                      <a:pt x="5412" y="1165"/>
                    </a:lnTo>
                    <a:cubicBezTo>
                      <a:pt x="5416" y="1169"/>
                      <a:pt x="5420" y="1173"/>
                      <a:pt x="5425" y="1177"/>
                    </a:cubicBezTo>
                    <a:cubicBezTo>
                      <a:pt x="6583" y="2275"/>
                      <a:pt x="6850" y="3710"/>
                      <a:pt x="5752" y="4953"/>
                    </a:cubicBezTo>
                    <a:cubicBezTo>
                      <a:pt x="5189" y="5589"/>
                      <a:pt x="4296" y="6071"/>
                      <a:pt x="3430" y="6071"/>
                    </a:cubicBezTo>
                    <a:cubicBezTo>
                      <a:pt x="3046" y="6071"/>
                      <a:pt x="2668" y="5976"/>
                      <a:pt x="2327" y="5759"/>
                    </a:cubicBezTo>
                    <a:cubicBezTo>
                      <a:pt x="973" y="4898"/>
                      <a:pt x="928" y="2769"/>
                      <a:pt x="1929" y="1681"/>
                    </a:cubicBezTo>
                    <a:cubicBezTo>
                      <a:pt x="2449" y="1115"/>
                      <a:pt x="3308" y="709"/>
                      <a:pt x="4121" y="709"/>
                    </a:cubicBezTo>
                    <a:close/>
                    <a:moveTo>
                      <a:pt x="4143" y="0"/>
                    </a:moveTo>
                    <a:cubicBezTo>
                      <a:pt x="3207" y="0"/>
                      <a:pt x="2244" y="426"/>
                      <a:pt x="1537" y="1054"/>
                    </a:cubicBezTo>
                    <a:cubicBezTo>
                      <a:pt x="1" y="2417"/>
                      <a:pt x="284" y="4933"/>
                      <a:pt x="1767" y="6234"/>
                    </a:cubicBezTo>
                    <a:cubicBezTo>
                      <a:pt x="2230" y="6641"/>
                      <a:pt x="2778" y="6808"/>
                      <a:pt x="3342" y="6808"/>
                    </a:cubicBezTo>
                    <a:cubicBezTo>
                      <a:pt x="4364" y="6808"/>
                      <a:pt x="5437" y="6257"/>
                      <a:pt x="6144" y="5585"/>
                    </a:cubicBezTo>
                    <a:cubicBezTo>
                      <a:pt x="7670" y="4137"/>
                      <a:pt x="7393" y="2079"/>
                      <a:pt x="5969" y="700"/>
                    </a:cubicBezTo>
                    <a:lnTo>
                      <a:pt x="5969" y="700"/>
                    </a:lnTo>
                    <a:cubicBezTo>
                      <a:pt x="5959" y="689"/>
                      <a:pt x="5948" y="678"/>
                      <a:pt x="5936" y="667"/>
                    </a:cubicBezTo>
                    <a:lnTo>
                      <a:pt x="5936" y="667"/>
                    </a:lnTo>
                    <a:lnTo>
                      <a:pt x="5936" y="668"/>
                    </a:lnTo>
                    <a:lnTo>
                      <a:pt x="5936" y="668"/>
                    </a:lnTo>
                    <a:cubicBezTo>
                      <a:pt x="5935" y="667"/>
                      <a:pt x="5935" y="667"/>
                      <a:pt x="5935" y="667"/>
                    </a:cubicBezTo>
                    <a:cubicBezTo>
                      <a:pt x="5922" y="655"/>
                      <a:pt x="5910" y="644"/>
                      <a:pt x="5897" y="635"/>
                    </a:cubicBezTo>
                    <a:lnTo>
                      <a:pt x="5897" y="635"/>
                    </a:lnTo>
                    <a:cubicBezTo>
                      <a:pt x="5380" y="190"/>
                      <a:pt x="4768" y="0"/>
                      <a:pt x="4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5244375" y="3986175"/>
                <a:ext cx="10177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79" extrusionOk="0">
                    <a:moveTo>
                      <a:pt x="320" y="0"/>
                    </a:moveTo>
                    <a:cubicBezTo>
                      <a:pt x="153" y="0"/>
                      <a:pt x="1" y="226"/>
                      <a:pt x="151" y="390"/>
                    </a:cubicBezTo>
                    <a:cubicBezTo>
                      <a:pt x="1137" y="1470"/>
                      <a:pt x="2338" y="2269"/>
                      <a:pt x="3624" y="2950"/>
                    </a:cubicBezTo>
                    <a:cubicBezTo>
                      <a:pt x="3661" y="2970"/>
                      <a:pt x="3698" y="2979"/>
                      <a:pt x="3733" y="2979"/>
                    </a:cubicBezTo>
                    <a:cubicBezTo>
                      <a:pt x="3937" y="2979"/>
                      <a:pt x="4071" y="2677"/>
                      <a:pt x="3851" y="2561"/>
                    </a:cubicBezTo>
                    <a:cubicBezTo>
                      <a:pt x="2599" y="1897"/>
                      <a:pt x="1431" y="1123"/>
                      <a:pt x="470" y="71"/>
                    </a:cubicBezTo>
                    <a:cubicBezTo>
                      <a:pt x="424" y="21"/>
                      <a:pt x="371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5215825" y="4005700"/>
                <a:ext cx="1225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642" extrusionOk="0">
                    <a:moveTo>
                      <a:pt x="320" y="1"/>
                    </a:moveTo>
                    <a:cubicBezTo>
                      <a:pt x="152" y="1"/>
                      <a:pt x="0" y="227"/>
                      <a:pt x="151" y="391"/>
                    </a:cubicBezTo>
                    <a:cubicBezTo>
                      <a:pt x="1374" y="1722"/>
                      <a:pt x="3121" y="2340"/>
                      <a:pt x="4419" y="3578"/>
                    </a:cubicBezTo>
                    <a:cubicBezTo>
                      <a:pt x="4466" y="3622"/>
                      <a:pt x="4519" y="3641"/>
                      <a:pt x="4569" y="3641"/>
                    </a:cubicBezTo>
                    <a:cubicBezTo>
                      <a:pt x="4746" y="3641"/>
                      <a:pt x="4902" y="3415"/>
                      <a:pt x="4738" y="3259"/>
                    </a:cubicBezTo>
                    <a:cubicBezTo>
                      <a:pt x="3440" y="2021"/>
                      <a:pt x="1690" y="1402"/>
                      <a:pt x="470" y="71"/>
                    </a:cubicBezTo>
                    <a:cubicBezTo>
                      <a:pt x="424" y="21"/>
                      <a:pt x="371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5195075" y="4032650"/>
                <a:ext cx="122375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3349" extrusionOk="0">
                    <a:moveTo>
                      <a:pt x="311" y="1"/>
                    </a:moveTo>
                    <a:cubicBezTo>
                      <a:pt x="149" y="1"/>
                      <a:pt x="0" y="227"/>
                      <a:pt x="139" y="397"/>
                    </a:cubicBezTo>
                    <a:cubicBezTo>
                      <a:pt x="1267" y="1772"/>
                      <a:pt x="2945" y="2453"/>
                      <a:pt x="4453" y="3317"/>
                    </a:cubicBezTo>
                    <a:cubicBezTo>
                      <a:pt x="4491" y="3339"/>
                      <a:pt x="4529" y="3348"/>
                      <a:pt x="4565" y="3348"/>
                    </a:cubicBezTo>
                    <a:cubicBezTo>
                      <a:pt x="4764" y="3348"/>
                      <a:pt x="4895" y="3050"/>
                      <a:pt x="4681" y="2928"/>
                    </a:cubicBezTo>
                    <a:cubicBezTo>
                      <a:pt x="3207" y="2083"/>
                      <a:pt x="1561" y="1423"/>
                      <a:pt x="458" y="77"/>
                    </a:cubicBezTo>
                    <a:cubicBezTo>
                      <a:pt x="414" y="23"/>
                      <a:pt x="362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5190075" y="4074800"/>
                <a:ext cx="92725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2385" extrusionOk="0">
                    <a:moveTo>
                      <a:pt x="315" y="1"/>
                    </a:moveTo>
                    <a:cubicBezTo>
                      <a:pt x="125" y="1"/>
                      <a:pt x="1" y="296"/>
                      <a:pt x="204" y="429"/>
                    </a:cubicBezTo>
                    <a:cubicBezTo>
                      <a:pt x="1218" y="1083"/>
                      <a:pt x="2232" y="1737"/>
                      <a:pt x="3270" y="2352"/>
                    </a:cubicBezTo>
                    <a:cubicBezTo>
                      <a:pt x="3309" y="2375"/>
                      <a:pt x="3348" y="2385"/>
                      <a:pt x="3384" y="2385"/>
                    </a:cubicBezTo>
                    <a:cubicBezTo>
                      <a:pt x="3580" y="2385"/>
                      <a:pt x="3709" y="2088"/>
                      <a:pt x="3497" y="1962"/>
                    </a:cubicBezTo>
                    <a:cubicBezTo>
                      <a:pt x="2459" y="1347"/>
                      <a:pt x="1445" y="694"/>
                      <a:pt x="431" y="38"/>
                    </a:cubicBezTo>
                    <a:cubicBezTo>
                      <a:pt x="391" y="12"/>
                      <a:pt x="352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5352625" y="3667875"/>
                <a:ext cx="19730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9272" extrusionOk="0">
                    <a:moveTo>
                      <a:pt x="7577" y="0"/>
                    </a:moveTo>
                    <a:cubicBezTo>
                      <a:pt x="7508" y="0"/>
                      <a:pt x="7439" y="31"/>
                      <a:pt x="7390" y="104"/>
                    </a:cubicBezTo>
                    <a:lnTo>
                      <a:pt x="7389" y="104"/>
                    </a:lnTo>
                    <a:cubicBezTo>
                      <a:pt x="6271" y="1809"/>
                      <a:pt x="5033" y="3432"/>
                      <a:pt x="3686" y="4961"/>
                    </a:cubicBezTo>
                    <a:cubicBezTo>
                      <a:pt x="2504" y="6302"/>
                      <a:pt x="1126" y="7456"/>
                      <a:pt x="115" y="8942"/>
                    </a:cubicBezTo>
                    <a:cubicBezTo>
                      <a:pt x="1" y="9110"/>
                      <a:pt x="157" y="9271"/>
                      <a:pt x="317" y="9271"/>
                    </a:cubicBezTo>
                    <a:cubicBezTo>
                      <a:pt x="386" y="9271"/>
                      <a:pt x="455" y="9241"/>
                      <a:pt x="504" y="9169"/>
                    </a:cubicBezTo>
                    <a:cubicBezTo>
                      <a:pt x="1601" y="7560"/>
                      <a:pt x="3126" y="6278"/>
                      <a:pt x="4410" y="4821"/>
                    </a:cubicBezTo>
                    <a:cubicBezTo>
                      <a:pt x="5646" y="3415"/>
                      <a:pt x="6753" y="1895"/>
                      <a:pt x="7780" y="331"/>
                    </a:cubicBezTo>
                    <a:cubicBezTo>
                      <a:pt x="7892" y="161"/>
                      <a:pt x="7736" y="0"/>
                      <a:pt x="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5387575" y="3774250"/>
                <a:ext cx="153350" cy="17857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143" extrusionOk="0">
                    <a:moveTo>
                      <a:pt x="5816" y="0"/>
                    </a:moveTo>
                    <a:cubicBezTo>
                      <a:pt x="5765" y="0"/>
                      <a:pt x="5712" y="21"/>
                      <a:pt x="5666" y="72"/>
                    </a:cubicBezTo>
                    <a:cubicBezTo>
                      <a:pt x="3723" y="2214"/>
                      <a:pt x="1919" y="4471"/>
                      <a:pt x="134" y="6745"/>
                    </a:cubicBezTo>
                    <a:cubicBezTo>
                      <a:pt x="1" y="6917"/>
                      <a:pt x="150" y="7142"/>
                      <a:pt x="308" y="7142"/>
                    </a:cubicBezTo>
                    <a:cubicBezTo>
                      <a:pt x="358" y="7142"/>
                      <a:pt x="410" y="7119"/>
                      <a:pt x="453" y="7064"/>
                    </a:cubicBezTo>
                    <a:cubicBezTo>
                      <a:pt x="2237" y="4790"/>
                      <a:pt x="4042" y="2533"/>
                      <a:pt x="5985" y="391"/>
                    </a:cubicBezTo>
                    <a:cubicBezTo>
                      <a:pt x="6134" y="226"/>
                      <a:pt x="5983" y="0"/>
                      <a:pt x="5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7"/>
              <p:cNvSpPr/>
              <p:nvPr/>
            </p:nvSpPr>
            <p:spPr>
              <a:xfrm>
                <a:off x="5415700" y="3804275"/>
                <a:ext cx="18230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8204" extrusionOk="0">
                    <a:moveTo>
                      <a:pt x="6974" y="1"/>
                    </a:moveTo>
                    <a:cubicBezTo>
                      <a:pt x="6923" y="1"/>
                      <a:pt x="6870" y="22"/>
                      <a:pt x="6825" y="73"/>
                    </a:cubicBezTo>
                    <a:cubicBezTo>
                      <a:pt x="4545" y="2639"/>
                      <a:pt x="2075" y="5042"/>
                      <a:pt x="116" y="7875"/>
                    </a:cubicBezTo>
                    <a:cubicBezTo>
                      <a:pt x="1" y="8044"/>
                      <a:pt x="157" y="8203"/>
                      <a:pt x="317" y="8203"/>
                    </a:cubicBezTo>
                    <a:cubicBezTo>
                      <a:pt x="386" y="8203"/>
                      <a:pt x="456" y="8174"/>
                      <a:pt x="505" y="8102"/>
                    </a:cubicBezTo>
                    <a:cubicBezTo>
                      <a:pt x="2442" y="5302"/>
                      <a:pt x="4889" y="2929"/>
                      <a:pt x="7144" y="392"/>
                    </a:cubicBezTo>
                    <a:cubicBezTo>
                      <a:pt x="7291" y="226"/>
                      <a:pt x="7140" y="1"/>
                      <a:pt x="69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27"/>
            <p:cNvSpPr/>
            <p:nvPr/>
          </p:nvSpPr>
          <p:spPr>
            <a:xfrm>
              <a:off x="4719494" y="319505"/>
              <a:ext cx="140250" cy="147602"/>
            </a:xfrm>
            <a:custGeom>
              <a:avLst/>
              <a:gdLst/>
              <a:ahLst/>
              <a:cxnLst/>
              <a:rect l="l" t="t" r="r" b="b"/>
              <a:pathLst>
                <a:path w="5532" h="5822" extrusionOk="0">
                  <a:moveTo>
                    <a:pt x="2790" y="1"/>
                  </a:moveTo>
                  <a:lnTo>
                    <a:pt x="2128" y="2226"/>
                  </a:lnTo>
                  <a:lnTo>
                    <a:pt x="2128" y="2226"/>
                  </a:lnTo>
                  <a:cubicBezTo>
                    <a:pt x="957" y="2238"/>
                    <a:pt x="1" y="2262"/>
                    <a:pt x="1" y="2262"/>
                  </a:cubicBezTo>
                  <a:cubicBezTo>
                    <a:pt x="570" y="2755"/>
                    <a:pt x="1139" y="3204"/>
                    <a:pt x="1708" y="3637"/>
                  </a:cubicBezTo>
                  <a:lnTo>
                    <a:pt x="1708" y="3637"/>
                  </a:lnTo>
                  <a:lnTo>
                    <a:pt x="1058" y="5822"/>
                  </a:lnTo>
                  <a:cubicBezTo>
                    <a:pt x="1489" y="5422"/>
                    <a:pt x="2101" y="4914"/>
                    <a:pt x="2735" y="4408"/>
                  </a:cubicBezTo>
                  <a:lnTo>
                    <a:pt x="2735" y="4408"/>
                  </a:lnTo>
                  <a:cubicBezTo>
                    <a:pt x="3267" y="4805"/>
                    <a:pt x="3798" y="5204"/>
                    <a:pt x="4329" y="5629"/>
                  </a:cubicBezTo>
                  <a:cubicBezTo>
                    <a:pt x="4186" y="5056"/>
                    <a:pt x="3992" y="4325"/>
                    <a:pt x="3789" y="3581"/>
                  </a:cubicBezTo>
                  <a:lnTo>
                    <a:pt x="3789" y="3581"/>
                  </a:lnTo>
                  <a:cubicBezTo>
                    <a:pt x="4744" y="2844"/>
                    <a:pt x="5532" y="2262"/>
                    <a:pt x="5532" y="2262"/>
                  </a:cubicBezTo>
                  <a:cubicBezTo>
                    <a:pt x="4975" y="2231"/>
                    <a:pt x="4204" y="2220"/>
                    <a:pt x="3414" y="2219"/>
                  </a:cubicBezTo>
                  <a:lnTo>
                    <a:pt x="3414" y="2219"/>
                  </a:lnTo>
                  <a:cubicBezTo>
                    <a:pt x="3074" y="994"/>
                    <a:pt x="2790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854597" y="958708"/>
              <a:ext cx="139058" cy="139033"/>
            </a:xfrm>
            <a:custGeom>
              <a:avLst/>
              <a:gdLst/>
              <a:ahLst/>
              <a:cxnLst/>
              <a:rect l="l" t="t" r="r" b="b"/>
              <a:pathLst>
                <a:path w="5485" h="5484" extrusionOk="0">
                  <a:moveTo>
                    <a:pt x="723" y="5483"/>
                  </a:moveTo>
                  <a:cubicBezTo>
                    <a:pt x="722" y="5483"/>
                    <a:pt x="722" y="5483"/>
                    <a:pt x="721" y="5484"/>
                  </a:cubicBezTo>
                  <a:lnTo>
                    <a:pt x="722" y="5484"/>
                  </a:lnTo>
                  <a:cubicBezTo>
                    <a:pt x="723" y="5483"/>
                    <a:pt x="723" y="5483"/>
                    <a:pt x="723" y="5483"/>
                  </a:cubicBezTo>
                  <a:close/>
                  <a:moveTo>
                    <a:pt x="2791" y="1"/>
                  </a:moveTo>
                  <a:cubicBezTo>
                    <a:pt x="2791" y="1"/>
                    <a:pt x="2445" y="1108"/>
                    <a:pt x="1991" y="2387"/>
                  </a:cubicBezTo>
                  <a:lnTo>
                    <a:pt x="1991" y="2387"/>
                  </a:lnTo>
                  <a:cubicBezTo>
                    <a:pt x="1327" y="2400"/>
                    <a:pt x="660" y="2432"/>
                    <a:pt x="0" y="2502"/>
                  </a:cubicBezTo>
                  <a:cubicBezTo>
                    <a:pt x="539" y="2851"/>
                    <a:pt x="1063" y="3179"/>
                    <a:pt x="1582" y="3500"/>
                  </a:cubicBezTo>
                  <a:lnTo>
                    <a:pt x="1582" y="3500"/>
                  </a:lnTo>
                  <a:cubicBezTo>
                    <a:pt x="1294" y="4253"/>
                    <a:pt x="992" y="4975"/>
                    <a:pt x="723" y="5483"/>
                  </a:cubicBezTo>
                  <a:lnTo>
                    <a:pt x="723" y="5483"/>
                  </a:lnTo>
                  <a:cubicBezTo>
                    <a:pt x="1453" y="5053"/>
                    <a:pt x="2126" y="4670"/>
                    <a:pt x="2805" y="4253"/>
                  </a:cubicBezTo>
                  <a:lnTo>
                    <a:pt x="2805" y="4253"/>
                  </a:lnTo>
                  <a:cubicBezTo>
                    <a:pt x="3447" y="4649"/>
                    <a:pt x="4093" y="5050"/>
                    <a:pt x="4764" y="5484"/>
                  </a:cubicBezTo>
                  <a:cubicBezTo>
                    <a:pt x="4583" y="4791"/>
                    <a:pt x="4351" y="4108"/>
                    <a:pt x="4095" y="3421"/>
                  </a:cubicBezTo>
                  <a:lnTo>
                    <a:pt x="4095" y="3421"/>
                  </a:lnTo>
                  <a:cubicBezTo>
                    <a:pt x="4535" y="3120"/>
                    <a:pt x="4993" y="2788"/>
                    <a:pt x="5484" y="2407"/>
                  </a:cubicBezTo>
                  <a:cubicBezTo>
                    <a:pt x="4905" y="2407"/>
                    <a:pt x="4307" y="2395"/>
                    <a:pt x="3698" y="2388"/>
                  </a:cubicBezTo>
                  <a:lnTo>
                    <a:pt x="3698" y="2388"/>
                  </a:lnTo>
                  <a:cubicBezTo>
                    <a:pt x="3394" y="1612"/>
                    <a:pt x="3078" y="822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5668863" y="3890796"/>
              <a:ext cx="136599" cy="126864"/>
            </a:xfrm>
            <a:custGeom>
              <a:avLst/>
              <a:gdLst/>
              <a:ahLst/>
              <a:cxnLst/>
              <a:rect l="l" t="t" r="r" b="b"/>
              <a:pathLst>
                <a:path w="5388" h="5004" extrusionOk="0">
                  <a:moveTo>
                    <a:pt x="2503" y="0"/>
                  </a:moveTo>
                  <a:cubicBezTo>
                    <a:pt x="2287" y="576"/>
                    <a:pt x="2071" y="1205"/>
                    <a:pt x="1856" y="1847"/>
                  </a:cubicBezTo>
                  <a:lnTo>
                    <a:pt x="1856" y="1847"/>
                  </a:lnTo>
                  <a:cubicBezTo>
                    <a:pt x="1247" y="1872"/>
                    <a:pt x="629" y="1913"/>
                    <a:pt x="1" y="1973"/>
                  </a:cubicBezTo>
                  <a:cubicBezTo>
                    <a:pt x="472" y="2297"/>
                    <a:pt x="959" y="2669"/>
                    <a:pt x="1454" y="3049"/>
                  </a:cubicBezTo>
                  <a:lnTo>
                    <a:pt x="1454" y="3049"/>
                  </a:lnTo>
                  <a:cubicBezTo>
                    <a:pt x="1227" y="3729"/>
                    <a:pt x="999" y="4396"/>
                    <a:pt x="771" y="5003"/>
                  </a:cubicBezTo>
                  <a:cubicBezTo>
                    <a:pt x="1359" y="4672"/>
                    <a:pt x="2003" y="4320"/>
                    <a:pt x="2638" y="3942"/>
                  </a:cubicBezTo>
                  <a:lnTo>
                    <a:pt x="2638" y="3942"/>
                  </a:lnTo>
                  <a:cubicBezTo>
                    <a:pt x="3186" y="4341"/>
                    <a:pt x="3738" y="4712"/>
                    <a:pt x="4283" y="5003"/>
                  </a:cubicBezTo>
                  <a:cubicBezTo>
                    <a:pt x="4213" y="4479"/>
                    <a:pt x="4048" y="3841"/>
                    <a:pt x="3834" y="3181"/>
                  </a:cubicBezTo>
                  <a:lnTo>
                    <a:pt x="3834" y="3181"/>
                  </a:lnTo>
                  <a:cubicBezTo>
                    <a:pt x="4419" y="2776"/>
                    <a:pt x="4957" y="2343"/>
                    <a:pt x="5388" y="1877"/>
                  </a:cubicBezTo>
                  <a:cubicBezTo>
                    <a:pt x="4713" y="1839"/>
                    <a:pt x="4030" y="1818"/>
                    <a:pt x="3337" y="1818"/>
                  </a:cubicBezTo>
                  <a:lnTo>
                    <a:pt x="3337" y="1818"/>
                  </a:lnTo>
                  <a:cubicBezTo>
                    <a:pt x="3060" y="1128"/>
                    <a:pt x="2764" y="485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438412" y="1203543"/>
              <a:ext cx="147552" cy="152445"/>
            </a:xfrm>
            <a:custGeom>
              <a:avLst/>
              <a:gdLst/>
              <a:ahLst/>
              <a:cxnLst/>
              <a:rect l="l" t="t" r="r" b="b"/>
              <a:pathLst>
                <a:path w="5820" h="6013" extrusionOk="0">
                  <a:moveTo>
                    <a:pt x="2982" y="0"/>
                  </a:moveTo>
                  <a:cubicBezTo>
                    <a:pt x="2766" y="759"/>
                    <a:pt x="2535" y="1518"/>
                    <a:pt x="2291" y="2272"/>
                  </a:cubicBezTo>
                  <a:lnTo>
                    <a:pt x="2291" y="2272"/>
                  </a:lnTo>
                  <a:cubicBezTo>
                    <a:pt x="2127" y="2268"/>
                    <a:pt x="1964" y="2267"/>
                    <a:pt x="1800" y="2267"/>
                  </a:cubicBezTo>
                  <a:cubicBezTo>
                    <a:pt x="1194" y="2267"/>
                    <a:pt x="593" y="2291"/>
                    <a:pt x="0" y="2356"/>
                  </a:cubicBezTo>
                  <a:cubicBezTo>
                    <a:pt x="485" y="2861"/>
                    <a:pt x="1088" y="3419"/>
                    <a:pt x="1718" y="3963"/>
                  </a:cubicBezTo>
                  <a:lnTo>
                    <a:pt x="1718" y="3963"/>
                  </a:lnTo>
                  <a:cubicBezTo>
                    <a:pt x="1477" y="4639"/>
                    <a:pt x="1226" y="5307"/>
                    <a:pt x="963" y="5964"/>
                  </a:cubicBezTo>
                  <a:cubicBezTo>
                    <a:pt x="1593" y="5599"/>
                    <a:pt x="2183" y="5217"/>
                    <a:pt x="2749" y="4822"/>
                  </a:cubicBezTo>
                  <a:lnTo>
                    <a:pt x="2749" y="4822"/>
                  </a:lnTo>
                  <a:cubicBezTo>
                    <a:pt x="3318" y="5279"/>
                    <a:pt x="3867" y="5693"/>
                    <a:pt x="4329" y="6013"/>
                  </a:cubicBezTo>
                  <a:cubicBezTo>
                    <a:pt x="4262" y="5282"/>
                    <a:pt x="4139" y="4591"/>
                    <a:pt x="3986" y="3913"/>
                  </a:cubicBezTo>
                  <a:lnTo>
                    <a:pt x="3986" y="3913"/>
                  </a:lnTo>
                  <a:cubicBezTo>
                    <a:pt x="4605" y="3438"/>
                    <a:pt x="5209" y="2949"/>
                    <a:pt x="5820" y="2453"/>
                  </a:cubicBezTo>
                  <a:cubicBezTo>
                    <a:pt x="5082" y="2416"/>
                    <a:pt x="4332" y="2362"/>
                    <a:pt x="3582" y="2322"/>
                  </a:cubicBezTo>
                  <a:lnTo>
                    <a:pt x="3582" y="2322"/>
                  </a:lnTo>
                  <a:cubicBezTo>
                    <a:pt x="3379" y="1572"/>
                    <a:pt x="3167" y="811"/>
                    <a:pt x="2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33529" y="4218460"/>
              <a:ext cx="129298" cy="124430"/>
            </a:xfrm>
            <a:custGeom>
              <a:avLst/>
              <a:gdLst/>
              <a:ahLst/>
              <a:cxnLst/>
              <a:rect l="l" t="t" r="r" b="b"/>
              <a:pathLst>
                <a:path w="5100" h="4908" extrusionOk="0">
                  <a:moveTo>
                    <a:pt x="2308" y="1"/>
                  </a:moveTo>
                  <a:cubicBezTo>
                    <a:pt x="2308" y="1"/>
                    <a:pt x="2094" y="911"/>
                    <a:pt x="1822" y="2011"/>
                  </a:cubicBezTo>
                  <a:lnTo>
                    <a:pt x="1822" y="2011"/>
                  </a:lnTo>
                  <a:cubicBezTo>
                    <a:pt x="876" y="2038"/>
                    <a:pt x="75" y="2062"/>
                    <a:pt x="0" y="2070"/>
                  </a:cubicBezTo>
                  <a:cubicBezTo>
                    <a:pt x="419" y="2279"/>
                    <a:pt x="990" y="2614"/>
                    <a:pt x="1579" y="2976"/>
                  </a:cubicBezTo>
                  <a:lnTo>
                    <a:pt x="1579" y="2976"/>
                  </a:lnTo>
                  <a:cubicBezTo>
                    <a:pt x="1399" y="3680"/>
                    <a:pt x="1214" y="4379"/>
                    <a:pt x="1058" y="4907"/>
                  </a:cubicBezTo>
                  <a:cubicBezTo>
                    <a:pt x="1448" y="4550"/>
                    <a:pt x="2037" y="4093"/>
                    <a:pt x="2645" y="3645"/>
                  </a:cubicBezTo>
                  <a:lnTo>
                    <a:pt x="2645" y="3645"/>
                  </a:lnTo>
                  <a:cubicBezTo>
                    <a:pt x="3547" y="4223"/>
                    <a:pt x="4281" y="4716"/>
                    <a:pt x="4281" y="4716"/>
                  </a:cubicBezTo>
                  <a:lnTo>
                    <a:pt x="3558" y="2987"/>
                  </a:lnTo>
                  <a:lnTo>
                    <a:pt x="3558" y="2987"/>
                  </a:lnTo>
                  <a:cubicBezTo>
                    <a:pt x="4403" y="2389"/>
                    <a:pt x="5099" y="1925"/>
                    <a:pt x="5099" y="1925"/>
                  </a:cubicBezTo>
                  <a:lnTo>
                    <a:pt x="5099" y="1925"/>
                  </a:lnTo>
                  <a:cubicBezTo>
                    <a:pt x="5099" y="1925"/>
                    <a:pt x="4187" y="1948"/>
                    <a:pt x="3135" y="1976"/>
                  </a:cubicBezTo>
                  <a:lnTo>
                    <a:pt x="3135" y="1976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851639" y="799541"/>
              <a:ext cx="74993" cy="84196"/>
            </a:xfrm>
            <a:custGeom>
              <a:avLst/>
              <a:gdLst/>
              <a:ahLst/>
              <a:cxnLst/>
              <a:rect l="l" t="t" r="r" b="b"/>
              <a:pathLst>
                <a:path w="2958" h="3321" extrusionOk="0">
                  <a:moveTo>
                    <a:pt x="1588" y="1"/>
                  </a:moveTo>
                  <a:cubicBezTo>
                    <a:pt x="1408" y="417"/>
                    <a:pt x="1246" y="832"/>
                    <a:pt x="1096" y="1242"/>
                  </a:cubicBezTo>
                  <a:lnTo>
                    <a:pt x="1096" y="1242"/>
                  </a:lnTo>
                  <a:cubicBezTo>
                    <a:pt x="745" y="1243"/>
                    <a:pt x="386" y="1251"/>
                    <a:pt x="0" y="1251"/>
                  </a:cubicBezTo>
                  <a:cubicBezTo>
                    <a:pt x="289" y="1506"/>
                    <a:pt x="563" y="1748"/>
                    <a:pt x="832" y="1987"/>
                  </a:cubicBezTo>
                  <a:lnTo>
                    <a:pt x="832" y="1987"/>
                  </a:lnTo>
                  <a:cubicBezTo>
                    <a:pt x="693" y="2391"/>
                    <a:pt x="562" y="2788"/>
                    <a:pt x="434" y="3176"/>
                  </a:cubicBezTo>
                  <a:cubicBezTo>
                    <a:pt x="814" y="2958"/>
                    <a:pt x="1147" y="2755"/>
                    <a:pt x="1460" y="2546"/>
                  </a:cubicBezTo>
                  <a:lnTo>
                    <a:pt x="1460" y="2546"/>
                  </a:lnTo>
                  <a:cubicBezTo>
                    <a:pt x="1743" y="2797"/>
                    <a:pt x="2030" y="3052"/>
                    <a:pt x="2333" y="3320"/>
                  </a:cubicBezTo>
                  <a:lnTo>
                    <a:pt x="2333" y="3319"/>
                  </a:lnTo>
                  <a:cubicBezTo>
                    <a:pt x="2296" y="2903"/>
                    <a:pt x="2215" y="2493"/>
                    <a:pt x="2114" y="2077"/>
                  </a:cubicBezTo>
                  <a:lnTo>
                    <a:pt x="2114" y="2077"/>
                  </a:lnTo>
                  <a:cubicBezTo>
                    <a:pt x="2390" y="1864"/>
                    <a:pt x="2665" y="1634"/>
                    <a:pt x="2958" y="1371"/>
                  </a:cubicBezTo>
                  <a:cubicBezTo>
                    <a:pt x="2586" y="1308"/>
                    <a:pt x="2239" y="1275"/>
                    <a:pt x="1901" y="1258"/>
                  </a:cubicBezTo>
                  <a:lnTo>
                    <a:pt x="1901" y="1258"/>
                  </a:lnTo>
                  <a:cubicBezTo>
                    <a:pt x="1793" y="856"/>
                    <a:pt x="1682" y="441"/>
                    <a:pt x="1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934763" y="3293045"/>
              <a:ext cx="70150" cy="73826"/>
            </a:xfrm>
            <a:custGeom>
              <a:avLst/>
              <a:gdLst/>
              <a:ahLst/>
              <a:cxnLst/>
              <a:rect l="l" t="t" r="r" b="b"/>
              <a:pathLst>
                <a:path w="2767" h="2912" extrusionOk="0">
                  <a:moveTo>
                    <a:pt x="1372" y="1"/>
                  </a:moveTo>
                  <a:cubicBezTo>
                    <a:pt x="1372" y="1"/>
                    <a:pt x="1230" y="497"/>
                    <a:pt x="1059" y="1110"/>
                  </a:cubicBezTo>
                  <a:lnTo>
                    <a:pt x="1059" y="1110"/>
                  </a:lnTo>
                  <a:cubicBezTo>
                    <a:pt x="664" y="1110"/>
                    <a:pt x="279" y="1116"/>
                    <a:pt x="1" y="1131"/>
                  </a:cubicBezTo>
                  <a:cubicBezTo>
                    <a:pt x="1" y="1131"/>
                    <a:pt x="394" y="1422"/>
                    <a:pt x="872" y="1791"/>
                  </a:cubicBezTo>
                  <a:lnTo>
                    <a:pt x="872" y="1791"/>
                  </a:lnTo>
                  <a:cubicBezTo>
                    <a:pt x="771" y="2163"/>
                    <a:pt x="673" y="2528"/>
                    <a:pt x="602" y="2815"/>
                  </a:cubicBezTo>
                  <a:cubicBezTo>
                    <a:pt x="867" y="2602"/>
                    <a:pt x="1133" y="2403"/>
                    <a:pt x="1399" y="2204"/>
                  </a:cubicBezTo>
                  <a:lnTo>
                    <a:pt x="1399" y="2204"/>
                  </a:lnTo>
                  <a:cubicBezTo>
                    <a:pt x="1716" y="2457"/>
                    <a:pt x="2022" y="2711"/>
                    <a:pt x="2237" y="2911"/>
                  </a:cubicBezTo>
                  <a:lnTo>
                    <a:pt x="1912" y="1819"/>
                  </a:lnTo>
                  <a:lnTo>
                    <a:pt x="1912" y="1819"/>
                  </a:lnTo>
                  <a:cubicBezTo>
                    <a:pt x="2197" y="1602"/>
                    <a:pt x="2482" y="1378"/>
                    <a:pt x="2767" y="1131"/>
                  </a:cubicBezTo>
                  <a:cubicBezTo>
                    <a:pt x="2767" y="1131"/>
                    <a:pt x="2289" y="1119"/>
                    <a:pt x="1703" y="1113"/>
                  </a:cubicBezTo>
                  <a:lnTo>
                    <a:pt x="1703" y="1113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677819" y="2508037"/>
              <a:ext cx="69567" cy="69517"/>
            </a:xfrm>
            <a:custGeom>
              <a:avLst/>
              <a:gdLst/>
              <a:ahLst/>
              <a:cxnLst/>
              <a:rect l="l" t="t" r="r" b="b"/>
              <a:pathLst>
                <a:path w="2744" h="2742" extrusionOk="0">
                  <a:moveTo>
                    <a:pt x="1349" y="0"/>
                  </a:moveTo>
                  <a:cubicBezTo>
                    <a:pt x="1205" y="411"/>
                    <a:pt x="1047" y="805"/>
                    <a:pt x="895" y="1193"/>
                  </a:cubicBezTo>
                  <a:lnTo>
                    <a:pt x="895" y="1193"/>
                  </a:lnTo>
                  <a:cubicBezTo>
                    <a:pt x="590" y="1197"/>
                    <a:pt x="291" y="1203"/>
                    <a:pt x="1" y="1203"/>
                  </a:cubicBezTo>
                  <a:cubicBezTo>
                    <a:pt x="246" y="1394"/>
                    <a:pt x="476" y="1560"/>
                    <a:pt x="696" y="1711"/>
                  </a:cubicBezTo>
                  <a:lnTo>
                    <a:pt x="696" y="1711"/>
                  </a:lnTo>
                  <a:cubicBezTo>
                    <a:pt x="568" y="2054"/>
                    <a:pt x="452" y="2396"/>
                    <a:pt x="362" y="2742"/>
                  </a:cubicBezTo>
                  <a:cubicBezTo>
                    <a:pt x="697" y="2525"/>
                    <a:pt x="1020" y="2324"/>
                    <a:pt x="1340" y="2126"/>
                  </a:cubicBezTo>
                  <a:lnTo>
                    <a:pt x="1340" y="2126"/>
                  </a:lnTo>
                  <a:cubicBezTo>
                    <a:pt x="1680" y="2335"/>
                    <a:pt x="2017" y="2527"/>
                    <a:pt x="2382" y="2742"/>
                  </a:cubicBezTo>
                  <a:lnTo>
                    <a:pt x="2383" y="2742"/>
                  </a:lnTo>
                  <a:cubicBezTo>
                    <a:pt x="2248" y="2488"/>
                    <a:pt x="2097" y="2126"/>
                    <a:pt x="1953" y="1749"/>
                  </a:cubicBezTo>
                  <a:lnTo>
                    <a:pt x="1953" y="1749"/>
                  </a:lnTo>
                  <a:cubicBezTo>
                    <a:pt x="2212" y="1588"/>
                    <a:pt x="2474" y="1425"/>
                    <a:pt x="2743" y="1251"/>
                  </a:cubicBezTo>
                  <a:cubicBezTo>
                    <a:pt x="2413" y="1216"/>
                    <a:pt x="2080" y="1200"/>
                    <a:pt x="1749" y="1193"/>
                  </a:cubicBezTo>
                  <a:lnTo>
                    <a:pt x="1749" y="1193"/>
                  </a:lnTo>
                  <a:cubicBezTo>
                    <a:pt x="1522" y="554"/>
                    <a:pt x="1349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3436835" y="287814"/>
              <a:ext cx="68300" cy="63407"/>
            </a:xfrm>
            <a:custGeom>
              <a:avLst/>
              <a:gdLst/>
              <a:ahLst/>
              <a:cxnLst/>
              <a:rect l="l" t="t" r="r" b="b"/>
              <a:pathLst>
                <a:path w="2694" h="2501" extrusionOk="0">
                  <a:moveTo>
                    <a:pt x="1443" y="0"/>
                  </a:moveTo>
                  <a:cubicBezTo>
                    <a:pt x="1313" y="242"/>
                    <a:pt x="1165" y="563"/>
                    <a:pt x="1026" y="908"/>
                  </a:cubicBezTo>
                  <a:lnTo>
                    <a:pt x="1026" y="908"/>
                  </a:lnTo>
                  <a:cubicBezTo>
                    <a:pt x="684" y="909"/>
                    <a:pt x="342" y="918"/>
                    <a:pt x="0" y="938"/>
                  </a:cubicBezTo>
                  <a:cubicBezTo>
                    <a:pt x="216" y="1172"/>
                    <a:pt x="485" y="1388"/>
                    <a:pt x="778" y="1590"/>
                  </a:cubicBezTo>
                  <a:lnTo>
                    <a:pt x="778" y="1590"/>
                  </a:lnTo>
                  <a:cubicBezTo>
                    <a:pt x="671" y="1920"/>
                    <a:pt x="588" y="2239"/>
                    <a:pt x="553" y="2501"/>
                  </a:cubicBezTo>
                  <a:cubicBezTo>
                    <a:pt x="826" y="2355"/>
                    <a:pt x="1102" y="2170"/>
                    <a:pt x="1376" y="1971"/>
                  </a:cubicBezTo>
                  <a:lnTo>
                    <a:pt x="1376" y="1971"/>
                  </a:lnTo>
                  <a:cubicBezTo>
                    <a:pt x="1694" y="2160"/>
                    <a:pt x="2016" y="2335"/>
                    <a:pt x="2310" y="2501"/>
                  </a:cubicBezTo>
                  <a:cubicBezTo>
                    <a:pt x="2196" y="2197"/>
                    <a:pt x="2082" y="1864"/>
                    <a:pt x="1968" y="1524"/>
                  </a:cubicBezTo>
                  <a:lnTo>
                    <a:pt x="1968" y="1524"/>
                  </a:lnTo>
                  <a:cubicBezTo>
                    <a:pt x="2215" y="1334"/>
                    <a:pt x="2459" y="1148"/>
                    <a:pt x="2694" y="986"/>
                  </a:cubicBezTo>
                  <a:cubicBezTo>
                    <a:pt x="2385" y="958"/>
                    <a:pt x="2076" y="937"/>
                    <a:pt x="1767" y="924"/>
                  </a:cubicBezTo>
                  <a:lnTo>
                    <a:pt x="1767" y="924"/>
                  </a:lnTo>
                  <a:cubicBezTo>
                    <a:pt x="1659" y="602"/>
                    <a:pt x="1551" y="288"/>
                    <a:pt x="1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466673" y="1700464"/>
              <a:ext cx="73826" cy="76210"/>
            </a:xfrm>
            <a:custGeom>
              <a:avLst/>
              <a:gdLst/>
              <a:ahLst/>
              <a:cxnLst/>
              <a:rect l="l" t="t" r="r" b="b"/>
              <a:pathLst>
                <a:path w="2912" h="3006" extrusionOk="0">
                  <a:moveTo>
                    <a:pt x="1419" y="0"/>
                  </a:moveTo>
                  <a:cubicBezTo>
                    <a:pt x="1327" y="405"/>
                    <a:pt x="1220" y="786"/>
                    <a:pt x="1119" y="1160"/>
                  </a:cubicBezTo>
                  <a:lnTo>
                    <a:pt x="1119" y="1160"/>
                  </a:lnTo>
                  <a:cubicBezTo>
                    <a:pt x="744" y="1180"/>
                    <a:pt x="370" y="1207"/>
                    <a:pt x="1" y="1226"/>
                  </a:cubicBezTo>
                  <a:cubicBezTo>
                    <a:pt x="306" y="1474"/>
                    <a:pt x="608" y="1719"/>
                    <a:pt x="918" y="1957"/>
                  </a:cubicBezTo>
                  <a:lnTo>
                    <a:pt x="918" y="1957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7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799"/>
                    <a:pt x="2430" y="2981"/>
                  </a:cubicBezTo>
                  <a:cubicBezTo>
                    <a:pt x="2298" y="2652"/>
                    <a:pt x="2172" y="2318"/>
                    <a:pt x="2052" y="1981"/>
                  </a:cubicBezTo>
                  <a:lnTo>
                    <a:pt x="2052" y="1981"/>
                  </a:lnTo>
                  <a:cubicBezTo>
                    <a:pt x="2367" y="1709"/>
                    <a:pt x="2669" y="1430"/>
                    <a:pt x="2911" y="1178"/>
                  </a:cubicBezTo>
                  <a:cubicBezTo>
                    <a:pt x="2615" y="1145"/>
                    <a:pt x="2313" y="1133"/>
                    <a:pt x="2010" y="1133"/>
                  </a:cubicBezTo>
                  <a:cubicBezTo>
                    <a:pt x="1929" y="1133"/>
                    <a:pt x="1847" y="1134"/>
                    <a:pt x="1765" y="1135"/>
                  </a:cubicBezTo>
                  <a:lnTo>
                    <a:pt x="1765" y="1135"/>
                  </a:lnTo>
                  <a:cubicBezTo>
                    <a:pt x="1643" y="759"/>
                    <a:pt x="1527" y="379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988089" y="4408735"/>
              <a:ext cx="64649" cy="62240"/>
            </a:xfrm>
            <a:custGeom>
              <a:avLst/>
              <a:gdLst/>
              <a:ahLst/>
              <a:cxnLst/>
              <a:rect l="l" t="t" r="r" b="b"/>
              <a:pathLst>
                <a:path w="2550" h="2455" extrusionOk="0">
                  <a:moveTo>
                    <a:pt x="1396" y="1"/>
                  </a:moveTo>
                  <a:lnTo>
                    <a:pt x="982" y="989"/>
                  </a:lnTo>
                  <a:lnTo>
                    <a:pt x="982" y="989"/>
                  </a:lnTo>
                  <a:cubicBezTo>
                    <a:pt x="456" y="975"/>
                    <a:pt x="1" y="964"/>
                    <a:pt x="1" y="964"/>
                  </a:cubicBezTo>
                  <a:lnTo>
                    <a:pt x="1" y="964"/>
                  </a:lnTo>
                  <a:cubicBezTo>
                    <a:pt x="1" y="964"/>
                    <a:pt x="349" y="1195"/>
                    <a:pt x="771" y="1494"/>
                  </a:cubicBezTo>
                  <a:lnTo>
                    <a:pt x="771" y="1494"/>
                  </a:lnTo>
                  <a:lnTo>
                    <a:pt x="409" y="2358"/>
                  </a:lnTo>
                  <a:cubicBezTo>
                    <a:pt x="409" y="2358"/>
                    <a:pt x="776" y="2112"/>
                    <a:pt x="1228" y="1823"/>
                  </a:cubicBezTo>
                  <a:lnTo>
                    <a:pt x="1228" y="1823"/>
                  </a:lnTo>
                  <a:cubicBezTo>
                    <a:pt x="1532" y="2047"/>
                    <a:pt x="1826" y="2276"/>
                    <a:pt x="2021" y="2455"/>
                  </a:cubicBezTo>
                  <a:cubicBezTo>
                    <a:pt x="1944" y="2190"/>
                    <a:pt x="1851" y="1840"/>
                    <a:pt x="1761" y="1488"/>
                  </a:cubicBezTo>
                  <a:lnTo>
                    <a:pt x="1761" y="1488"/>
                  </a:lnTo>
                  <a:cubicBezTo>
                    <a:pt x="2055" y="1307"/>
                    <a:pt x="2341" y="1140"/>
                    <a:pt x="2550" y="1035"/>
                  </a:cubicBezTo>
                  <a:cubicBezTo>
                    <a:pt x="2512" y="1031"/>
                    <a:pt x="2112" y="1020"/>
                    <a:pt x="1640" y="1007"/>
                  </a:cubicBezTo>
                  <a:lnTo>
                    <a:pt x="1640" y="1007"/>
                  </a:lnTo>
                  <a:cubicBezTo>
                    <a:pt x="1503" y="456"/>
                    <a:pt x="1396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6831475" y="281146"/>
              <a:ext cx="185555" cy="371997"/>
            </a:xfrm>
            <a:custGeom>
              <a:avLst/>
              <a:gdLst/>
              <a:ahLst/>
              <a:cxnLst/>
              <a:rect l="l" t="t" r="r" b="b"/>
              <a:pathLst>
                <a:path w="7319" h="14673" extrusionOk="0">
                  <a:moveTo>
                    <a:pt x="3626" y="3640"/>
                  </a:moveTo>
                  <a:lnTo>
                    <a:pt x="3626" y="3640"/>
                  </a:lnTo>
                  <a:cubicBezTo>
                    <a:pt x="3989" y="5177"/>
                    <a:pt x="4724" y="6541"/>
                    <a:pt x="6172" y="7419"/>
                  </a:cubicBezTo>
                  <a:lnTo>
                    <a:pt x="6172" y="7419"/>
                  </a:lnTo>
                  <a:cubicBezTo>
                    <a:pt x="4515" y="8598"/>
                    <a:pt x="3945" y="10275"/>
                    <a:pt x="3589" y="12147"/>
                  </a:cubicBezTo>
                  <a:lnTo>
                    <a:pt x="3589" y="12147"/>
                  </a:lnTo>
                  <a:cubicBezTo>
                    <a:pt x="3215" y="10345"/>
                    <a:pt x="2598" y="8681"/>
                    <a:pt x="1074" y="7520"/>
                  </a:cubicBezTo>
                  <a:lnTo>
                    <a:pt x="1074" y="7520"/>
                  </a:lnTo>
                  <a:cubicBezTo>
                    <a:pt x="2465" y="6550"/>
                    <a:pt x="3228" y="5178"/>
                    <a:pt x="3626" y="3640"/>
                  </a:cubicBezTo>
                  <a:close/>
                  <a:moveTo>
                    <a:pt x="3660" y="1"/>
                  </a:moveTo>
                  <a:cubicBezTo>
                    <a:pt x="3650" y="1"/>
                    <a:pt x="3640" y="1"/>
                    <a:pt x="3631" y="2"/>
                  </a:cubicBezTo>
                  <a:lnTo>
                    <a:pt x="3631" y="2"/>
                  </a:lnTo>
                  <a:cubicBezTo>
                    <a:pt x="3457" y="10"/>
                    <a:pt x="3291" y="126"/>
                    <a:pt x="3293" y="350"/>
                  </a:cubicBezTo>
                  <a:cubicBezTo>
                    <a:pt x="3293" y="367"/>
                    <a:pt x="3294" y="385"/>
                    <a:pt x="3294" y="402"/>
                  </a:cubicBezTo>
                  <a:lnTo>
                    <a:pt x="3294" y="402"/>
                  </a:lnTo>
                  <a:cubicBezTo>
                    <a:pt x="3247" y="3074"/>
                    <a:pt x="2735" y="5758"/>
                    <a:pt x="241" y="7196"/>
                  </a:cubicBezTo>
                  <a:cubicBezTo>
                    <a:pt x="0" y="7333"/>
                    <a:pt x="13" y="7677"/>
                    <a:pt x="241" y="7818"/>
                  </a:cubicBezTo>
                  <a:cubicBezTo>
                    <a:pt x="2575" y="9269"/>
                    <a:pt x="2867" y="11924"/>
                    <a:pt x="3249" y="14413"/>
                  </a:cubicBezTo>
                  <a:cubicBezTo>
                    <a:pt x="3276" y="14587"/>
                    <a:pt x="3436" y="14673"/>
                    <a:pt x="3596" y="14673"/>
                  </a:cubicBezTo>
                  <a:cubicBezTo>
                    <a:pt x="3757" y="14673"/>
                    <a:pt x="3918" y="14586"/>
                    <a:pt x="3945" y="14413"/>
                  </a:cubicBezTo>
                  <a:cubicBezTo>
                    <a:pt x="4365" y="11786"/>
                    <a:pt x="4511" y="9164"/>
                    <a:pt x="7069" y="7704"/>
                  </a:cubicBezTo>
                  <a:cubicBezTo>
                    <a:pt x="7289" y="7577"/>
                    <a:pt x="7318" y="7197"/>
                    <a:pt x="7069" y="7080"/>
                  </a:cubicBezTo>
                  <a:cubicBezTo>
                    <a:pt x="4384" y="5818"/>
                    <a:pt x="4039" y="3017"/>
                    <a:pt x="4015" y="350"/>
                  </a:cubicBezTo>
                  <a:cubicBezTo>
                    <a:pt x="4019" y="117"/>
                    <a:pt x="3840" y="1"/>
                    <a:pt x="3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2163329" y="252675"/>
              <a:ext cx="185606" cy="372023"/>
            </a:xfrm>
            <a:custGeom>
              <a:avLst/>
              <a:gdLst/>
              <a:ahLst/>
              <a:cxnLst/>
              <a:rect l="l" t="t" r="r" b="b"/>
              <a:pathLst>
                <a:path w="7321" h="14674" extrusionOk="0">
                  <a:moveTo>
                    <a:pt x="3627" y="3636"/>
                  </a:moveTo>
                  <a:cubicBezTo>
                    <a:pt x="3990" y="5175"/>
                    <a:pt x="4725" y="6541"/>
                    <a:pt x="6174" y="7418"/>
                  </a:cubicBezTo>
                  <a:lnTo>
                    <a:pt x="6174" y="7418"/>
                  </a:lnTo>
                  <a:cubicBezTo>
                    <a:pt x="4516" y="8598"/>
                    <a:pt x="3946" y="10275"/>
                    <a:pt x="3590" y="12146"/>
                  </a:cubicBezTo>
                  <a:lnTo>
                    <a:pt x="3590" y="12146"/>
                  </a:lnTo>
                  <a:cubicBezTo>
                    <a:pt x="3216" y="10345"/>
                    <a:pt x="2599" y="8681"/>
                    <a:pt x="1075" y="7519"/>
                  </a:cubicBezTo>
                  <a:lnTo>
                    <a:pt x="1075" y="7519"/>
                  </a:lnTo>
                  <a:cubicBezTo>
                    <a:pt x="2466" y="6548"/>
                    <a:pt x="3229" y="5175"/>
                    <a:pt x="3627" y="3636"/>
                  </a:cubicBezTo>
                  <a:close/>
                  <a:moveTo>
                    <a:pt x="3652" y="0"/>
                  </a:moveTo>
                  <a:cubicBezTo>
                    <a:pt x="3487" y="0"/>
                    <a:pt x="3323" y="98"/>
                    <a:pt x="3297" y="292"/>
                  </a:cubicBezTo>
                  <a:lnTo>
                    <a:pt x="3297" y="292"/>
                  </a:lnTo>
                  <a:cubicBezTo>
                    <a:pt x="3295" y="310"/>
                    <a:pt x="3293" y="329"/>
                    <a:pt x="3293" y="349"/>
                  </a:cubicBezTo>
                  <a:lnTo>
                    <a:pt x="3294" y="349"/>
                  </a:lnTo>
                  <a:cubicBezTo>
                    <a:pt x="3294" y="367"/>
                    <a:pt x="3294" y="384"/>
                    <a:pt x="3294" y="401"/>
                  </a:cubicBezTo>
                  <a:lnTo>
                    <a:pt x="3294" y="401"/>
                  </a:lnTo>
                  <a:cubicBezTo>
                    <a:pt x="3249" y="3073"/>
                    <a:pt x="2736" y="5757"/>
                    <a:pt x="242" y="7195"/>
                  </a:cubicBezTo>
                  <a:cubicBezTo>
                    <a:pt x="1" y="7333"/>
                    <a:pt x="15" y="7677"/>
                    <a:pt x="242" y="7818"/>
                  </a:cubicBezTo>
                  <a:cubicBezTo>
                    <a:pt x="2576" y="9269"/>
                    <a:pt x="2868" y="11924"/>
                    <a:pt x="3250" y="14414"/>
                  </a:cubicBezTo>
                  <a:cubicBezTo>
                    <a:pt x="3277" y="14587"/>
                    <a:pt x="3437" y="14673"/>
                    <a:pt x="3597" y="14673"/>
                  </a:cubicBezTo>
                  <a:cubicBezTo>
                    <a:pt x="3758" y="14673"/>
                    <a:pt x="3918" y="14587"/>
                    <a:pt x="3946" y="14414"/>
                  </a:cubicBezTo>
                  <a:cubicBezTo>
                    <a:pt x="4365" y="11787"/>
                    <a:pt x="4511" y="9165"/>
                    <a:pt x="7070" y="7703"/>
                  </a:cubicBezTo>
                  <a:cubicBezTo>
                    <a:pt x="7290" y="7578"/>
                    <a:pt x="7320" y="7198"/>
                    <a:pt x="7070" y="7080"/>
                  </a:cubicBezTo>
                  <a:cubicBezTo>
                    <a:pt x="4385" y="5817"/>
                    <a:pt x="4041" y="3018"/>
                    <a:pt x="4016" y="349"/>
                  </a:cubicBezTo>
                  <a:cubicBezTo>
                    <a:pt x="4016" y="329"/>
                    <a:pt x="4014" y="309"/>
                    <a:pt x="4012" y="291"/>
                  </a:cubicBezTo>
                  <a:lnTo>
                    <a:pt x="4012" y="291"/>
                  </a:lnTo>
                  <a:cubicBezTo>
                    <a:pt x="3988" y="108"/>
                    <a:pt x="3841" y="11"/>
                    <a:pt x="3686" y="2"/>
                  </a:cubicBezTo>
                  <a:lnTo>
                    <a:pt x="3686" y="2"/>
                  </a:lnTo>
                  <a:cubicBezTo>
                    <a:pt x="3675" y="1"/>
                    <a:pt x="3664" y="0"/>
                    <a:pt x="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27"/>
            <p:cNvGrpSpPr/>
            <p:nvPr/>
          </p:nvGrpSpPr>
          <p:grpSpPr>
            <a:xfrm>
              <a:off x="2180828" y="1054505"/>
              <a:ext cx="394510" cy="384344"/>
              <a:chOff x="2256775" y="1530300"/>
              <a:chExt cx="389025" cy="379000"/>
            </a:xfrm>
          </p:grpSpPr>
          <p:sp>
            <p:nvSpPr>
              <p:cNvPr id="314" name="Google Shape;314;p27"/>
              <p:cNvSpPr/>
              <p:nvPr/>
            </p:nvSpPr>
            <p:spPr>
              <a:xfrm>
                <a:off x="2256775" y="1530300"/>
                <a:ext cx="389025" cy="379000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15160" extrusionOk="0">
                    <a:moveTo>
                      <a:pt x="7374" y="723"/>
                    </a:moveTo>
                    <a:cubicBezTo>
                      <a:pt x="7413" y="723"/>
                      <a:pt x="7453" y="723"/>
                      <a:pt x="7493" y="724"/>
                    </a:cubicBezTo>
                    <a:lnTo>
                      <a:pt x="7493" y="724"/>
                    </a:lnTo>
                    <a:cubicBezTo>
                      <a:pt x="7498" y="724"/>
                      <a:pt x="7504" y="724"/>
                      <a:pt x="7510" y="724"/>
                    </a:cubicBezTo>
                    <a:cubicBezTo>
                      <a:pt x="7511" y="724"/>
                      <a:pt x="7513" y="724"/>
                      <a:pt x="7514" y="724"/>
                    </a:cubicBezTo>
                    <a:cubicBezTo>
                      <a:pt x="7516" y="724"/>
                      <a:pt x="7518" y="724"/>
                      <a:pt x="7521" y="724"/>
                    </a:cubicBezTo>
                    <a:cubicBezTo>
                      <a:pt x="7525" y="724"/>
                      <a:pt x="7530" y="724"/>
                      <a:pt x="7535" y="724"/>
                    </a:cubicBezTo>
                    <a:lnTo>
                      <a:pt x="7535" y="724"/>
                    </a:lnTo>
                    <a:cubicBezTo>
                      <a:pt x="7558" y="724"/>
                      <a:pt x="7582" y="724"/>
                      <a:pt x="7605" y="724"/>
                    </a:cubicBezTo>
                    <a:cubicBezTo>
                      <a:pt x="11633" y="724"/>
                      <a:pt x="14511" y="3433"/>
                      <a:pt x="14443" y="7529"/>
                    </a:cubicBezTo>
                    <a:cubicBezTo>
                      <a:pt x="14377" y="11488"/>
                      <a:pt x="11215" y="14423"/>
                      <a:pt x="7324" y="14423"/>
                    </a:cubicBezTo>
                    <a:cubicBezTo>
                      <a:pt x="7320" y="14423"/>
                      <a:pt x="7317" y="14423"/>
                      <a:pt x="7313" y="14423"/>
                    </a:cubicBezTo>
                    <a:cubicBezTo>
                      <a:pt x="3508" y="14418"/>
                      <a:pt x="979" y="11059"/>
                      <a:pt x="749" y="7506"/>
                    </a:cubicBezTo>
                    <a:cubicBezTo>
                      <a:pt x="487" y="3448"/>
                      <a:pt x="3464" y="723"/>
                      <a:pt x="7374" y="723"/>
                    </a:cubicBezTo>
                    <a:close/>
                    <a:moveTo>
                      <a:pt x="7355" y="1"/>
                    </a:moveTo>
                    <a:cubicBezTo>
                      <a:pt x="3089" y="1"/>
                      <a:pt x="38" y="2878"/>
                      <a:pt x="19" y="7215"/>
                    </a:cubicBezTo>
                    <a:cubicBezTo>
                      <a:pt x="1" y="11262"/>
                      <a:pt x="2910" y="14758"/>
                      <a:pt x="6967" y="15128"/>
                    </a:cubicBezTo>
                    <a:cubicBezTo>
                      <a:pt x="7201" y="15149"/>
                      <a:pt x="7433" y="15159"/>
                      <a:pt x="7661" y="15159"/>
                    </a:cubicBezTo>
                    <a:cubicBezTo>
                      <a:pt x="11738" y="15159"/>
                      <a:pt x="14790" y="11816"/>
                      <a:pt x="15148" y="7825"/>
                    </a:cubicBezTo>
                    <a:cubicBezTo>
                      <a:pt x="15561" y="3228"/>
                      <a:pt x="12012" y="2"/>
                      <a:pt x="7606" y="2"/>
                    </a:cubicBezTo>
                    <a:cubicBezTo>
                      <a:pt x="7576" y="2"/>
                      <a:pt x="7545" y="2"/>
                      <a:pt x="7514" y="2"/>
                    </a:cubicBezTo>
                    <a:lnTo>
                      <a:pt x="7513" y="2"/>
                    </a:lnTo>
                    <a:cubicBezTo>
                      <a:pt x="7460" y="1"/>
                      <a:pt x="7408" y="1"/>
                      <a:pt x="7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2264425" y="1572250"/>
                <a:ext cx="217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7958" extrusionOk="0">
                    <a:moveTo>
                      <a:pt x="2531" y="0"/>
                    </a:moveTo>
                    <a:cubicBezTo>
                      <a:pt x="2384" y="0"/>
                      <a:pt x="2226" y="165"/>
                      <a:pt x="2312" y="345"/>
                    </a:cubicBezTo>
                    <a:cubicBezTo>
                      <a:pt x="2764" y="1294"/>
                      <a:pt x="3095" y="1981"/>
                      <a:pt x="3862" y="1981"/>
                    </a:cubicBezTo>
                    <a:cubicBezTo>
                      <a:pt x="4115" y="1981"/>
                      <a:pt x="4416" y="1906"/>
                      <a:pt x="4784" y="1741"/>
                    </a:cubicBezTo>
                    <a:cubicBezTo>
                      <a:pt x="5361" y="1482"/>
                      <a:pt x="5813" y="1295"/>
                      <a:pt x="6373" y="1295"/>
                    </a:cubicBezTo>
                    <a:cubicBezTo>
                      <a:pt x="6511" y="1295"/>
                      <a:pt x="6656" y="1307"/>
                      <a:pt x="6810" y="1331"/>
                    </a:cubicBezTo>
                    <a:cubicBezTo>
                      <a:pt x="7641" y="1433"/>
                      <a:pt x="7659" y="1958"/>
                      <a:pt x="6867" y="2906"/>
                    </a:cubicBezTo>
                    <a:cubicBezTo>
                      <a:pt x="6578" y="3045"/>
                      <a:pt x="6274" y="3147"/>
                      <a:pt x="5960" y="3209"/>
                    </a:cubicBezTo>
                    <a:cubicBezTo>
                      <a:pt x="5268" y="3378"/>
                      <a:pt x="4440" y="3422"/>
                      <a:pt x="3863" y="3896"/>
                    </a:cubicBezTo>
                    <a:cubicBezTo>
                      <a:pt x="3632" y="4085"/>
                      <a:pt x="3274" y="4407"/>
                      <a:pt x="3478" y="4756"/>
                    </a:cubicBezTo>
                    <a:cubicBezTo>
                      <a:pt x="3630" y="5019"/>
                      <a:pt x="3806" y="5173"/>
                      <a:pt x="4051" y="5363"/>
                    </a:cubicBezTo>
                    <a:cubicBezTo>
                      <a:pt x="4156" y="5445"/>
                      <a:pt x="4264" y="5524"/>
                      <a:pt x="4377" y="5597"/>
                    </a:cubicBezTo>
                    <a:cubicBezTo>
                      <a:pt x="5325" y="6198"/>
                      <a:pt x="5062" y="6638"/>
                      <a:pt x="3589" y="6916"/>
                    </a:cubicBezTo>
                    <a:cubicBezTo>
                      <a:pt x="3218" y="6753"/>
                      <a:pt x="2711" y="6276"/>
                      <a:pt x="2226" y="6276"/>
                    </a:cubicBezTo>
                    <a:cubicBezTo>
                      <a:pt x="2138" y="6276"/>
                      <a:pt x="2051" y="6291"/>
                      <a:pt x="1966" y="6327"/>
                    </a:cubicBezTo>
                    <a:cubicBezTo>
                      <a:pt x="1281" y="6613"/>
                      <a:pt x="762" y="7134"/>
                      <a:pt x="183" y="7587"/>
                    </a:cubicBezTo>
                    <a:cubicBezTo>
                      <a:pt x="1" y="7729"/>
                      <a:pt x="166" y="7958"/>
                      <a:pt x="356" y="7958"/>
                    </a:cubicBezTo>
                    <a:cubicBezTo>
                      <a:pt x="405" y="7958"/>
                      <a:pt x="456" y="7942"/>
                      <a:pt x="502" y="7906"/>
                    </a:cubicBezTo>
                    <a:cubicBezTo>
                      <a:pt x="1009" y="7510"/>
                      <a:pt x="1563" y="6832"/>
                      <a:pt x="2264" y="6832"/>
                    </a:cubicBezTo>
                    <a:cubicBezTo>
                      <a:pt x="2442" y="6832"/>
                      <a:pt x="2629" y="6875"/>
                      <a:pt x="2827" y="6978"/>
                    </a:cubicBezTo>
                    <a:cubicBezTo>
                      <a:pt x="3244" y="7192"/>
                      <a:pt x="3548" y="7425"/>
                      <a:pt x="4014" y="7515"/>
                    </a:cubicBezTo>
                    <a:cubicBezTo>
                      <a:pt x="4085" y="7529"/>
                      <a:pt x="4155" y="7536"/>
                      <a:pt x="4226" y="7536"/>
                    </a:cubicBezTo>
                    <a:cubicBezTo>
                      <a:pt x="4698" y="7536"/>
                      <a:pt x="5145" y="7238"/>
                      <a:pt x="5403" y="6869"/>
                    </a:cubicBezTo>
                    <a:cubicBezTo>
                      <a:pt x="5649" y="6517"/>
                      <a:pt x="5358" y="5885"/>
                      <a:pt x="5110" y="5636"/>
                    </a:cubicBezTo>
                    <a:cubicBezTo>
                      <a:pt x="4808" y="5331"/>
                      <a:pt x="4467" y="5121"/>
                      <a:pt x="4125" y="4854"/>
                    </a:cubicBezTo>
                    <a:cubicBezTo>
                      <a:pt x="3308" y="4217"/>
                      <a:pt x="5940" y="3672"/>
                      <a:pt x="6080" y="3643"/>
                    </a:cubicBezTo>
                    <a:cubicBezTo>
                      <a:pt x="7075" y="3441"/>
                      <a:pt x="8699" y="2423"/>
                      <a:pt x="7764" y="1276"/>
                    </a:cubicBezTo>
                    <a:cubicBezTo>
                      <a:pt x="7428" y="865"/>
                      <a:pt x="6666" y="823"/>
                      <a:pt x="6143" y="823"/>
                    </a:cubicBezTo>
                    <a:cubicBezTo>
                      <a:pt x="6094" y="823"/>
                      <a:pt x="6047" y="823"/>
                      <a:pt x="6003" y="823"/>
                    </a:cubicBezTo>
                    <a:cubicBezTo>
                      <a:pt x="5611" y="828"/>
                      <a:pt x="5277" y="994"/>
                      <a:pt x="4931" y="1158"/>
                    </a:cubicBezTo>
                    <a:cubicBezTo>
                      <a:pt x="4612" y="1309"/>
                      <a:pt x="4339" y="1377"/>
                      <a:pt x="4102" y="1377"/>
                    </a:cubicBezTo>
                    <a:cubicBezTo>
                      <a:pt x="3420" y="1377"/>
                      <a:pt x="3036" y="819"/>
                      <a:pt x="2702" y="116"/>
                    </a:cubicBezTo>
                    <a:cubicBezTo>
                      <a:pt x="2663" y="34"/>
                      <a:pt x="2598" y="0"/>
                      <a:pt x="2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7"/>
              <p:cNvSpPr/>
              <p:nvPr/>
            </p:nvSpPr>
            <p:spPr>
              <a:xfrm>
                <a:off x="2467275" y="1547000"/>
                <a:ext cx="16195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780" extrusionOk="0">
                    <a:moveTo>
                      <a:pt x="1659" y="0"/>
                    </a:moveTo>
                    <a:cubicBezTo>
                      <a:pt x="1546" y="0"/>
                      <a:pt x="1436" y="73"/>
                      <a:pt x="1441" y="219"/>
                    </a:cubicBezTo>
                    <a:lnTo>
                      <a:pt x="1442" y="219"/>
                    </a:lnTo>
                    <a:cubicBezTo>
                      <a:pt x="1460" y="762"/>
                      <a:pt x="1540" y="1279"/>
                      <a:pt x="1633" y="1814"/>
                    </a:cubicBezTo>
                    <a:cubicBezTo>
                      <a:pt x="1820" y="2895"/>
                      <a:pt x="1053" y="3546"/>
                      <a:pt x="483" y="4349"/>
                    </a:cubicBezTo>
                    <a:cubicBezTo>
                      <a:pt x="0" y="5032"/>
                      <a:pt x="223" y="5659"/>
                      <a:pt x="842" y="6117"/>
                    </a:cubicBezTo>
                    <a:cubicBezTo>
                      <a:pt x="1304" y="6459"/>
                      <a:pt x="2057" y="6779"/>
                      <a:pt x="2709" y="6779"/>
                    </a:cubicBezTo>
                    <a:cubicBezTo>
                      <a:pt x="2928" y="6779"/>
                      <a:pt x="3136" y="6743"/>
                      <a:pt x="3318" y="6659"/>
                    </a:cubicBezTo>
                    <a:cubicBezTo>
                      <a:pt x="4017" y="6336"/>
                      <a:pt x="3058" y="5418"/>
                      <a:pt x="4354" y="5245"/>
                    </a:cubicBezTo>
                    <a:cubicBezTo>
                      <a:pt x="4482" y="5228"/>
                      <a:pt x="4607" y="5222"/>
                      <a:pt x="4730" y="5222"/>
                    </a:cubicBezTo>
                    <a:cubicBezTo>
                      <a:pt x="4986" y="5222"/>
                      <a:pt x="5234" y="5247"/>
                      <a:pt x="5484" y="5247"/>
                    </a:cubicBezTo>
                    <a:cubicBezTo>
                      <a:pt x="5730" y="5247"/>
                      <a:pt x="5977" y="5223"/>
                      <a:pt x="6236" y="5125"/>
                    </a:cubicBezTo>
                    <a:cubicBezTo>
                      <a:pt x="6478" y="5035"/>
                      <a:pt x="6408" y="4675"/>
                      <a:pt x="6195" y="4675"/>
                    </a:cubicBezTo>
                    <a:cubicBezTo>
                      <a:pt x="6171" y="4675"/>
                      <a:pt x="6144" y="4680"/>
                      <a:pt x="6116" y="4690"/>
                    </a:cubicBezTo>
                    <a:cubicBezTo>
                      <a:pt x="5925" y="4763"/>
                      <a:pt x="5709" y="4783"/>
                      <a:pt x="5483" y="4783"/>
                    </a:cubicBezTo>
                    <a:cubicBezTo>
                      <a:pt x="5186" y="4783"/>
                      <a:pt x="4873" y="4748"/>
                      <a:pt x="4574" y="4748"/>
                    </a:cubicBezTo>
                    <a:cubicBezTo>
                      <a:pt x="4230" y="4748"/>
                      <a:pt x="3906" y="4794"/>
                      <a:pt x="3653" y="4994"/>
                    </a:cubicBezTo>
                    <a:cubicBezTo>
                      <a:pt x="3371" y="5217"/>
                      <a:pt x="3269" y="5391"/>
                      <a:pt x="3201" y="5743"/>
                    </a:cubicBezTo>
                    <a:cubicBezTo>
                      <a:pt x="3118" y="6177"/>
                      <a:pt x="2908" y="6308"/>
                      <a:pt x="2660" y="6308"/>
                    </a:cubicBezTo>
                    <a:cubicBezTo>
                      <a:pt x="2389" y="6308"/>
                      <a:pt x="2074" y="6151"/>
                      <a:pt x="1831" y="6065"/>
                    </a:cubicBezTo>
                    <a:cubicBezTo>
                      <a:pt x="1562" y="5989"/>
                      <a:pt x="1304" y="5875"/>
                      <a:pt x="1068" y="5726"/>
                    </a:cubicBezTo>
                    <a:cubicBezTo>
                      <a:pt x="82" y="5193"/>
                      <a:pt x="1249" y="4088"/>
                      <a:pt x="1553" y="3715"/>
                    </a:cubicBezTo>
                    <a:cubicBezTo>
                      <a:pt x="1786" y="3432"/>
                      <a:pt x="1929" y="3122"/>
                      <a:pt x="2050" y="2784"/>
                    </a:cubicBezTo>
                    <a:cubicBezTo>
                      <a:pt x="2325" y="2019"/>
                      <a:pt x="1918" y="983"/>
                      <a:pt x="1892" y="219"/>
                    </a:cubicBezTo>
                    <a:cubicBezTo>
                      <a:pt x="1887" y="73"/>
                      <a:pt x="1772" y="0"/>
                      <a:pt x="1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2407650" y="1727300"/>
                <a:ext cx="222525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8901" h="4239" extrusionOk="0">
                    <a:moveTo>
                      <a:pt x="8553" y="0"/>
                    </a:moveTo>
                    <a:cubicBezTo>
                      <a:pt x="8520" y="0"/>
                      <a:pt x="8485" y="8"/>
                      <a:pt x="8449" y="26"/>
                    </a:cubicBezTo>
                    <a:lnTo>
                      <a:pt x="8447" y="27"/>
                    </a:lnTo>
                    <a:cubicBezTo>
                      <a:pt x="8008" y="246"/>
                      <a:pt x="7559" y="292"/>
                      <a:pt x="7108" y="292"/>
                    </a:cubicBezTo>
                    <a:cubicBezTo>
                      <a:pt x="6772" y="292"/>
                      <a:pt x="6435" y="267"/>
                      <a:pt x="6098" y="267"/>
                    </a:cubicBezTo>
                    <a:cubicBezTo>
                      <a:pt x="5768" y="267"/>
                      <a:pt x="5439" y="291"/>
                      <a:pt x="5112" y="388"/>
                    </a:cubicBezTo>
                    <a:cubicBezTo>
                      <a:pt x="4886" y="454"/>
                      <a:pt x="4017" y="838"/>
                      <a:pt x="3992" y="846"/>
                    </a:cubicBezTo>
                    <a:cubicBezTo>
                      <a:pt x="3806" y="918"/>
                      <a:pt x="3661" y="947"/>
                      <a:pt x="3540" y="947"/>
                    </a:cubicBezTo>
                    <a:cubicBezTo>
                      <a:pt x="3148" y="947"/>
                      <a:pt x="3007" y="641"/>
                      <a:pt x="2549" y="485"/>
                    </a:cubicBezTo>
                    <a:cubicBezTo>
                      <a:pt x="2270" y="390"/>
                      <a:pt x="1986" y="340"/>
                      <a:pt x="1717" y="340"/>
                    </a:cubicBezTo>
                    <a:cubicBezTo>
                      <a:pt x="920" y="340"/>
                      <a:pt x="243" y="777"/>
                      <a:pt x="130" y="1783"/>
                    </a:cubicBezTo>
                    <a:cubicBezTo>
                      <a:pt x="0" y="2916"/>
                      <a:pt x="976" y="3285"/>
                      <a:pt x="1915" y="3518"/>
                    </a:cubicBezTo>
                    <a:cubicBezTo>
                      <a:pt x="2607" y="3690"/>
                      <a:pt x="3308" y="3860"/>
                      <a:pt x="4004" y="4004"/>
                    </a:cubicBezTo>
                    <a:cubicBezTo>
                      <a:pt x="4109" y="4026"/>
                      <a:pt x="4216" y="4035"/>
                      <a:pt x="4324" y="4035"/>
                    </a:cubicBezTo>
                    <a:cubicBezTo>
                      <a:pt x="4883" y="4035"/>
                      <a:pt x="5489" y="3795"/>
                      <a:pt x="6039" y="3795"/>
                    </a:cubicBezTo>
                    <a:cubicBezTo>
                      <a:pt x="6374" y="3795"/>
                      <a:pt x="6689" y="3884"/>
                      <a:pt x="6959" y="4169"/>
                    </a:cubicBezTo>
                    <a:cubicBezTo>
                      <a:pt x="7005" y="4218"/>
                      <a:pt x="7058" y="4238"/>
                      <a:pt x="7109" y="4238"/>
                    </a:cubicBezTo>
                    <a:cubicBezTo>
                      <a:pt x="7279" y="4238"/>
                      <a:pt x="7432" y="4012"/>
                      <a:pt x="7278" y="3850"/>
                    </a:cubicBezTo>
                    <a:cubicBezTo>
                      <a:pt x="6921" y="3474"/>
                      <a:pt x="6521" y="3362"/>
                      <a:pt x="6098" y="3362"/>
                    </a:cubicBezTo>
                    <a:cubicBezTo>
                      <a:pt x="5552" y="3362"/>
                      <a:pt x="4968" y="3547"/>
                      <a:pt x="4384" y="3589"/>
                    </a:cubicBezTo>
                    <a:cubicBezTo>
                      <a:pt x="4351" y="3591"/>
                      <a:pt x="4315" y="3592"/>
                      <a:pt x="4275" y="3592"/>
                    </a:cubicBezTo>
                    <a:cubicBezTo>
                      <a:pt x="3351" y="3592"/>
                      <a:pt x="665" y="2969"/>
                      <a:pt x="549" y="2055"/>
                    </a:cubicBezTo>
                    <a:cubicBezTo>
                      <a:pt x="597" y="1214"/>
                      <a:pt x="1074" y="795"/>
                      <a:pt x="1979" y="795"/>
                    </a:cubicBezTo>
                    <a:cubicBezTo>
                      <a:pt x="2007" y="795"/>
                      <a:pt x="2037" y="795"/>
                      <a:pt x="2066" y="796"/>
                    </a:cubicBezTo>
                    <a:cubicBezTo>
                      <a:pt x="2494" y="869"/>
                      <a:pt x="2819" y="1188"/>
                      <a:pt x="3198" y="1364"/>
                    </a:cubicBezTo>
                    <a:cubicBezTo>
                      <a:pt x="3289" y="1406"/>
                      <a:pt x="3389" y="1424"/>
                      <a:pt x="3494" y="1424"/>
                    </a:cubicBezTo>
                    <a:cubicBezTo>
                      <a:pt x="3860" y="1424"/>
                      <a:pt x="4285" y="1213"/>
                      <a:pt x="4562" y="1106"/>
                    </a:cubicBezTo>
                    <a:cubicBezTo>
                      <a:pt x="5947" y="569"/>
                      <a:pt x="7364" y="1069"/>
                      <a:pt x="8676" y="415"/>
                    </a:cubicBezTo>
                    <a:cubicBezTo>
                      <a:pt x="8901" y="304"/>
                      <a:pt x="8762" y="0"/>
                      <a:pt x="8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>
                <a:off x="2309200" y="1805100"/>
                <a:ext cx="181000" cy="95675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27" extrusionOk="0">
                    <a:moveTo>
                      <a:pt x="1952" y="0"/>
                    </a:moveTo>
                    <a:cubicBezTo>
                      <a:pt x="1117" y="0"/>
                      <a:pt x="495" y="565"/>
                      <a:pt x="99" y="1265"/>
                    </a:cubicBezTo>
                    <a:cubicBezTo>
                      <a:pt x="0" y="1441"/>
                      <a:pt x="157" y="1604"/>
                      <a:pt x="309" y="1604"/>
                    </a:cubicBezTo>
                    <a:cubicBezTo>
                      <a:pt x="377" y="1604"/>
                      <a:pt x="445" y="1571"/>
                      <a:pt x="488" y="1493"/>
                    </a:cubicBezTo>
                    <a:lnTo>
                      <a:pt x="490" y="1492"/>
                    </a:lnTo>
                    <a:cubicBezTo>
                      <a:pt x="812" y="919"/>
                      <a:pt x="1489" y="428"/>
                      <a:pt x="2137" y="428"/>
                    </a:cubicBezTo>
                    <a:cubicBezTo>
                      <a:pt x="2539" y="428"/>
                      <a:pt x="2930" y="617"/>
                      <a:pt x="3219" y="1093"/>
                    </a:cubicBezTo>
                    <a:cubicBezTo>
                      <a:pt x="3471" y="1508"/>
                      <a:pt x="3790" y="1825"/>
                      <a:pt x="4234" y="2019"/>
                    </a:cubicBezTo>
                    <a:cubicBezTo>
                      <a:pt x="5332" y="2497"/>
                      <a:pt x="6918" y="1595"/>
                      <a:pt x="6630" y="3543"/>
                    </a:cubicBezTo>
                    <a:cubicBezTo>
                      <a:pt x="6605" y="3714"/>
                      <a:pt x="6752" y="3827"/>
                      <a:pt x="6883" y="3827"/>
                    </a:cubicBezTo>
                    <a:cubicBezTo>
                      <a:pt x="6969" y="3827"/>
                      <a:pt x="7048" y="3778"/>
                      <a:pt x="7065" y="3664"/>
                    </a:cubicBezTo>
                    <a:cubicBezTo>
                      <a:pt x="7161" y="3010"/>
                      <a:pt x="7240" y="2342"/>
                      <a:pt x="6649" y="1918"/>
                    </a:cubicBezTo>
                    <a:cubicBezTo>
                      <a:pt x="6342" y="1698"/>
                      <a:pt x="5933" y="1677"/>
                      <a:pt x="5513" y="1677"/>
                    </a:cubicBezTo>
                    <a:cubicBezTo>
                      <a:pt x="5414" y="1677"/>
                      <a:pt x="5315" y="1678"/>
                      <a:pt x="5216" y="1678"/>
                    </a:cubicBezTo>
                    <a:cubicBezTo>
                      <a:pt x="4876" y="1678"/>
                      <a:pt x="4542" y="1665"/>
                      <a:pt x="4263" y="1543"/>
                    </a:cubicBezTo>
                    <a:cubicBezTo>
                      <a:pt x="3747" y="1317"/>
                      <a:pt x="3571" y="687"/>
                      <a:pt x="3186" y="316"/>
                    </a:cubicBezTo>
                    <a:cubicBezTo>
                      <a:pt x="2923" y="63"/>
                      <a:pt x="2493" y="47"/>
                      <a:pt x="2158" y="12"/>
                    </a:cubicBezTo>
                    <a:cubicBezTo>
                      <a:pt x="2088" y="4"/>
                      <a:pt x="2019" y="0"/>
                      <a:pt x="19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6710813" y="1790286"/>
              <a:ext cx="390403" cy="310416"/>
              <a:chOff x="6723775" y="2255850"/>
              <a:chExt cx="384975" cy="306100"/>
            </a:xfrm>
          </p:grpSpPr>
          <p:sp>
            <p:nvSpPr>
              <p:cNvPr id="320" name="Google Shape;320;p27"/>
              <p:cNvSpPr/>
              <p:nvPr/>
            </p:nvSpPr>
            <p:spPr>
              <a:xfrm>
                <a:off x="6723775" y="2255850"/>
                <a:ext cx="384975" cy="306100"/>
              </a:xfrm>
              <a:custGeom>
                <a:avLst/>
                <a:gdLst/>
                <a:ahLst/>
                <a:cxnLst/>
                <a:rect l="l" t="t" r="r" b="b"/>
                <a:pathLst>
                  <a:path w="15399" h="12244" extrusionOk="0">
                    <a:moveTo>
                      <a:pt x="8269" y="731"/>
                    </a:moveTo>
                    <a:cubicBezTo>
                      <a:pt x="8510" y="731"/>
                      <a:pt x="8759" y="746"/>
                      <a:pt x="9015" y="776"/>
                    </a:cubicBezTo>
                    <a:lnTo>
                      <a:pt x="9015" y="776"/>
                    </a:lnTo>
                    <a:cubicBezTo>
                      <a:pt x="12251" y="1257"/>
                      <a:pt x="14469" y="3682"/>
                      <a:pt x="13959" y="7038"/>
                    </a:cubicBezTo>
                    <a:cubicBezTo>
                      <a:pt x="13520" y="9924"/>
                      <a:pt x="11180" y="11480"/>
                      <a:pt x="8531" y="11480"/>
                    </a:cubicBezTo>
                    <a:cubicBezTo>
                      <a:pt x="8133" y="11480"/>
                      <a:pt x="7729" y="11445"/>
                      <a:pt x="7322" y="11374"/>
                    </a:cubicBezTo>
                    <a:cubicBezTo>
                      <a:pt x="822" y="10237"/>
                      <a:pt x="2138" y="731"/>
                      <a:pt x="8269" y="731"/>
                    </a:cubicBezTo>
                    <a:close/>
                    <a:moveTo>
                      <a:pt x="8146" y="0"/>
                    </a:moveTo>
                    <a:cubicBezTo>
                      <a:pt x="1278" y="0"/>
                      <a:pt x="1" y="10453"/>
                      <a:pt x="7131" y="12070"/>
                    </a:cubicBezTo>
                    <a:cubicBezTo>
                      <a:pt x="7649" y="12187"/>
                      <a:pt x="8161" y="12244"/>
                      <a:pt x="8658" y="12244"/>
                    </a:cubicBezTo>
                    <a:cubicBezTo>
                      <a:pt x="11588" y="12244"/>
                      <a:pt x="14043" y="10286"/>
                      <a:pt x="14655" y="7231"/>
                    </a:cubicBezTo>
                    <a:cubicBezTo>
                      <a:pt x="15398" y="3525"/>
                      <a:pt x="12735" y="598"/>
                      <a:pt x="9194" y="78"/>
                    </a:cubicBezTo>
                    <a:cubicBezTo>
                      <a:pt x="9178" y="76"/>
                      <a:pt x="9162" y="74"/>
                      <a:pt x="9147" y="74"/>
                    </a:cubicBezTo>
                    <a:lnTo>
                      <a:pt x="9147" y="74"/>
                    </a:lnTo>
                    <a:cubicBezTo>
                      <a:pt x="9131" y="70"/>
                      <a:pt x="9115" y="67"/>
                      <a:pt x="9098" y="64"/>
                    </a:cubicBezTo>
                    <a:cubicBezTo>
                      <a:pt x="8770" y="21"/>
                      <a:pt x="8453" y="0"/>
                      <a:pt x="8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6790300" y="2294100"/>
                <a:ext cx="220575" cy="1677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6709" extrusionOk="0">
                    <a:moveTo>
                      <a:pt x="1812" y="1"/>
                    </a:moveTo>
                    <a:cubicBezTo>
                      <a:pt x="1700" y="1"/>
                      <a:pt x="1597" y="72"/>
                      <a:pt x="1615" y="215"/>
                    </a:cubicBezTo>
                    <a:cubicBezTo>
                      <a:pt x="1770" y="1459"/>
                      <a:pt x="2385" y="1943"/>
                      <a:pt x="3621" y="1944"/>
                    </a:cubicBezTo>
                    <a:cubicBezTo>
                      <a:pt x="4947" y="1946"/>
                      <a:pt x="5527" y="1995"/>
                      <a:pt x="5743" y="3566"/>
                    </a:cubicBezTo>
                    <a:cubicBezTo>
                      <a:pt x="5820" y="4125"/>
                      <a:pt x="6114" y="4612"/>
                      <a:pt x="6711" y="4762"/>
                    </a:cubicBezTo>
                    <a:cubicBezTo>
                      <a:pt x="7067" y="4852"/>
                      <a:pt x="7422" y="4872"/>
                      <a:pt x="7785" y="4935"/>
                    </a:cubicBezTo>
                    <a:cubicBezTo>
                      <a:pt x="7866" y="5802"/>
                      <a:pt x="7591" y="6235"/>
                      <a:pt x="6964" y="6235"/>
                    </a:cubicBezTo>
                    <a:cubicBezTo>
                      <a:pt x="6895" y="6235"/>
                      <a:pt x="6822" y="6230"/>
                      <a:pt x="6744" y="6220"/>
                    </a:cubicBezTo>
                    <a:cubicBezTo>
                      <a:pt x="6185" y="6188"/>
                      <a:pt x="5749" y="5968"/>
                      <a:pt x="5436" y="5563"/>
                    </a:cubicBezTo>
                    <a:cubicBezTo>
                      <a:pt x="5042" y="5154"/>
                      <a:pt x="4605" y="4401"/>
                      <a:pt x="3945" y="4379"/>
                    </a:cubicBezTo>
                    <a:cubicBezTo>
                      <a:pt x="3917" y="4378"/>
                      <a:pt x="3890" y="4378"/>
                      <a:pt x="3863" y="4378"/>
                    </a:cubicBezTo>
                    <a:cubicBezTo>
                      <a:pt x="3402" y="4378"/>
                      <a:pt x="3065" y="4513"/>
                      <a:pt x="2715" y="4830"/>
                    </a:cubicBezTo>
                    <a:cubicBezTo>
                      <a:pt x="2156" y="5336"/>
                      <a:pt x="1941" y="6228"/>
                      <a:pt x="1333" y="6228"/>
                    </a:cubicBezTo>
                    <a:cubicBezTo>
                      <a:pt x="1116" y="6228"/>
                      <a:pt x="849" y="6114"/>
                      <a:pt x="498" y="5828"/>
                    </a:cubicBezTo>
                    <a:cubicBezTo>
                      <a:pt x="450" y="5789"/>
                      <a:pt x="399" y="5773"/>
                      <a:pt x="349" y="5773"/>
                    </a:cubicBezTo>
                    <a:cubicBezTo>
                      <a:pt x="163" y="5773"/>
                      <a:pt x="0" y="6001"/>
                      <a:pt x="178" y="6147"/>
                    </a:cubicBezTo>
                    <a:cubicBezTo>
                      <a:pt x="657" y="6536"/>
                      <a:pt x="1034" y="6709"/>
                      <a:pt x="1357" y="6709"/>
                    </a:cubicBezTo>
                    <a:cubicBezTo>
                      <a:pt x="1901" y="6709"/>
                      <a:pt x="2298" y="6222"/>
                      <a:pt x="2786" y="5460"/>
                    </a:cubicBezTo>
                    <a:cubicBezTo>
                      <a:pt x="3072" y="5015"/>
                      <a:pt x="3351" y="4845"/>
                      <a:pt x="3624" y="4845"/>
                    </a:cubicBezTo>
                    <a:cubicBezTo>
                      <a:pt x="4444" y="4845"/>
                      <a:pt x="5222" y="6370"/>
                      <a:pt x="6049" y="6565"/>
                    </a:cubicBezTo>
                    <a:cubicBezTo>
                      <a:pt x="6298" y="6623"/>
                      <a:pt x="6616" y="6671"/>
                      <a:pt x="6939" y="6671"/>
                    </a:cubicBezTo>
                    <a:cubicBezTo>
                      <a:pt x="7420" y="6671"/>
                      <a:pt x="7911" y="6565"/>
                      <a:pt x="8196" y="6236"/>
                    </a:cubicBezTo>
                    <a:cubicBezTo>
                      <a:pt x="8492" y="5895"/>
                      <a:pt x="8822" y="5195"/>
                      <a:pt x="8393" y="4799"/>
                    </a:cubicBezTo>
                    <a:cubicBezTo>
                      <a:pt x="8154" y="4577"/>
                      <a:pt x="7982" y="4513"/>
                      <a:pt x="7648" y="4455"/>
                    </a:cubicBezTo>
                    <a:cubicBezTo>
                      <a:pt x="6769" y="4301"/>
                      <a:pt x="6359" y="3573"/>
                      <a:pt x="6130" y="2793"/>
                    </a:cubicBezTo>
                    <a:cubicBezTo>
                      <a:pt x="5461" y="517"/>
                      <a:pt x="2353" y="2519"/>
                      <a:pt x="2066" y="215"/>
                    </a:cubicBezTo>
                    <a:cubicBezTo>
                      <a:pt x="2048" y="73"/>
                      <a:pt x="1926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6953725" y="2266800"/>
                <a:ext cx="1205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944" extrusionOk="0">
                    <a:moveTo>
                      <a:pt x="308" y="1"/>
                    </a:moveTo>
                    <a:cubicBezTo>
                      <a:pt x="156" y="1"/>
                      <a:pt x="0" y="163"/>
                      <a:pt x="98" y="339"/>
                    </a:cubicBezTo>
                    <a:lnTo>
                      <a:pt x="100" y="339"/>
                    </a:lnTo>
                    <a:cubicBezTo>
                      <a:pt x="402" y="880"/>
                      <a:pt x="504" y="1324"/>
                      <a:pt x="467" y="1936"/>
                    </a:cubicBezTo>
                    <a:cubicBezTo>
                      <a:pt x="441" y="2368"/>
                      <a:pt x="317" y="2869"/>
                      <a:pt x="428" y="3298"/>
                    </a:cubicBezTo>
                    <a:cubicBezTo>
                      <a:pt x="600" y="3959"/>
                      <a:pt x="1228" y="4367"/>
                      <a:pt x="1772" y="4719"/>
                    </a:cubicBezTo>
                    <a:cubicBezTo>
                      <a:pt x="2018" y="4878"/>
                      <a:pt x="2231" y="4944"/>
                      <a:pt x="2420" y="4944"/>
                    </a:cubicBezTo>
                    <a:cubicBezTo>
                      <a:pt x="3278" y="4944"/>
                      <a:pt x="3658" y="3581"/>
                      <a:pt x="4562" y="3329"/>
                    </a:cubicBezTo>
                    <a:cubicBezTo>
                      <a:pt x="4819" y="3257"/>
                      <a:pt x="4740" y="2885"/>
                      <a:pt x="4508" y="2885"/>
                    </a:cubicBezTo>
                    <a:cubicBezTo>
                      <a:pt x="4487" y="2885"/>
                      <a:pt x="4465" y="2888"/>
                      <a:pt x="4442" y="2895"/>
                    </a:cubicBezTo>
                    <a:cubicBezTo>
                      <a:pt x="3968" y="3025"/>
                      <a:pt x="3618" y="3269"/>
                      <a:pt x="3311" y="3653"/>
                    </a:cubicBezTo>
                    <a:cubicBezTo>
                      <a:pt x="3004" y="4038"/>
                      <a:pt x="2839" y="4467"/>
                      <a:pt x="2444" y="4467"/>
                    </a:cubicBezTo>
                    <a:cubicBezTo>
                      <a:pt x="2321" y="4467"/>
                      <a:pt x="2177" y="4426"/>
                      <a:pt x="1999" y="4329"/>
                    </a:cubicBezTo>
                    <a:cubicBezTo>
                      <a:pt x="1655" y="4142"/>
                      <a:pt x="1336" y="3866"/>
                      <a:pt x="1062" y="3587"/>
                    </a:cubicBezTo>
                    <a:cubicBezTo>
                      <a:pt x="713" y="3232"/>
                      <a:pt x="869" y="2616"/>
                      <a:pt x="899" y="2178"/>
                    </a:cubicBezTo>
                    <a:cubicBezTo>
                      <a:pt x="954" y="1387"/>
                      <a:pt x="881" y="812"/>
                      <a:pt x="488" y="112"/>
                    </a:cubicBezTo>
                    <a:cubicBezTo>
                      <a:pt x="444" y="33"/>
                      <a:pt x="376" y="1"/>
                      <a:pt x="3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6850175" y="2451375"/>
                <a:ext cx="226950" cy="85050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3402" extrusionOk="0">
                    <a:moveTo>
                      <a:pt x="7776" y="0"/>
                    </a:moveTo>
                    <a:cubicBezTo>
                      <a:pt x="7659" y="0"/>
                      <a:pt x="7536" y="24"/>
                      <a:pt x="7407" y="79"/>
                    </a:cubicBezTo>
                    <a:cubicBezTo>
                      <a:pt x="6253" y="563"/>
                      <a:pt x="5649" y="1658"/>
                      <a:pt x="4549" y="1658"/>
                    </a:cubicBezTo>
                    <a:cubicBezTo>
                      <a:pt x="4210" y="1658"/>
                      <a:pt x="3824" y="1554"/>
                      <a:pt x="3360" y="1296"/>
                    </a:cubicBezTo>
                    <a:cubicBezTo>
                      <a:pt x="2826" y="999"/>
                      <a:pt x="2311" y="853"/>
                      <a:pt x="1852" y="853"/>
                    </a:cubicBezTo>
                    <a:cubicBezTo>
                      <a:pt x="777" y="853"/>
                      <a:pt x="4" y="1651"/>
                      <a:pt x="1" y="3183"/>
                    </a:cubicBezTo>
                    <a:cubicBezTo>
                      <a:pt x="1" y="3329"/>
                      <a:pt x="114" y="3402"/>
                      <a:pt x="226" y="3402"/>
                    </a:cubicBezTo>
                    <a:cubicBezTo>
                      <a:pt x="339" y="3402"/>
                      <a:pt x="452" y="3329"/>
                      <a:pt x="452" y="3183"/>
                    </a:cubicBezTo>
                    <a:cubicBezTo>
                      <a:pt x="454" y="2058"/>
                      <a:pt x="1290" y="1556"/>
                      <a:pt x="2206" y="1556"/>
                    </a:cubicBezTo>
                    <a:cubicBezTo>
                      <a:pt x="2648" y="1556"/>
                      <a:pt x="3109" y="1673"/>
                      <a:pt x="3504" y="1893"/>
                    </a:cubicBezTo>
                    <a:cubicBezTo>
                      <a:pt x="3949" y="2139"/>
                      <a:pt x="4412" y="2171"/>
                      <a:pt x="4903" y="2176"/>
                    </a:cubicBezTo>
                    <a:cubicBezTo>
                      <a:pt x="4905" y="2176"/>
                      <a:pt x="4907" y="2176"/>
                      <a:pt x="4908" y="2176"/>
                    </a:cubicBezTo>
                    <a:cubicBezTo>
                      <a:pt x="5710" y="2176"/>
                      <a:pt x="6924" y="671"/>
                      <a:pt x="7868" y="671"/>
                    </a:cubicBezTo>
                    <a:cubicBezTo>
                      <a:pt x="8127" y="671"/>
                      <a:pt x="8365" y="784"/>
                      <a:pt x="8569" y="1073"/>
                    </a:cubicBezTo>
                    <a:cubicBezTo>
                      <a:pt x="8619" y="1143"/>
                      <a:pt x="8689" y="1172"/>
                      <a:pt x="8758" y="1172"/>
                    </a:cubicBezTo>
                    <a:cubicBezTo>
                      <a:pt x="8920" y="1172"/>
                      <a:pt x="9077" y="1012"/>
                      <a:pt x="8960" y="845"/>
                    </a:cubicBezTo>
                    <a:cubicBezTo>
                      <a:pt x="8680" y="450"/>
                      <a:pt x="8284" y="0"/>
                      <a:pt x="7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27"/>
            <p:cNvGrpSpPr/>
            <p:nvPr/>
          </p:nvGrpSpPr>
          <p:grpSpPr>
            <a:xfrm>
              <a:off x="4604324" y="848035"/>
              <a:ext cx="352096" cy="329101"/>
              <a:chOff x="4646575" y="1326700"/>
              <a:chExt cx="347200" cy="324525"/>
            </a:xfrm>
          </p:grpSpPr>
          <p:sp>
            <p:nvSpPr>
              <p:cNvPr id="325" name="Google Shape;325;p27"/>
              <p:cNvSpPr/>
              <p:nvPr/>
            </p:nvSpPr>
            <p:spPr>
              <a:xfrm>
                <a:off x="4646575" y="1326700"/>
                <a:ext cx="347200" cy="324525"/>
              </a:xfrm>
              <a:custGeom>
                <a:avLst/>
                <a:gdLst/>
                <a:ahLst/>
                <a:cxnLst/>
                <a:rect l="l" t="t" r="r" b="b"/>
                <a:pathLst>
                  <a:path w="13888" h="12981" extrusionOk="0">
                    <a:moveTo>
                      <a:pt x="7588" y="724"/>
                    </a:moveTo>
                    <a:cubicBezTo>
                      <a:pt x="7735" y="724"/>
                      <a:pt x="7882" y="729"/>
                      <a:pt x="8030" y="738"/>
                    </a:cubicBezTo>
                    <a:lnTo>
                      <a:pt x="8030" y="738"/>
                    </a:lnTo>
                    <a:cubicBezTo>
                      <a:pt x="11043" y="1231"/>
                      <a:pt x="12782" y="3899"/>
                      <a:pt x="12819" y="6845"/>
                    </a:cubicBezTo>
                    <a:cubicBezTo>
                      <a:pt x="12860" y="10361"/>
                      <a:pt x="10073" y="12230"/>
                      <a:pt x="6900" y="12230"/>
                    </a:cubicBezTo>
                    <a:cubicBezTo>
                      <a:pt x="6679" y="12230"/>
                      <a:pt x="6457" y="12221"/>
                      <a:pt x="6233" y="12203"/>
                    </a:cubicBezTo>
                    <a:cubicBezTo>
                      <a:pt x="2806" y="11925"/>
                      <a:pt x="797" y="8974"/>
                      <a:pt x="1403" y="5694"/>
                    </a:cubicBezTo>
                    <a:cubicBezTo>
                      <a:pt x="1970" y="2629"/>
                      <a:pt x="4604" y="724"/>
                      <a:pt x="7588" y="724"/>
                    </a:cubicBezTo>
                    <a:close/>
                    <a:moveTo>
                      <a:pt x="7542" y="1"/>
                    </a:moveTo>
                    <a:cubicBezTo>
                      <a:pt x="4089" y="1"/>
                      <a:pt x="1296" y="2321"/>
                      <a:pt x="655" y="5784"/>
                    </a:cubicBezTo>
                    <a:cubicBezTo>
                      <a:pt x="0" y="9325"/>
                      <a:pt x="2304" y="12259"/>
                      <a:pt x="5754" y="12863"/>
                    </a:cubicBezTo>
                    <a:cubicBezTo>
                      <a:pt x="6205" y="12942"/>
                      <a:pt x="6657" y="12981"/>
                      <a:pt x="7104" y="12981"/>
                    </a:cubicBezTo>
                    <a:cubicBezTo>
                      <a:pt x="10223" y="12981"/>
                      <a:pt x="13083" y="11087"/>
                      <a:pt x="13475" y="7731"/>
                    </a:cubicBezTo>
                    <a:cubicBezTo>
                      <a:pt x="13888" y="4198"/>
                      <a:pt x="11825" y="581"/>
                      <a:pt x="8141" y="29"/>
                    </a:cubicBezTo>
                    <a:cubicBezTo>
                      <a:pt x="8129" y="27"/>
                      <a:pt x="8117" y="26"/>
                      <a:pt x="8106" y="25"/>
                    </a:cubicBezTo>
                    <a:lnTo>
                      <a:pt x="8106" y="25"/>
                    </a:lnTo>
                    <a:cubicBezTo>
                      <a:pt x="8087" y="21"/>
                      <a:pt x="8066" y="18"/>
                      <a:pt x="8045" y="17"/>
                    </a:cubicBezTo>
                    <a:cubicBezTo>
                      <a:pt x="7876" y="6"/>
                      <a:pt x="7708" y="1"/>
                      <a:pt x="75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4687150" y="1407000"/>
                <a:ext cx="161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633" extrusionOk="0">
                    <a:moveTo>
                      <a:pt x="269" y="1"/>
                    </a:moveTo>
                    <a:cubicBezTo>
                      <a:pt x="1" y="1"/>
                      <a:pt x="11" y="430"/>
                      <a:pt x="291" y="453"/>
                    </a:cubicBezTo>
                    <a:cubicBezTo>
                      <a:pt x="2252" y="618"/>
                      <a:pt x="4217" y="633"/>
                      <a:pt x="6184" y="633"/>
                    </a:cubicBezTo>
                    <a:cubicBezTo>
                      <a:pt x="6474" y="633"/>
                      <a:pt x="6474" y="182"/>
                      <a:pt x="6184" y="182"/>
                    </a:cubicBezTo>
                    <a:cubicBezTo>
                      <a:pt x="4217" y="182"/>
                      <a:pt x="2252" y="167"/>
                      <a:pt x="291" y="1"/>
                    </a:cubicBezTo>
                    <a:cubicBezTo>
                      <a:pt x="283" y="1"/>
                      <a:pt x="276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>
                <a:off x="4715775" y="1372425"/>
                <a:ext cx="1152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547" extrusionOk="0">
                    <a:moveTo>
                      <a:pt x="258" y="0"/>
                    </a:moveTo>
                    <a:cubicBezTo>
                      <a:pt x="1" y="0"/>
                      <a:pt x="15" y="420"/>
                      <a:pt x="289" y="453"/>
                    </a:cubicBezTo>
                    <a:cubicBezTo>
                      <a:pt x="901" y="526"/>
                      <a:pt x="1514" y="547"/>
                      <a:pt x="2127" y="547"/>
                    </a:cubicBezTo>
                    <a:cubicBezTo>
                      <a:pt x="2856" y="547"/>
                      <a:pt x="3586" y="518"/>
                      <a:pt x="4316" y="512"/>
                    </a:cubicBezTo>
                    <a:cubicBezTo>
                      <a:pt x="4606" y="511"/>
                      <a:pt x="4608" y="63"/>
                      <a:pt x="4319" y="63"/>
                    </a:cubicBezTo>
                    <a:cubicBezTo>
                      <a:pt x="4318" y="63"/>
                      <a:pt x="4317" y="63"/>
                      <a:pt x="4316" y="63"/>
                    </a:cubicBezTo>
                    <a:cubicBezTo>
                      <a:pt x="3588" y="67"/>
                      <a:pt x="2860" y="96"/>
                      <a:pt x="2133" y="96"/>
                    </a:cubicBezTo>
                    <a:cubicBezTo>
                      <a:pt x="1518" y="96"/>
                      <a:pt x="903" y="75"/>
                      <a:pt x="289" y="2"/>
                    </a:cubicBezTo>
                    <a:cubicBezTo>
                      <a:pt x="278" y="1"/>
                      <a:pt x="268" y="0"/>
                      <a:pt x="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4672175" y="1447575"/>
                <a:ext cx="14075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527" extrusionOk="0">
                    <a:moveTo>
                      <a:pt x="264" y="0"/>
                    </a:moveTo>
                    <a:cubicBezTo>
                      <a:pt x="0" y="0"/>
                      <a:pt x="11" y="426"/>
                      <a:pt x="289" y="453"/>
                    </a:cubicBezTo>
                    <a:cubicBezTo>
                      <a:pt x="872" y="508"/>
                      <a:pt x="1455" y="527"/>
                      <a:pt x="2038" y="527"/>
                    </a:cubicBezTo>
                    <a:cubicBezTo>
                      <a:pt x="3138" y="527"/>
                      <a:pt x="4238" y="461"/>
                      <a:pt x="5340" y="453"/>
                    </a:cubicBezTo>
                    <a:cubicBezTo>
                      <a:pt x="5629" y="451"/>
                      <a:pt x="5630" y="2"/>
                      <a:pt x="5341" y="2"/>
                    </a:cubicBezTo>
                    <a:cubicBezTo>
                      <a:pt x="5341" y="2"/>
                      <a:pt x="5340" y="2"/>
                      <a:pt x="5340" y="2"/>
                    </a:cubicBezTo>
                    <a:cubicBezTo>
                      <a:pt x="4238" y="10"/>
                      <a:pt x="3138" y="76"/>
                      <a:pt x="2037" y="76"/>
                    </a:cubicBezTo>
                    <a:cubicBezTo>
                      <a:pt x="1454" y="76"/>
                      <a:pt x="871" y="57"/>
                      <a:pt x="289" y="2"/>
                    </a:cubicBezTo>
                    <a:cubicBezTo>
                      <a:pt x="280" y="1"/>
                      <a:pt x="272" y="0"/>
                      <a:pt x="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4664600" y="1491200"/>
                <a:ext cx="18742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452" extrusionOk="0">
                    <a:moveTo>
                      <a:pt x="292" y="1"/>
                    </a:moveTo>
                    <a:cubicBezTo>
                      <a:pt x="0" y="1"/>
                      <a:pt x="0" y="452"/>
                      <a:pt x="292" y="452"/>
                    </a:cubicBezTo>
                    <a:lnTo>
                      <a:pt x="7205" y="452"/>
                    </a:lnTo>
                    <a:cubicBezTo>
                      <a:pt x="7497" y="452"/>
                      <a:pt x="7497" y="1"/>
                      <a:pt x="7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>
                <a:off x="4672125" y="1533300"/>
                <a:ext cx="1017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511" extrusionOk="0">
                    <a:moveTo>
                      <a:pt x="3779" y="0"/>
                    </a:moveTo>
                    <a:cubicBezTo>
                      <a:pt x="3779" y="0"/>
                      <a:pt x="3778" y="0"/>
                      <a:pt x="3778" y="0"/>
                    </a:cubicBezTo>
                    <a:cubicBezTo>
                      <a:pt x="2615" y="5"/>
                      <a:pt x="1453" y="55"/>
                      <a:pt x="291" y="60"/>
                    </a:cubicBezTo>
                    <a:cubicBezTo>
                      <a:pt x="1" y="61"/>
                      <a:pt x="0" y="511"/>
                      <a:pt x="289" y="511"/>
                    </a:cubicBezTo>
                    <a:cubicBezTo>
                      <a:pt x="290" y="511"/>
                      <a:pt x="290" y="511"/>
                      <a:pt x="291" y="511"/>
                    </a:cubicBezTo>
                    <a:cubicBezTo>
                      <a:pt x="1453" y="507"/>
                      <a:pt x="2615" y="456"/>
                      <a:pt x="3778" y="452"/>
                    </a:cubicBezTo>
                    <a:cubicBezTo>
                      <a:pt x="4067" y="450"/>
                      <a:pt x="4069" y="0"/>
                      <a:pt x="3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>
                <a:off x="4683100" y="1564850"/>
                <a:ext cx="1854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97" extrusionOk="0">
                    <a:moveTo>
                      <a:pt x="7016" y="1"/>
                    </a:moveTo>
                    <a:cubicBezTo>
                      <a:pt x="5394" y="1"/>
                      <a:pt x="3781" y="256"/>
                      <a:pt x="2165" y="256"/>
                    </a:cubicBezTo>
                    <a:cubicBezTo>
                      <a:pt x="1575" y="256"/>
                      <a:pt x="985" y="222"/>
                      <a:pt x="394" y="129"/>
                    </a:cubicBezTo>
                    <a:cubicBezTo>
                      <a:pt x="380" y="127"/>
                      <a:pt x="366" y="126"/>
                      <a:pt x="353" y="126"/>
                    </a:cubicBezTo>
                    <a:cubicBezTo>
                      <a:pt x="98" y="126"/>
                      <a:pt x="1" y="521"/>
                      <a:pt x="273" y="564"/>
                    </a:cubicBezTo>
                    <a:lnTo>
                      <a:pt x="274" y="564"/>
                    </a:lnTo>
                    <a:cubicBezTo>
                      <a:pt x="894" y="661"/>
                      <a:pt x="1511" y="697"/>
                      <a:pt x="2129" y="697"/>
                    </a:cubicBezTo>
                    <a:cubicBezTo>
                      <a:pt x="3757" y="697"/>
                      <a:pt x="5382" y="451"/>
                      <a:pt x="7021" y="451"/>
                    </a:cubicBezTo>
                    <a:cubicBezTo>
                      <a:pt x="7056" y="451"/>
                      <a:pt x="7092" y="451"/>
                      <a:pt x="7127" y="451"/>
                    </a:cubicBezTo>
                    <a:cubicBezTo>
                      <a:pt x="7128" y="451"/>
                      <a:pt x="7129" y="451"/>
                      <a:pt x="7130" y="451"/>
                    </a:cubicBezTo>
                    <a:cubicBezTo>
                      <a:pt x="7418" y="451"/>
                      <a:pt x="7416" y="3"/>
                      <a:pt x="7127" y="1"/>
                    </a:cubicBezTo>
                    <a:cubicBezTo>
                      <a:pt x="7090" y="1"/>
                      <a:pt x="7053" y="1"/>
                      <a:pt x="70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4711225" y="1602400"/>
                <a:ext cx="1182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525" extrusionOk="0">
                    <a:moveTo>
                      <a:pt x="270" y="0"/>
                    </a:moveTo>
                    <a:cubicBezTo>
                      <a:pt x="1" y="0"/>
                      <a:pt x="9" y="431"/>
                      <a:pt x="291" y="452"/>
                    </a:cubicBezTo>
                    <a:cubicBezTo>
                      <a:pt x="1041" y="511"/>
                      <a:pt x="1792" y="525"/>
                      <a:pt x="2543" y="525"/>
                    </a:cubicBezTo>
                    <a:cubicBezTo>
                      <a:pt x="3175" y="525"/>
                      <a:pt x="3807" y="515"/>
                      <a:pt x="4439" y="513"/>
                    </a:cubicBezTo>
                    <a:cubicBezTo>
                      <a:pt x="4729" y="513"/>
                      <a:pt x="4729" y="62"/>
                      <a:pt x="4441" y="62"/>
                    </a:cubicBezTo>
                    <a:cubicBezTo>
                      <a:pt x="4440" y="62"/>
                      <a:pt x="4440" y="62"/>
                      <a:pt x="4439" y="62"/>
                    </a:cubicBezTo>
                    <a:cubicBezTo>
                      <a:pt x="3807" y="64"/>
                      <a:pt x="3175" y="74"/>
                      <a:pt x="2543" y="74"/>
                    </a:cubicBezTo>
                    <a:cubicBezTo>
                      <a:pt x="1792" y="74"/>
                      <a:pt x="1041" y="60"/>
                      <a:pt x="291" y="1"/>
                    </a:cubicBezTo>
                    <a:cubicBezTo>
                      <a:pt x="284" y="1"/>
                      <a:pt x="277" y="0"/>
                      <a:pt x="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27"/>
            <p:cNvGrpSpPr/>
            <p:nvPr/>
          </p:nvGrpSpPr>
          <p:grpSpPr>
            <a:xfrm>
              <a:off x="433889" y="2624028"/>
              <a:ext cx="353591" cy="320861"/>
              <a:chOff x="534125" y="3078000"/>
              <a:chExt cx="348675" cy="3164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534125" y="3078000"/>
                <a:ext cx="348675" cy="316400"/>
              </a:xfrm>
              <a:custGeom>
                <a:avLst/>
                <a:gdLst/>
                <a:ahLst/>
                <a:cxnLst/>
                <a:rect l="l" t="t" r="r" b="b"/>
                <a:pathLst>
                  <a:path w="13947" h="12656" extrusionOk="0">
                    <a:moveTo>
                      <a:pt x="7350" y="722"/>
                    </a:moveTo>
                    <a:cubicBezTo>
                      <a:pt x="10295" y="722"/>
                      <a:pt x="12913" y="2182"/>
                      <a:pt x="13181" y="5440"/>
                    </a:cubicBezTo>
                    <a:cubicBezTo>
                      <a:pt x="13441" y="8594"/>
                      <a:pt x="11087" y="11207"/>
                      <a:pt x="8115" y="11834"/>
                    </a:cubicBezTo>
                    <a:cubicBezTo>
                      <a:pt x="7621" y="11938"/>
                      <a:pt x="7127" y="11989"/>
                      <a:pt x="6643" y="11989"/>
                    </a:cubicBezTo>
                    <a:cubicBezTo>
                      <a:pt x="3931" y="11989"/>
                      <a:pt x="1524" y="10381"/>
                      <a:pt x="969" y="7515"/>
                    </a:cubicBezTo>
                    <a:cubicBezTo>
                      <a:pt x="267" y="3893"/>
                      <a:pt x="3291" y="1187"/>
                      <a:pt x="6618" y="751"/>
                    </a:cubicBezTo>
                    <a:cubicBezTo>
                      <a:pt x="6864" y="732"/>
                      <a:pt x="7108" y="722"/>
                      <a:pt x="7350" y="722"/>
                    </a:cubicBezTo>
                    <a:close/>
                    <a:moveTo>
                      <a:pt x="7330" y="1"/>
                    </a:moveTo>
                    <a:cubicBezTo>
                      <a:pt x="7108" y="1"/>
                      <a:pt x="6884" y="9"/>
                      <a:pt x="6661" y="26"/>
                    </a:cubicBezTo>
                    <a:lnTo>
                      <a:pt x="6661" y="26"/>
                    </a:lnTo>
                    <a:cubicBezTo>
                      <a:pt x="6648" y="26"/>
                      <a:pt x="6633" y="27"/>
                      <a:pt x="6618" y="29"/>
                    </a:cubicBezTo>
                    <a:cubicBezTo>
                      <a:pt x="6618" y="29"/>
                      <a:pt x="6618" y="29"/>
                      <a:pt x="6618" y="29"/>
                    </a:cubicBezTo>
                    <a:lnTo>
                      <a:pt x="6618" y="29"/>
                    </a:lnTo>
                    <a:cubicBezTo>
                      <a:pt x="6603" y="30"/>
                      <a:pt x="6588" y="32"/>
                      <a:pt x="6574" y="35"/>
                    </a:cubicBezTo>
                    <a:lnTo>
                      <a:pt x="6574" y="35"/>
                    </a:lnTo>
                    <a:cubicBezTo>
                      <a:pt x="2902" y="531"/>
                      <a:pt x="0" y="3146"/>
                      <a:pt x="190" y="7037"/>
                    </a:cubicBezTo>
                    <a:cubicBezTo>
                      <a:pt x="373" y="10750"/>
                      <a:pt x="3534" y="12655"/>
                      <a:pt x="6870" y="12655"/>
                    </a:cubicBezTo>
                    <a:cubicBezTo>
                      <a:pt x="7197" y="12655"/>
                      <a:pt x="7526" y="12637"/>
                      <a:pt x="7854" y="12600"/>
                    </a:cubicBezTo>
                    <a:cubicBezTo>
                      <a:pt x="11361" y="12207"/>
                      <a:pt x="13883" y="9187"/>
                      <a:pt x="13913" y="5721"/>
                    </a:cubicBezTo>
                    <a:cubicBezTo>
                      <a:pt x="13946" y="1925"/>
                      <a:pt x="10712" y="1"/>
                      <a:pt x="7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552225" y="3182175"/>
                <a:ext cx="1453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524" extrusionOk="0">
                    <a:moveTo>
                      <a:pt x="275" y="0"/>
                    </a:moveTo>
                    <a:cubicBezTo>
                      <a:pt x="0" y="0"/>
                      <a:pt x="9" y="435"/>
                      <a:pt x="292" y="451"/>
                    </a:cubicBezTo>
                    <a:cubicBezTo>
                      <a:pt x="1238" y="509"/>
                      <a:pt x="2185" y="523"/>
                      <a:pt x="3132" y="523"/>
                    </a:cubicBezTo>
                    <a:cubicBezTo>
                      <a:pt x="3928" y="523"/>
                      <a:pt x="4725" y="513"/>
                      <a:pt x="5522" y="511"/>
                    </a:cubicBezTo>
                    <a:cubicBezTo>
                      <a:pt x="5813" y="511"/>
                      <a:pt x="5813" y="60"/>
                      <a:pt x="5522" y="60"/>
                    </a:cubicBezTo>
                    <a:cubicBezTo>
                      <a:pt x="4720" y="62"/>
                      <a:pt x="3918" y="72"/>
                      <a:pt x="3116" y="72"/>
                    </a:cubicBezTo>
                    <a:cubicBezTo>
                      <a:pt x="2174" y="72"/>
                      <a:pt x="1233" y="58"/>
                      <a:pt x="292" y="1"/>
                    </a:cubicBezTo>
                    <a:cubicBezTo>
                      <a:pt x="286" y="1"/>
                      <a:pt x="281" y="0"/>
                      <a:pt x="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571825" y="3146075"/>
                <a:ext cx="1347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548" extrusionOk="0">
                    <a:moveTo>
                      <a:pt x="262" y="1"/>
                    </a:moveTo>
                    <a:cubicBezTo>
                      <a:pt x="1" y="1"/>
                      <a:pt x="12" y="424"/>
                      <a:pt x="289" y="452"/>
                    </a:cubicBezTo>
                    <a:cubicBezTo>
                      <a:pt x="1016" y="526"/>
                      <a:pt x="1744" y="547"/>
                      <a:pt x="2472" y="547"/>
                    </a:cubicBezTo>
                    <a:cubicBezTo>
                      <a:pt x="3347" y="547"/>
                      <a:pt x="4223" y="517"/>
                      <a:pt x="5099" y="512"/>
                    </a:cubicBezTo>
                    <a:cubicBezTo>
                      <a:pt x="5389" y="511"/>
                      <a:pt x="5390" y="61"/>
                      <a:pt x="5101" y="61"/>
                    </a:cubicBezTo>
                    <a:cubicBezTo>
                      <a:pt x="5100" y="61"/>
                      <a:pt x="5100" y="61"/>
                      <a:pt x="5099" y="61"/>
                    </a:cubicBezTo>
                    <a:cubicBezTo>
                      <a:pt x="4220" y="66"/>
                      <a:pt x="3341" y="96"/>
                      <a:pt x="2462" y="96"/>
                    </a:cubicBezTo>
                    <a:cubicBezTo>
                      <a:pt x="1737" y="96"/>
                      <a:pt x="1012" y="75"/>
                      <a:pt x="289" y="2"/>
                    </a:cubicBezTo>
                    <a:cubicBezTo>
                      <a:pt x="280" y="1"/>
                      <a:pt x="271" y="1"/>
                      <a:pt x="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546200" y="3219450"/>
                <a:ext cx="1167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524" extrusionOk="0">
                    <a:moveTo>
                      <a:pt x="2143" y="1"/>
                    </a:moveTo>
                    <a:cubicBezTo>
                      <a:pt x="1526" y="1"/>
                      <a:pt x="909" y="10"/>
                      <a:pt x="292" y="12"/>
                    </a:cubicBezTo>
                    <a:cubicBezTo>
                      <a:pt x="0" y="12"/>
                      <a:pt x="0" y="463"/>
                      <a:pt x="292" y="463"/>
                    </a:cubicBezTo>
                    <a:cubicBezTo>
                      <a:pt x="914" y="461"/>
                      <a:pt x="1535" y="452"/>
                      <a:pt x="2155" y="452"/>
                    </a:cubicBezTo>
                    <a:cubicBezTo>
                      <a:pt x="2897" y="452"/>
                      <a:pt x="3639" y="465"/>
                      <a:pt x="4380" y="522"/>
                    </a:cubicBezTo>
                    <a:cubicBezTo>
                      <a:pt x="4387" y="523"/>
                      <a:pt x="4395" y="523"/>
                      <a:pt x="4402" y="523"/>
                    </a:cubicBezTo>
                    <a:cubicBezTo>
                      <a:pt x="4670" y="523"/>
                      <a:pt x="4660" y="94"/>
                      <a:pt x="4380" y="73"/>
                    </a:cubicBezTo>
                    <a:cubicBezTo>
                      <a:pt x="3635" y="15"/>
                      <a:pt x="288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546250" y="3266325"/>
                <a:ext cx="167850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619" extrusionOk="0">
                    <a:moveTo>
                      <a:pt x="6425" y="1"/>
                    </a:moveTo>
                    <a:cubicBezTo>
                      <a:pt x="6424" y="1"/>
                      <a:pt x="6423" y="1"/>
                      <a:pt x="6422" y="1"/>
                    </a:cubicBezTo>
                    <a:cubicBezTo>
                      <a:pt x="4843" y="18"/>
                      <a:pt x="3269" y="169"/>
                      <a:pt x="1692" y="169"/>
                    </a:cubicBezTo>
                    <a:cubicBezTo>
                      <a:pt x="1225" y="169"/>
                      <a:pt x="758" y="156"/>
                      <a:pt x="290" y="122"/>
                    </a:cubicBezTo>
                    <a:cubicBezTo>
                      <a:pt x="283" y="121"/>
                      <a:pt x="276" y="121"/>
                      <a:pt x="270" y="121"/>
                    </a:cubicBezTo>
                    <a:cubicBezTo>
                      <a:pt x="0" y="121"/>
                      <a:pt x="8" y="552"/>
                      <a:pt x="290" y="572"/>
                    </a:cubicBezTo>
                    <a:cubicBezTo>
                      <a:pt x="758" y="606"/>
                      <a:pt x="1225" y="619"/>
                      <a:pt x="1692" y="619"/>
                    </a:cubicBezTo>
                    <a:cubicBezTo>
                      <a:pt x="3268" y="619"/>
                      <a:pt x="4843" y="468"/>
                      <a:pt x="6422" y="452"/>
                    </a:cubicBezTo>
                    <a:cubicBezTo>
                      <a:pt x="6712" y="448"/>
                      <a:pt x="6714" y="1"/>
                      <a:pt x="6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565800" y="3315900"/>
                <a:ext cx="13777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547" extrusionOk="0">
                    <a:moveTo>
                      <a:pt x="265" y="0"/>
                    </a:moveTo>
                    <a:cubicBezTo>
                      <a:pt x="1" y="0"/>
                      <a:pt x="12" y="426"/>
                      <a:pt x="289" y="453"/>
                    </a:cubicBezTo>
                    <a:cubicBezTo>
                      <a:pt x="1042" y="526"/>
                      <a:pt x="1794" y="546"/>
                      <a:pt x="2547" y="546"/>
                    </a:cubicBezTo>
                    <a:cubicBezTo>
                      <a:pt x="3438" y="546"/>
                      <a:pt x="4328" y="518"/>
                      <a:pt x="5219" y="513"/>
                    </a:cubicBezTo>
                    <a:cubicBezTo>
                      <a:pt x="5509" y="512"/>
                      <a:pt x="5511" y="62"/>
                      <a:pt x="5221" y="62"/>
                    </a:cubicBezTo>
                    <a:cubicBezTo>
                      <a:pt x="5220" y="62"/>
                      <a:pt x="5220" y="62"/>
                      <a:pt x="5219" y="62"/>
                    </a:cubicBezTo>
                    <a:cubicBezTo>
                      <a:pt x="4332" y="67"/>
                      <a:pt x="3444" y="96"/>
                      <a:pt x="2557" y="96"/>
                    </a:cubicBezTo>
                    <a:cubicBezTo>
                      <a:pt x="1801" y="96"/>
                      <a:pt x="1045" y="75"/>
                      <a:pt x="289" y="1"/>
                    </a:cubicBezTo>
                    <a:cubicBezTo>
                      <a:pt x="281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27"/>
            <p:cNvGrpSpPr/>
            <p:nvPr/>
          </p:nvGrpSpPr>
          <p:grpSpPr>
            <a:xfrm>
              <a:off x="2525901" y="3915180"/>
              <a:ext cx="347405" cy="265136"/>
              <a:chOff x="2597050" y="4351200"/>
              <a:chExt cx="342575" cy="261450"/>
            </a:xfrm>
          </p:grpSpPr>
          <p:sp>
            <p:nvSpPr>
              <p:cNvPr id="341" name="Google Shape;341;p27"/>
              <p:cNvSpPr/>
              <p:nvPr/>
            </p:nvSpPr>
            <p:spPr>
              <a:xfrm>
                <a:off x="2597050" y="4351200"/>
                <a:ext cx="342575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3703" h="10458" extrusionOk="0">
                    <a:moveTo>
                      <a:pt x="7101" y="724"/>
                    </a:moveTo>
                    <a:cubicBezTo>
                      <a:pt x="9624" y="724"/>
                      <a:pt x="11278" y="2633"/>
                      <a:pt x="11437" y="5117"/>
                    </a:cubicBezTo>
                    <a:cubicBezTo>
                      <a:pt x="11617" y="7955"/>
                      <a:pt x="9405" y="9699"/>
                      <a:pt x="6735" y="9729"/>
                    </a:cubicBezTo>
                    <a:cubicBezTo>
                      <a:pt x="6713" y="9729"/>
                      <a:pt x="6690" y="9730"/>
                      <a:pt x="6668" y="9730"/>
                    </a:cubicBezTo>
                    <a:cubicBezTo>
                      <a:pt x="879" y="9730"/>
                      <a:pt x="1341" y="1093"/>
                      <a:pt x="6876" y="729"/>
                    </a:cubicBezTo>
                    <a:cubicBezTo>
                      <a:pt x="6951" y="726"/>
                      <a:pt x="7026" y="724"/>
                      <a:pt x="7101" y="724"/>
                    </a:cubicBezTo>
                    <a:close/>
                    <a:moveTo>
                      <a:pt x="7152" y="1"/>
                    </a:moveTo>
                    <a:cubicBezTo>
                      <a:pt x="7067" y="1"/>
                      <a:pt x="6982" y="2"/>
                      <a:pt x="6896" y="6"/>
                    </a:cubicBezTo>
                    <a:lnTo>
                      <a:pt x="6896" y="6"/>
                    </a:lnTo>
                    <a:cubicBezTo>
                      <a:pt x="6889" y="6"/>
                      <a:pt x="6882" y="6"/>
                      <a:pt x="6876" y="7"/>
                    </a:cubicBezTo>
                    <a:cubicBezTo>
                      <a:pt x="6876" y="7"/>
                      <a:pt x="6876" y="7"/>
                      <a:pt x="6876" y="7"/>
                    </a:cubicBezTo>
                    <a:lnTo>
                      <a:pt x="6876" y="7"/>
                    </a:lnTo>
                    <a:cubicBezTo>
                      <a:pt x="6869" y="7"/>
                      <a:pt x="6862" y="8"/>
                      <a:pt x="6855" y="8"/>
                    </a:cubicBezTo>
                    <a:lnTo>
                      <a:pt x="6855" y="8"/>
                    </a:lnTo>
                    <a:cubicBezTo>
                      <a:pt x="351" y="456"/>
                      <a:pt x="1" y="10134"/>
                      <a:pt x="6735" y="10450"/>
                    </a:cubicBezTo>
                    <a:cubicBezTo>
                      <a:pt x="6840" y="10455"/>
                      <a:pt x="6943" y="10457"/>
                      <a:pt x="7044" y="10457"/>
                    </a:cubicBezTo>
                    <a:cubicBezTo>
                      <a:pt x="13702" y="10457"/>
                      <a:pt x="13662" y="1"/>
                      <a:pt x="7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2770425" y="4402625"/>
                <a:ext cx="525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723" extrusionOk="0">
                    <a:moveTo>
                      <a:pt x="938" y="453"/>
                    </a:moveTo>
                    <a:cubicBezTo>
                      <a:pt x="942" y="453"/>
                      <a:pt x="946" y="453"/>
                      <a:pt x="950" y="453"/>
                    </a:cubicBezTo>
                    <a:cubicBezTo>
                      <a:pt x="1208" y="460"/>
                      <a:pt x="1476" y="592"/>
                      <a:pt x="1567" y="848"/>
                    </a:cubicBezTo>
                    <a:cubicBezTo>
                      <a:pt x="1674" y="1153"/>
                      <a:pt x="1304" y="1265"/>
                      <a:pt x="1067" y="1268"/>
                    </a:cubicBezTo>
                    <a:cubicBezTo>
                      <a:pt x="1064" y="1268"/>
                      <a:pt x="1061" y="1268"/>
                      <a:pt x="1058" y="1268"/>
                    </a:cubicBezTo>
                    <a:cubicBezTo>
                      <a:pt x="803" y="1268"/>
                      <a:pt x="570" y="1094"/>
                      <a:pt x="502" y="849"/>
                    </a:cubicBezTo>
                    <a:cubicBezTo>
                      <a:pt x="425" y="571"/>
                      <a:pt x="719" y="469"/>
                      <a:pt x="938" y="453"/>
                    </a:cubicBezTo>
                    <a:close/>
                    <a:moveTo>
                      <a:pt x="966" y="0"/>
                    </a:moveTo>
                    <a:cubicBezTo>
                      <a:pt x="960" y="0"/>
                      <a:pt x="955" y="0"/>
                      <a:pt x="949" y="1"/>
                    </a:cubicBezTo>
                    <a:lnTo>
                      <a:pt x="950" y="2"/>
                    </a:lnTo>
                    <a:cubicBezTo>
                      <a:pt x="948" y="2"/>
                      <a:pt x="945" y="2"/>
                      <a:pt x="942" y="2"/>
                    </a:cubicBezTo>
                    <a:cubicBezTo>
                      <a:pt x="925" y="2"/>
                      <a:pt x="909" y="4"/>
                      <a:pt x="894" y="7"/>
                    </a:cubicBezTo>
                    <a:lnTo>
                      <a:pt x="894" y="7"/>
                    </a:lnTo>
                    <a:cubicBezTo>
                      <a:pt x="440" y="52"/>
                      <a:pt x="0" y="318"/>
                      <a:pt x="45" y="834"/>
                    </a:cubicBezTo>
                    <a:cubicBezTo>
                      <a:pt x="89" y="1342"/>
                      <a:pt x="539" y="1671"/>
                      <a:pt x="1016" y="1717"/>
                    </a:cubicBezTo>
                    <a:cubicBezTo>
                      <a:pt x="1049" y="1721"/>
                      <a:pt x="1081" y="1722"/>
                      <a:pt x="1114" y="1722"/>
                    </a:cubicBezTo>
                    <a:cubicBezTo>
                      <a:pt x="1602" y="1722"/>
                      <a:pt x="2101" y="1371"/>
                      <a:pt x="2026" y="844"/>
                    </a:cubicBezTo>
                    <a:cubicBezTo>
                      <a:pt x="1956" y="351"/>
                      <a:pt x="1480" y="43"/>
                      <a:pt x="1016" y="6"/>
                    </a:cubicBezTo>
                    <a:lnTo>
                      <a:pt x="1016" y="6"/>
                    </a:lnTo>
                    <a:cubicBezTo>
                      <a:pt x="1000" y="2"/>
                      <a:pt x="983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2691100" y="4435175"/>
                <a:ext cx="64450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406" extrusionOk="0">
                    <a:moveTo>
                      <a:pt x="1533" y="442"/>
                    </a:moveTo>
                    <a:cubicBezTo>
                      <a:pt x="1929" y="442"/>
                      <a:pt x="2123" y="835"/>
                      <a:pt x="2119" y="1209"/>
                    </a:cubicBezTo>
                    <a:cubicBezTo>
                      <a:pt x="2113" y="1718"/>
                      <a:pt x="1697" y="1950"/>
                      <a:pt x="1246" y="1950"/>
                    </a:cubicBezTo>
                    <a:cubicBezTo>
                      <a:pt x="1222" y="1950"/>
                      <a:pt x="1197" y="1949"/>
                      <a:pt x="1173" y="1948"/>
                    </a:cubicBezTo>
                    <a:cubicBezTo>
                      <a:pt x="726" y="1923"/>
                      <a:pt x="514" y="1517"/>
                      <a:pt x="543" y="1114"/>
                    </a:cubicBezTo>
                    <a:cubicBezTo>
                      <a:pt x="574" y="695"/>
                      <a:pt x="919" y="456"/>
                      <a:pt x="1306" y="456"/>
                    </a:cubicBezTo>
                    <a:cubicBezTo>
                      <a:pt x="1328" y="456"/>
                      <a:pt x="1350" y="457"/>
                      <a:pt x="1372" y="458"/>
                    </a:cubicBezTo>
                    <a:cubicBezTo>
                      <a:pt x="1379" y="459"/>
                      <a:pt x="1385" y="459"/>
                      <a:pt x="1391" y="459"/>
                    </a:cubicBezTo>
                    <a:cubicBezTo>
                      <a:pt x="1420" y="459"/>
                      <a:pt x="1445" y="454"/>
                      <a:pt x="1468" y="445"/>
                    </a:cubicBezTo>
                    <a:lnTo>
                      <a:pt x="1468" y="445"/>
                    </a:lnTo>
                    <a:cubicBezTo>
                      <a:pt x="1490" y="443"/>
                      <a:pt x="1512" y="442"/>
                      <a:pt x="1533" y="442"/>
                    </a:cubicBezTo>
                    <a:close/>
                    <a:moveTo>
                      <a:pt x="1495" y="1"/>
                    </a:moveTo>
                    <a:cubicBezTo>
                      <a:pt x="1456" y="1"/>
                      <a:pt x="1415" y="3"/>
                      <a:pt x="1375" y="7"/>
                    </a:cubicBezTo>
                    <a:lnTo>
                      <a:pt x="1375" y="7"/>
                    </a:lnTo>
                    <a:cubicBezTo>
                      <a:pt x="1374" y="7"/>
                      <a:pt x="1373" y="7"/>
                      <a:pt x="1372" y="7"/>
                    </a:cubicBezTo>
                    <a:cubicBezTo>
                      <a:pt x="1340" y="5"/>
                      <a:pt x="1308" y="4"/>
                      <a:pt x="1277" y="4"/>
                    </a:cubicBezTo>
                    <a:cubicBezTo>
                      <a:pt x="629" y="4"/>
                      <a:pt x="174" y="473"/>
                      <a:pt x="93" y="1114"/>
                    </a:cubicBezTo>
                    <a:cubicBezTo>
                      <a:pt x="1" y="1834"/>
                      <a:pt x="570" y="2366"/>
                      <a:pt x="1251" y="2403"/>
                    </a:cubicBezTo>
                    <a:cubicBezTo>
                      <a:pt x="1277" y="2405"/>
                      <a:pt x="1303" y="2405"/>
                      <a:pt x="1329" y="2405"/>
                    </a:cubicBezTo>
                    <a:cubicBezTo>
                      <a:pt x="2043" y="2405"/>
                      <a:pt x="2561" y="1860"/>
                      <a:pt x="2570" y="1147"/>
                    </a:cubicBezTo>
                    <a:cubicBezTo>
                      <a:pt x="2578" y="495"/>
                      <a:pt x="2112" y="1"/>
                      <a:pt x="14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2780375" y="4467950"/>
                <a:ext cx="64900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258" extrusionOk="0">
                    <a:moveTo>
                      <a:pt x="1373" y="452"/>
                    </a:moveTo>
                    <a:cubicBezTo>
                      <a:pt x="1379" y="452"/>
                      <a:pt x="1384" y="452"/>
                      <a:pt x="1389" y="452"/>
                    </a:cubicBezTo>
                    <a:lnTo>
                      <a:pt x="1389" y="452"/>
                    </a:lnTo>
                    <a:cubicBezTo>
                      <a:pt x="1402" y="455"/>
                      <a:pt x="1416" y="456"/>
                      <a:pt x="1431" y="456"/>
                    </a:cubicBezTo>
                    <a:cubicBezTo>
                      <a:pt x="1438" y="456"/>
                      <a:pt x="1446" y="456"/>
                      <a:pt x="1453" y="455"/>
                    </a:cubicBezTo>
                    <a:cubicBezTo>
                      <a:pt x="1460" y="456"/>
                      <a:pt x="1466" y="456"/>
                      <a:pt x="1472" y="456"/>
                    </a:cubicBezTo>
                    <a:cubicBezTo>
                      <a:pt x="1487" y="456"/>
                      <a:pt x="1500" y="455"/>
                      <a:pt x="1513" y="452"/>
                    </a:cubicBezTo>
                    <a:lnTo>
                      <a:pt x="1513" y="452"/>
                    </a:lnTo>
                    <a:cubicBezTo>
                      <a:pt x="1516" y="452"/>
                      <a:pt x="1519" y="452"/>
                      <a:pt x="1522" y="452"/>
                    </a:cubicBezTo>
                    <a:cubicBezTo>
                      <a:pt x="1858" y="452"/>
                      <a:pt x="2099" y="663"/>
                      <a:pt x="2129" y="1018"/>
                    </a:cubicBezTo>
                    <a:cubicBezTo>
                      <a:pt x="2166" y="1466"/>
                      <a:pt x="1814" y="1763"/>
                      <a:pt x="1394" y="1805"/>
                    </a:cubicBezTo>
                    <a:cubicBezTo>
                      <a:pt x="1358" y="1808"/>
                      <a:pt x="1323" y="1810"/>
                      <a:pt x="1287" y="1810"/>
                    </a:cubicBezTo>
                    <a:cubicBezTo>
                      <a:pt x="880" y="1810"/>
                      <a:pt x="500" y="1579"/>
                      <a:pt x="510" y="1132"/>
                    </a:cubicBezTo>
                    <a:cubicBezTo>
                      <a:pt x="519" y="666"/>
                      <a:pt x="969" y="452"/>
                      <a:pt x="1373" y="452"/>
                    </a:cubicBezTo>
                    <a:close/>
                    <a:moveTo>
                      <a:pt x="1348" y="0"/>
                    </a:moveTo>
                    <a:cubicBezTo>
                      <a:pt x="719" y="0"/>
                      <a:pt x="120" y="405"/>
                      <a:pt x="64" y="1074"/>
                    </a:cubicBezTo>
                    <a:cubicBezTo>
                      <a:pt x="0" y="1820"/>
                      <a:pt x="643" y="2257"/>
                      <a:pt x="1323" y="2257"/>
                    </a:cubicBezTo>
                    <a:cubicBezTo>
                      <a:pt x="1347" y="2257"/>
                      <a:pt x="1370" y="2257"/>
                      <a:pt x="1394" y="2256"/>
                    </a:cubicBezTo>
                    <a:cubicBezTo>
                      <a:pt x="2056" y="2224"/>
                      <a:pt x="2566" y="1734"/>
                      <a:pt x="2581" y="1071"/>
                    </a:cubicBezTo>
                    <a:cubicBezTo>
                      <a:pt x="2596" y="471"/>
                      <a:pt x="2125" y="2"/>
                      <a:pt x="1545" y="2"/>
                    </a:cubicBezTo>
                    <a:cubicBezTo>
                      <a:pt x="1514" y="2"/>
                      <a:pt x="1484" y="3"/>
                      <a:pt x="1453" y="5"/>
                    </a:cubicBezTo>
                    <a:lnTo>
                      <a:pt x="1453" y="4"/>
                    </a:lnTo>
                    <a:cubicBezTo>
                      <a:pt x="1418" y="1"/>
                      <a:pt x="1383" y="0"/>
                      <a:pt x="13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2711550" y="4516225"/>
                <a:ext cx="8050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2455" extrusionOk="0">
                    <a:moveTo>
                      <a:pt x="1668" y="454"/>
                    </a:moveTo>
                    <a:cubicBezTo>
                      <a:pt x="2534" y="454"/>
                      <a:pt x="2672" y="1697"/>
                      <a:pt x="1831" y="1964"/>
                    </a:cubicBezTo>
                    <a:cubicBezTo>
                      <a:pt x="1729" y="1997"/>
                      <a:pt x="1635" y="2011"/>
                      <a:pt x="1548" y="2011"/>
                    </a:cubicBezTo>
                    <a:cubicBezTo>
                      <a:pt x="669" y="2011"/>
                      <a:pt x="587" y="497"/>
                      <a:pt x="1482" y="462"/>
                    </a:cubicBezTo>
                    <a:lnTo>
                      <a:pt x="1482" y="462"/>
                    </a:lnTo>
                    <a:cubicBezTo>
                      <a:pt x="1492" y="464"/>
                      <a:pt x="1503" y="465"/>
                      <a:pt x="1513" y="465"/>
                    </a:cubicBezTo>
                    <a:cubicBezTo>
                      <a:pt x="1524" y="465"/>
                      <a:pt x="1535" y="464"/>
                      <a:pt x="1546" y="462"/>
                    </a:cubicBezTo>
                    <a:cubicBezTo>
                      <a:pt x="1550" y="462"/>
                      <a:pt x="1553" y="463"/>
                      <a:pt x="1556" y="463"/>
                    </a:cubicBezTo>
                    <a:cubicBezTo>
                      <a:pt x="1576" y="463"/>
                      <a:pt x="1595" y="460"/>
                      <a:pt x="1612" y="456"/>
                    </a:cubicBezTo>
                    <a:lnTo>
                      <a:pt x="1612" y="456"/>
                    </a:lnTo>
                    <a:cubicBezTo>
                      <a:pt x="1631" y="455"/>
                      <a:pt x="1650" y="454"/>
                      <a:pt x="1668" y="454"/>
                    </a:cubicBezTo>
                    <a:close/>
                    <a:moveTo>
                      <a:pt x="1730" y="1"/>
                    </a:moveTo>
                    <a:cubicBezTo>
                      <a:pt x="1671" y="1"/>
                      <a:pt x="1610" y="5"/>
                      <a:pt x="1546" y="13"/>
                    </a:cubicBezTo>
                    <a:cubicBezTo>
                      <a:pt x="1528" y="12"/>
                      <a:pt x="1510" y="11"/>
                      <a:pt x="1492" y="11"/>
                    </a:cubicBezTo>
                    <a:cubicBezTo>
                      <a:pt x="1" y="11"/>
                      <a:pt x="87" y="2455"/>
                      <a:pt x="1546" y="2455"/>
                    </a:cubicBezTo>
                    <a:cubicBezTo>
                      <a:pt x="1628" y="2455"/>
                      <a:pt x="1714" y="2447"/>
                      <a:pt x="1805" y="2431"/>
                    </a:cubicBezTo>
                    <a:cubicBezTo>
                      <a:pt x="3220" y="2175"/>
                      <a:pt x="3130" y="1"/>
                      <a:pt x="17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2839400" y="4410600"/>
                <a:ext cx="556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526" extrusionOk="0">
                    <a:moveTo>
                      <a:pt x="1205" y="1"/>
                    </a:moveTo>
                    <a:cubicBezTo>
                      <a:pt x="1171" y="1"/>
                      <a:pt x="1135" y="9"/>
                      <a:pt x="1098" y="28"/>
                    </a:cubicBezTo>
                    <a:cubicBezTo>
                      <a:pt x="499" y="338"/>
                      <a:pt x="0" y="921"/>
                      <a:pt x="273" y="1625"/>
                    </a:cubicBezTo>
                    <a:cubicBezTo>
                      <a:pt x="518" y="2255"/>
                      <a:pt x="1222" y="2525"/>
                      <a:pt x="1854" y="2525"/>
                    </a:cubicBezTo>
                    <a:cubicBezTo>
                      <a:pt x="1880" y="2525"/>
                      <a:pt x="1907" y="2525"/>
                      <a:pt x="1933" y="2524"/>
                    </a:cubicBezTo>
                    <a:cubicBezTo>
                      <a:pt x="2220" y="2513"/>
                      <a:pt x="2224" y="2072"/>
                      <a:pt x="1943" y="2072"/>
                    </a:cubicBezTo>
                    <a:cubicBezTo>
                      <a:pt x="1940" y="2072"/>
                      <a:pt x="1936" y="2072"/>
                      <a:pt x="1933" y="2072"/>
                    </a:cubicBezTo>
                    <a:cubicBezTo>
                      <a:pt x="1906" y="2073"/>
                      <a:pt x="1879" y="2074"/>
                      <a:pt x="1853" y="2074"/>
                    </a:cubicBezTo>
                    <a:cubicBezTo>
                      <a:pt x="1404" y="2074"/>
                      <a:pt x="957" y="1929"/>
                      <a:pt x="718" y="1521"/>
                    </a:cubicBezTo>
                    <a:cubicBezTo>
                      <a:pt x="432" y="1033"/>
                      <a:pt x="942" y="617"/>
                      <a:pt x="1326" y="419"/>
                    </a:cubicBezTo>
                    <a:cubicBezTo>
                      <a:pt x="1547" y="303"/>
                      <a:pt x="1410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2796400" y="4547375"/>
                <a:ext cx="6100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2140" extrusionOk="0">
                    <a:moveTo>
                      <a:pt x="1169" y="1"/>
                    </a:moveTo>
                    <a:cubicBezTo>
                      <a:pt x="1023" y="1"/>
                      <a:pt x="878" y="32"/>
                      <a:pt x="744" y="104"/>
                    </a:cubicBezTo>
                    <a:cubicBezTo>
                      <a:pt x="78" y="454"/>
                      <a:pt x="1" y="1245"/>
                      <a:pt x="46" y="1922"/>
                    </a:cubicBezTo>
                    <a:cubicBezTo>
                      <a:pt x="56" y="2067"/>
                      <a:pt x="174" y="2139"/>
                      <a:pt x="287" y="2139"/>
                    </a:cubicBezTo>
                    <a:cubicBezTo>
                      <a:pt x="399" y="2139"/>
                      <a:pt x="507" y="2067"/>
                      <a:pt x="497" y="1922"/>
                    </a:cubicBezTo>
                    <a:cubicBezTo>
                      <a:pt x="468" y="1508"/>
                      <a:pt x="453" y="1017"/>
                      <a:pt x="727" y="674"/>
                    </a:cubicBezTo>
                    <a:cubicBezTo>
                      <a:pt x="842" y="529"/>
                      <a:pt x="1004" y="468"/>
                      <a:pt x="1172" y="468"/>
                    </a:cubicBezTo>
                    <a:cubicBezTo>
                      <a:pt x="1496" y="468"/>
                      <a:pt x="1847" y="694"/>
                      <a:pt x="1947" y="989"/>
                    </a:cubicBezTo>
                    <a:cubicBezTo>
                      <a:pt x="1984" y="1098"/>
                      <a:pt x="2075" y="1145"/>
                      <a:pt x="2166" y="1145"/>
                    </a:cubicBezTo>
                    <a:cubicBezTo>
                      <a:pt x="2303" y="1145"/>
                      <a:pt x="2439" y="1036"/>
                      <a:pt x="2382" y="870"/>
                    </a:cubicBezTo>
                    <a:lnTo>
                      <a:pt x="2383" y="870"/>
                    </a:lnTo>
                    <a:cubicBezTo>
                      <a:pt x="2223" y="405"/>
                      <a:pt x="1689" y="1"/>
                      <a:pt x="1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2680075" y="4362150"/>
                <a:ext cx="8362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207" extrusionOk="0">
                    <a:moveTo>
                      <a:pt x="2727" y="1"/>
                    </a:moveTo>
                    <a:cubicBezTo>
                      <a:pt x="2572" y="1"/>
                      <a:pt x="2416" y="163"/>
                      <a:pt x="2520" y="336"/>
                    </a:cubicBezTo>
                    <a:cubicBezTo>
                      <a:pt x="2853" y="893"/>
                      <a:pt x="2834" y="1448"/>
                      <a:pt x="2160" y="1678"/>
                    </a:cubicBezTo>
                    <a:cubicBezTo>
                      <a:pt x="1995" y="1734"/>
                      <a:pt x="1818" y="1761"/>
                      <a:pt x="1640" y="1761"/>
                    </a:cubicBezTo>
                    <a:cubicBezTo>
                      <a:pt x="1217" y="1761"/>
                      <a:pt x="785" y="1608"/>
                      <a:pt x="484" y="1325"/>
                    </a:cubicBezTo>
                    <a:cubicBezTo>
                      <a:pt x="437" y="1281"/>
                      <a:pt x="385" y="1263"/>
                      <a:pt x="334" y="1263"/>
                    </a:cubicBezTo>
                    <a:cubicBezTo>
                      <a:pt x="157" y="1263"/>
                      <a:pt x="1" y="1489"/>
                      <a:pt x="165" y="1645"/>
                    </a:cubicBezTo>
                    <a:cubicBezTo>
                      <a:pt x="558" y="2013"/>
                      <a:pt x="1097" y="2207"/>
                      <a:pt x="1635" y="2207"/>
                    </a:cubicBezTo>
                    <a:cubicBezTo>
                      <a:pt x="1908" y="2207"/>
                      <a:pt x="2180" y="2157"/>
                      <a:pt x="2432" y="2056"/>
                    </a:cubicBezTo>
                    <a:cubicBezTo>
                      <a:pt x="3303" y="1708"/>
                      <a:pt x="3344" y="834"/>
                      <a:pt x="2910" y="109"/>
                    </a:cubicBezTo>
                    <a:cubicBezTo>
                      <a:pt x="2864" y="33"/>
                      <a:pt x="2795" y="1"/>
                      <a:pt x="2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2649150" y="4501000"/>
                <a:ext cx="52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156" extrusionOk="0">
                    <a:moveTo>
                      <a:pt x="945" y="1"/>
                    </a:moveTo>
                    <a:cubicBezTo>
                      <a:pt x="700" y="1"/>
                      <a:pt x="447" y="60"/>
                      <a:pt x="232" y="155"/>
                    </a:cubicBezTo>
                    <a:cubicBezTo>
                      <a:pt x="0" y="258"/>
                      <a:pt x="145" y="566"/>
                      <a:pt x="360" y="566"/>
                    </a:cubicBezTo>
                    <a:cubicBezTo>
                      <a:pt x="392" y="566"/>
                      <a:pt x="425" y="560"/>
                      <a:pt x="459" y="545"/>
                    </a:cubicBezTo>
                    <a:cubicBezTo>
                      <a:pt x="603" y="481"/>
                      <a:pt x="774" y="436"/>
                      <a:pt x="936" y="436"/>
                    </a:cubicBezTo>
                    <a:cubicBezTo>
                      <a:pt x="1169" y="436"/>
                      <a:pt x="1383" y="529"/>
                      <a:pt x="1468" y="793"/>
                    </a:cubicBezTo>
                    <a:cubicBezTo>
                      <a:pt x="1624" y="1271"/>
                      <a:pt x="1120" y="1601"/>
                      <a:pt x="735" y="1711"/>
                    </a:cubicBezTo>
                    <a:cubicBezTo>
                      <a:pt x="480" y="1784"/>
                      <a:pt x="558" y="2156"/>
                      <a:pt x="789" y="2156"/>
                    </a:cubicBezTo>
                    <a:cubicBezTo>
                      <a:pt x="810" y="2156"/>
                      <a:pt x="833" y="2152"/>
                      <a:pt x="856" y="2146"/>
                    </a:cubicBezTo>
                    <a:cubicBezTo>
                      <a:pt x="1511" y="1957"/>
                      <a:pt x="2093" y="1407"/>
                      <a:pt x="1904" y="674"/>
                    </a:cubicBezTo>
                    <a:cubicBezTo>
                      <a:pt x="1778" y="183"/>
                      <a:pt x="1375" y="1"/>
                      <a:pt x="9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27"/>
            <p:cNvSpPr/>
            <p:nvPr/>
          </p:nvSpPr>
          <p:spPr>
            <a:xfrm>
              <a:off x="5503713" y="2075741"/>
              <a:ext cx="392660" cy="209234"/>
            </a:xfrm>
            <a:custGeom>
              <a:avLst/>
              <a:gdLst/>
              <a:ahLst/>
              <a:cxnLst/>
              <a:rect l="l" t="t" r="r" b="b"/>
              <a:pathLst>
                <a:path w="15488" h="8253" extrusionOk="0">
                  <a:moveTo>
                    <a:pt x="6255" y="1"/>
                  </a:moveTo>
                  <a:cubicBezTo>
                    <a:pt x="4138" y="1"/>
                    <a:pt x="1774" y="262"/>
                    <a:pt x="212" y="1480"/>
                  </a:cubicBezTo>
                  <a:cubicBezTo>
                    <a:pt x="31" y="1622"/>
                    <a:pt x="196" y="1851"/>
                    <a:pt x="385" y="1851"/>
                  </a:cubicBezTo>
                  <a:cubicBezTo>
                    <a:pt x="434" y="1851"/>
                    <a:pt x="485" y="1836"/>
                    <a:pt x="531" y="1799"/>
                  </a:cubicBezTo>
                  <a:cubicBezTo>
                    <a:pt x="1952" y="692"/>
                    <a:pt x="4126" y="599"/>
                    <a:pt x="5841" y="508"/>
                  </a:cubicBezTo>
                  <a:cubicBezTo>
                    <a:pt x="6300" y="483"/>
                    <a:pt x="6765" y="469"/>
                    <a:pt x="7233" y="469"/>
                  </a:cubicBezTo>
                  <a:cubicBezTo>
                    <a:pt x="8609" y="469"/>
                    <a:pt x="10004" y="591"/>
                    <a:pt x="11321" y="920"/>
                  </a:cubicBezTo>
                  <a:cubicBezTo>
                    <a:pt x="13936" y="1574"/>
                    <a:pt x="15283" y="3703"/>
                    <a:pt x="13203" y="5841"/>
                  </a:cubicBezTo>
                  <a:cubicBezTo>
                    <a:pt x="11745" y="7336"/>
                    <a:pt x="9529" y="7696"/>
                    <a:pt x="7473" y="7696"/>
                  </a:cubicBezTo>
                  <a:cubicBezTo>
                    <a:pt x="7031" y="7696"/>
                    <a:pt x="6596" y="7679"/>
                    <a:pt x="6178" y="7654"/>
                  </a:cubicBezTo>
                  <a:cubicBezTo>
                    <a:pt x="4936" y="7578"/>
                    <a:pt x="850" y="7035"/>
                    <a:pt x="1146" y="5036"/>
                  </a:cubicBezTo>
                  <a:cubicBezTo>
                    <a:pt x="1418" y="3192"/>
                    <a:pt x="5042" y="2590"/>
                    <a:pt x="6556" y="2590"/>
                  </a:cubicBezTo>
                  <a:cubicBezTo>
                    <a:pt x="6561" y="2590"/>
                    <a:pt x="6566" y="2590"/>
                    <a:pt x="6571" y="2590"/>
                  </a:cubicBezTo>
                  <a:cubicBezTo>
                    <a:pt x="7439" y="2593"/>
                    <a:pt x="8303" y="2721"/>
                    <a:pt x="9144" y="2934"/>
                  </a:cubicBezTo>
                  <a:cubicBezTo>
                    <a:pt x="10596" y="3304"/>
                    <a:pt x="11369" y="4815"/>
                    <a:pt x="9525" y="5337"/>
                  </a:cubicBezTo>
                  <a:cubicBezTo>
                    <a:pt x="9172" y="5438"/>
                    <a:pt x="8795" y="5476"/>
                    <a:pt x="8414" y="5476"/>
                  </a:cubicBezTo>
                  <a:cubicBezTo>
                    <a:pt x="7934" y="5476"/>
                    <a:pt x="7448" y="5415"/>
                    <a:pt x="7000" y="5344"/>
                  </a:cubicBezTo>
                  <a:cubicBezTo>
                    <a:pt x="6702" y="5297"/>
                    <a:pt x="6412" y="5211"/>
                    <a:pt x="6124" y="5120"/>
                  </a:cubicBezTo>
                  <a:cubicBezTo>
                    <a:pt x="4795" y="4706"/>
                    <a:pt x="7138" y="4441"/>
                    <a:pt x="7607" y="4441"/>
                  </a:cubicBezTo>
                  <a:cubicBezTo>
                    <a:pt x="7617" y="4441"/>
                    <a:pt x="7625" y="4442"/>
                    <a:pt x="7633" y="4442"/>
                  </a:cubicBezTo>
                  <a:cubicBezTo>
                    <a:pt x="7636" y="4442"/>
                    <a:pt x="7638" y="4442"/>
                    <a:pt x="7641" y="4442"/>
                  </a:cubicBezTo>
                  <a:cubicBezTo>
                    <a:pt x="7923" y="4442"/>
                    <a:pt x="7921" y="4000"/>
                    <a:pt x="7633" y="3992"/>
                  </a:cubicBezTo>
                  <a:lnTo>
                    <a:pt x="7633" y="3991"/>
                  </a:lnTo>
                  <a:cubicBezTo>
                    <a:pt x="7440" y="3985"/>
                    <a:pt x="7261" y="3980"/>
                    <a:pt x="7092" y="3980"/>
                  </a:cubicBezTo>
                  <a:cubicBezTo>
                    <a:pt x="6312" y="3980"/>
                    <a:pt x="5757" y="4089"/>
                    <a:pt x="5130" y="4760"/>
                  </a:cubicBezTo>
                  <a:cubicBezTo>
                    <a:pt x="5053" y="4843"/>
                    <a:pt x="5033" y="4998"/>
                    <a:pt x="5130" y="5079"/>
                  </a:cubicBezTo>
                  <a:cubicBezTo>
                    <a:pt x="5857" y="5679"/>
                    <a:pt x="6987" y="5964"/>
                    <a:pt x="8094" y="5964"/>
                  </a:cubicBezTo>
                  <a:cubicBezTo>
                    <a:pt x="8973" y="5964"/>
                    <a:pt x="9837" y="5785"/>
                    <a:pt x="10476" y="5443"/>
                  </a:cubicBezTo>
                  <a:cubicBezTo>
                    <a:pt x="12313" y="4460"/>
                    <a:pt x="10373" y="2846"/>
                    <a:pt x="9263" y="2500"/>
                  </a:cubicBezTo>
                  <a:cubicBezTo>
                    <a:pt x="8428" y="2239"/>
                    <a:pt x="7565" y="2112"/>
                    <a:pt x="6705" y="2112"/>
                  </a:cubicBezTo>
                  <a:cubicBezTo>
                    <a:pt x="4928" y="2112"/>
                    <a:pt x="3164" y="2653"/>
                    <a:pt x="1681" y="3666"/>
                  </a:cubicBezTo>
                  <a:cubicBezTo>
                    <a:pt x="0" y="4815"/>
                    <a:pt x="768" y="6321"/>
                    <a:pt x="2248" y="7131"/>
                  </a:cubicBezTo>
                  <a:cubicBezTo>
                    <a:pt x="3618" y="7880"/>
                    <a:pt x="5453" y="8253"/>
                    <a:pt x="7257" y="8253"/>
                  </a:cubicBezTo>
                  <a:cubicBezTo>
                    <a:pt x="8745" y="8253"/>
                    <a:pt x="10212" y="8000"/>
                    <a:pt x="11382" y="7497"/>
                  </a:cubicBezTo>
                  <a:cubicBezTo>
                    <a:pt x="13266" y="6687"/>
                    <a:pt x="15488" y="4837"/>
                    <a:pt x="14522" y="2546"/>
                  </a:cubicBezTo>
                  <a:cubicBezTo>
                    <a:pt x="13584" y="323"/>
                    <a:pt x="10112" y="157"/>
                    <a:pt x="8091" y="54"/>
                  </a:cubicBezTo>
                  <a:cubicBezTo>
                    <a:pt x="7522" y="25"/>
                    <a:pt x="6900" y="1"/>
                    <a:pt x="6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3208405" y="1115441"/>
              <a:ext cx="461365" cy="292213"/>
            </a:xfrm>
            <a:custGeom>
              <a:avLst/>
              <a:gdLst/>
              <a:ahLst/>
              <a:cxnLst/>
              <a:rect l="l" t="t" r="r" b="b"/>
              <a:pathLst>
                <a:path w="18198" h="11526" extrusionOk="0">
                  <a:moveTo>
                    <a:pt x="10572" y="0"/>
                  </a:moveTo>
                  <a:cubicBezTo>
                    <a:pt x="6886" y="0"/>
                    <a:pt x="2912" y="1671"/>
                    <a:pt x="1437" y="4637"/>
                  </a:cubicBezTo>
                  <a:cubicBezTo>
                    <a:pt x="1" y="7526"/>
                    <a:pt x="1708" y="9979"/>
                    <a:pt x="4479" y="10882"/>
                  </a:cubicBezTo>
                  <a:cubicBezTo>
                    <a:pt x="5863" y="11333"/>
                    <a:pt x="7395" y="11525"/>
                    <a:pt x="8947" y="11525"/>
                  </a:cubicBezTo>
                  <a:cubicBezTo>
                    <a:pt x="10972" y="11525"/>
                    <a:pt x="13030" y="11198"/>
                    <a:pt x="14834" y="10688"/>
                  </a:cubicBezTo>
                  <a:cubicBezTo>
                    <a:pt x="15090" y="10615"/>
                    <a:pt x="15012" y="10244"/>
                    <a:pt x="14781" y="10244"/>
                  </a:cubicBezTo>
                  <a:cubicBezTo>
                    <a:pt x="14760" y="10244"/>
                    <a:pt x="14738" y="10247"/>
                    <a:pt x="14715" y="10254"/>
                  </a:cubicBezTo>
                  <a:cubicBezTo>
                    <a:pt x="13109" y="10707"/>
                    <a:pt x="10795" y="11137"/>
                    <a:pt x="8523" y="11137"/>
                  </a:cubicBezTo>
                  <a:cubicBezTo>
                    <a:pt x="5869" y="11137"/>
                    <a:pt x="3272" y="10550"/>
                    <a:pt x="1926" y="8727"/>
                  </a:cubicBezTo>
                  <a:cubicBezTo>
                    <a:pt x="156" y="6328"/>
                    <a:pt x="2485" y="3390"/>
                    <a:pt x="4497" y="2174"/>
                  </a:cubicBezTo>
                  <a:cubicBezTo>
                    <a:pt x="6315" y="1075"/>
                    <a:pt x="8552" y="527"/>
                    <a:pt x="10723" y="527"/>
                  </a:cubicBezTo>
                  <a:cubicBezTo>
                    <a:pt x="11424" y="527"/>
                    <a:pt x="12118" y="584"/>
                    <a:pt x="12789" y="698"/>
                  </a:cubicBezTo>
                  <a:cubicBezTo>
                    <a:pt x="15042" y="1080"/>
                    <a:pt x="18088" y="3240"/>
                    <a:pt x="16810" y="5864"/>
                  </a:cubicBezTo>
                  <a:cubicBezTo>
                    <a:pt x="15856" y="7822"/>
                    <a:pt x="12960" y="8497"/>
                    <a:pt x="11010" y="8690"/>
                  </a:cubicBezTo>
                  <a:cubicBezTo>
                    <a:pt x="10874" y="8703"/>
                    <a:pt x="10714" y="8710"/>
                    <a:pt x="10538" y="8710"/>
                  </a:cubicBezTo>
                  <a:cubicBezTo>
                    <a:pt x="8587" y="8710"/>
                    <a:pt x="4564" y="7849"/>
                    <a:pt x="6592" y="5267"/>
                  </a:cubicBezTo>
                  <a:cubicBezTo>
                    <a:pt x="7439" y="4192"/>
                    <a:pt x="9216" y="3819"/>
                    <a:pt x="10538" y="3819"/>
                  </a:cubicBezTo>
                  <a:cubicBezTo>
                    <a:pt x="10590" y="3819"/>
                    <a:pt x="10642" y="3819"/>
                    <a:pt x="10693" y="3820"/>
                  </a:cubicBezTo>
                  <a:cubicBezTo>
                    <a:pt x="11609" y="3840"/>
                    <a:pt x="13583" y="4659"/>
                    <a:pt x="13042" y="5904"/>
                  </a:cubicBezTo>
                  <a:cubicBezTo>
                    <a:pt x="12853" y="6339"/>
                    <a:pt x="12555" y="6513"/>
                    <a:pt x="12242" y="6513"/>
                  </a:cubicBezTo>
                  <a:cubicBezTo>
                    <a:pt x="11729" y="6513"/>
                    <a:pt x="11179" y="6045"/>
                    <a:pt x="11010" y="5490"/>
                  </a:cubicBezTo>
                  <a:cubicBezTo>
                    <a:pt x="10977" y="5380"/>
                    <a:pt x="10887" y="5332"/>
                    <a:pt x="10798" y="5332"/>
                  </a:cubicBezTo>
                  <a:cubicBezTo>
                    <a:pt x="10662" y="5332"/>
                    <a:pt x="10524" y="5442"/>
                    <a:pt x="10576" y="5610"/>
                  </a:cubicBezTo>
                  <a:lnTo>
                    <a:pt x="10576" y="5611"/>
                  </a:lnTo>
                  <a:cubicBezTo>
                    <a:pt x="10810" y="6383"/>
                    <a:pt x="11624" y="6959"/>
                    <a:pt x="12350" y="6959"/>
                  </a:cubicBezTo>
                  <a:cubicBezTo>
                    <a:pt x="12882" y="6959"/>
                    <a:pt x="13366" y="6650"/>
                    <a:pt x="13540" y="5881"/>
                  </a:cubicBezTo>
                  <a:cubicBezTo>
                    <a:pt x="13963" y="4009"/>
                    <a:pt x="11813" y="3444"/>
                    <a:pt x="10128" y="3444"/>
                  </a:cubicBezTo>
                  <a:cubicBezTo>
                    <a:pt x="9658" y="3444"/>
                    <a:pt x="9225" y="3487"/>
                    <a:pt x="8893" y="3559"/>
                  </a:cubicBezTo>
                  <a:cubicBezTo>
                    <a:pt x="6928" y="3984"/>
                    <a:pt x="4694" y="5727"/>
                    <a:pt x="6213" y="7829"/>
                  </a:cubicBezTo>
                  <a:cubicBezTo>
                    <a:pt x="6993" y="8908"/>
                    <a:pt x="8520" y="9188"/>
                    <a:pt x="9930" y="9188"/>
                  </a:cubicBezTo>
                  <a:cubicBezTo>
                    <a:pt x="10542" y="9188"/>
                    <a:pt x="11132" y="9135"/>
                    <a:pt x="11629" y="9072"/>
                  </a:cubicBezTo>
                  <a:cubicBezTo>
                    <a:pt x="13632" y="8819"/>
                    <a:pt x="15883" y="8018"/>
                    <a:pt x="17078" y="6299"/>
                  </a:cubicBezTo>
                  <a:cubicBezTo>
                    <a:pt x="18198" y="4687"/>
                    <a:pt x="17165" y="2442"/>
                    <a:pt x="15716" y="1423"/>
                  </a:cubicBezTo>
                  <a:cubicBezTo>
                    <a:pt x="14345" y="457"/>
                    <a:pt x="12498" y="0"/>
                    <a:pt x="10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478210" y="3221803"/>
              <a:ext cx="464458" cy="279106"/>
            </a:xfrm>
            <a:custGeom>
              <a:avLst/>
              <a:gdLst/>
              <a:ahLst/>
              <a:cxnLst/>
              <a:rect l="l" t="t" r="r" b="b"/>
              <a:pathLst>
                <a:path w="18320" h="11009" extrusionOk="0">
                  <a:moveTo>
                    <a:pt x="10749" y="1"/>
                  </a:moveTo>
                  <a:cubicBezTo>
                    <a:pt x="8931" y="1"/>
                    <a:pt x="7167" y="289"/>
                    <a:pt x="6044" y="647"/>
                  </a:cubicBezTo>
                  <a:cubicBezTo>
                    <a:pt x="2667" y="1724"/>
                    <a:pt x="0" y="5745"/>
                    <a:pt x="2982" y="8780"/>
                  </a:cubicBezTo>
                  <a:cubicBezTo>
                    <a:pt x="4524" y="10349"/>
                    <a:pt x="7094" y="11008"/>
                    <a:pt x="9621" y="11008"/>
                  </a:cubicBezTo>
                  <a:cubicBezTo>
                    <a:pt x="11479" y="11008"/>
                    <a:pt x="13314" y="10652"/>
                    <a:pt x="14698" y="10038"/>
                  </a:cubicBezTo>
                  <a:cubicBezTo>
                    <a:pt x="14929" y="9936"/>
                    <a:pt x="14784" y="9627"/>
                    <a:pt x="14568" y="9627"/>
                  </a:cubicBezTo>
                  <a:cubicBezTo>
                    <a:pt x="14537" y="9627"/>
                    <a:pt x="14503" y="9633"/>
                    <a:pt x="14470" y="9648"/>
                  </a:cubicBezTo>
                  <a:cubicBezTo>
                    <a:pt x="13292" y="10171"/>
                    <a:pt x="11596" y="10472"/>
                    <a:pt x="9839" y="10472"/>
                  </a:cubicBezTo>
                  <a:cubicBezTo>
                    <a:pt x="5629" y="10472"/>
                    <a:pt x="1071" y="8743"/>
                    <a:pt x="2480" y="4190"/>
                  </a:cubicBezTo>
                  <a:cubicBezTo>
                    <a:pt x="3310" y="1512"/>
                    <a:pt x="6739" y="712"/>
                    <a:pt x="9178" y="464"/>
                  </a:cubicBezTo>
                  <a:cubicBezTo>
                    <a:pt x="9646" y="416"/>
                    <a:pt x="10150" y="387"/>
                    <a:pt x="10670" y="387"/>
                  </a:cubicBezTo>
                  <a:cubicBezTo>
                    <a:pt x="12947" y="387"/>
                    <a:pt x="15531" y="938"/>
                    <a:pt x="16767" y="2842"/>
                  </a:cubicBezTo>
                  <a:cubicBezTo>
                    <a:pt x="18320" y="5232"/>
                    <a:pt x="16045" y="7222"/>
                    <a:pt x="13915" y="7807"/>
                  </a:cubicBezTo>
                  <a:cubicBezTo>
                    <a:pt x="13129" y="8022"/>
                    <a:pt x="12262" y="8138"/>
                    <a:pt x="11385" y="8138"/>
                  </a:cubicBezTo>
                  <a:cubicBezTo>
                    <a:pt x="9965" y="8138"/>
                    <a:pt x="8522" y="7834"/>
                    <a:pt x="7365" y="7160"/>
                  </a:cubicBezTo>
                  <a:cubicBezTo>
                    <a:pt x="6441" y="6621"/>
                    <a:pt x="6091" y="5731"/>
                    <a:pt x="6555" y="4753"/>
                  </a:cubicBezTo>
                  <a:cubicBezTo>
                    <a:pt x="7346" y="3087"/>
                    <a:pt x="9670" y="2680"/>
                    <a:pt x="11314" y="2592"/>
                  </a:cubicBezTo>
                  <a:cubicBezTo>
                    <a:pt x="11418" y="2586"/>
                    <a:pt x="11524" y="2583"/>
                    <a:pt x="11630" y="2583"/>
                  </a:cubicBezTo>
                  <a:cubicBezTo>
                    <a:pt x="12371" y="2583"/>
                    <a:pt x="13146" y="2731"/>
                    <a:pt x="13721" y="3210"/>
                  </a:cubicBezTo>
                  <a:cubicBezTo>
                    <a:pt x="14915" y="4204"/>
                    <a:pt x="14190" y="5251"/>
                    <a:pt x="13031" y="5643"/>
                  </a:cubicBezTo>
                  <a:cubicBezTo>
                    <a:pt x="12604" y="5787"/>
                    <a:pt x="12147" y="5846"/>
                    <a:pt x="11689" y="5846"/>
                  </a:cubicBezTo>
                  <a:cubicBezTo>
                    <a:pt x="11307" y="5846"/>
                    <a:pt x="10924" y="5805"/>
                    <a:pt x="10558" y="5739"/>
                  </a:cubicBezTo>
                  <a:cubicBezTo>
                    <a:pt x="8452" y="5361"/>
                    <a:pt x="10556" y="4730"/>
                    <a:pt x="11537" y="4680"/>
                  </a:cubicBezTo>
                  <a:cubicBezTo>
                    <a:pt x="11821" y="4666"/>
                    <a:pt x="11827" y="4230"/>
                    <a:pt x="11551" y="4230"/>
                  </a:cubicBezTo>
                  <a:cubicBezTo>
                    <a:pt x="11546" y="4230"/>
                    <a:pt x="11542" y="4230"/>
                    <a:pt x="11537" y="4230"/>
                  </a:cubicBezTo>
                  <a:lnTo>
                    <a:pt x="11538" y="4230"/>
                  </a:lnTo>
                  <a:cubicBezTo>
                    <a:pt x="10560" y="4280"/>
                    <a:pt x="9705" y="4481"/>
                    <a:pt x="8848" y="4963"/>
                  </a:cubicBezTo>
                  <a:cubicBezTo>
                    <a:pt x="8721" y="5035"/>
                    <a:pt x="8699" y="5216"/>
                    <a:pt x="8802" y="5318"/>
                  </a:cubicBezTo>
                  <a:cubicBezTo>
                    <a:pt x="9495" y="6000"/>
                    <a:pt x="10555" y="6335"/>
                    <a:pt x="11618" y="6335"/>
                  </a:cubicBezTo>
                  <a:cubicBezTo>
                    <a:pt x="12672" y="6335"/>
                    <a:pt x="13728" y="6007"/>
                    <a:pt x="14435" y="5365"/>
                  </a:cubicBezTo>
                  <a:cubicBezTo>
                    <a:pt x="14998" y="4855"/>
                    <a:pt x="14862" y="4105"/>
                    <a:pt x="14547" y="3514"/>
                  </a:cubicBezTo>
                  <a:cubicBezTo>
                    <a:pt x="13985" y="2453"/>
                    <a:pt x="12804" y="2205"/>
                    <a:pt x="11714" y="2142"/>
                  </a:cubicBezTo>
                  <a:cubicBezTo>
                    <a:pt x="11573" y="2134"/>
                    <a:pt x="11428" y="2130"/>
                    <a:pt x="11280" y="2130"/>
                  </a:cubicBezTo>
                  <a:cubicBezTo>
                    <a:pt x="9174" y="2130"/>
                    <a:pt x="6522" y="2989"/>
                    <a:pt x="5921" y="5171"/>
                  </a:cubicBezTo>
                  <a:cubicBezTo>
                    <a:pt x="5508" y="6669"/>
                    <a:pt x="7055" y="7620"/>
                    <a:pt x="8226" y="8054"/>
                  </a:cubicBezTo>
                  <a:cubicBezTo>
                    <a:pt x="9114" y="8384"/>
                    <a:pt x="10300" y="8580"/>
                    <a:pt x="11531" y="8580"/>
                  </a:cubicBezTo>
                  <a:cubicBezTo>
                    <a:pt x="14425" y="8580"/>
                    <a:pt x="17566" y="7496"/>
                    <a:pt x="17662" y="4519"/>
                  </a:cubicBezTo>
                  <a:cubicBezTo>
                    <a:pt x="17775" y="1021"/>
                    <a:pt x="14168" y="1"/>
                    <a:pt x="10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247350" y="2053963"/>
              <a:ext cx="351817" cy="236666"/>
            </a:xfrm>
            <a:custGeom>
              <a:avLst/>
              <a:gdLst/>
              <a:ahLst/>
              <a:cxnLst/>
              <a:rect l="l" t="t" r="r" b="b"/>
              <a:pathLst>
                <a:path w="13877" h="9335" extrusionOk="0">
                  <a:moveTo>
                    <a:pt x="5770" y="0"/>
                  </a:moveTo>
                  <a:cubicBezTo>
                    <a:pt x="4558" y="0"/>
                    <a:pt x="3370" y="155"/>
                    <a:pt x="2349" y="407"/>
                  </a:cubicBezTo>
                  <a:cubicBezTo>
                    <a:pt x="2087" y="470"/>
                    <a:pt x="2170" y="849"/>
                    <a:pt x="2409" y="849"/>
                  </a:cubicBezTo>
                  <a:cubicBezTo>
                    <a:pt x="2428" y="849"/>
                    <a:pt x="2448" y="847"/>
                    <a:pt x="2469" y="841"/>
                  </a:cubicBezTo>
                  <a:cubicBezTo>
                    <a:pt x="3440" y="602"/>
                    <a:pt x="4440" y="486"/>
                    <a:pt x="5440" y="486"/>
                  </a:cubicBezTo>
                  <a:cubicBezTo>
                    <a:pt x="6627" y="486"/>
                    <a:pt x="7814" y="649"/>
                    <a:pt x="8956" y="958"/>
                  </a:cubicBezTo>
                  <a:cubicBezTo>
                    <a:pt x="11345" y="1607"/>
                    <a:pt x="13784" y="3913"/>
                    <a:pt x="12361" y="6540"/>
                  </a:cubicBezTo>
                  <a:cubicBezTo>
                    <a:pt x="11453" y="8215"/>
                    <a:pt x="9180" y="8997"/>
                    <a:pt x="6882" y="8997"/>
                  </a:cubicBezTo>
                  <a:cubicBezTo>
                    <a:pt x="4626" y="8997"/>
                    <a:pt x="2346" y="8243"/>
                    <a:pt x="1314" y="6841"/>
                  </a:cubicBezTo>
                  <a:cubicBezTo>
                    <a:pt x="0" y="5056"/>
                    <a:pt x="1234" y="3301"/>
                    <a:pt x="3040" y="2741"/>
                  </a:cubicBezTo>
                  <a:cubicBezTo>
                    <a:pt x="3648" y="2552"/>
                    <a:pt x="4307" y="2460"/>
                    <a:pt x="4973" y="2460"/>
                  </a:cubicBezTo>
                  <a:cubicBezTo>
                    <a:pt x="6120" y="2460"/>
                    <a:pt x="7289" y="2731"/>
                    <a:pt x="8252" y="3243"/>
                  </a:cubicBezTo>
                  <a:cubicBezTo>
                    <a:pt x="10164" y="4257"/>
                    <a:pt x="9559" y="7106"/>
                    <a:pt x="7366" y="7106"/>
                  </a:cubicBezTo>
                  <a:cubicBezTo>
                    <a:pt x="7345" y="7106"/>
                    <a:pt x="7324" y="7106"/>
                    <a:pt x="7303" y="7106"/>
                  </a:cubicBezTo>
                  <a:cubicBezTo>
                    <a:pt x="6542" y="7086"/>
                    <a:pt x="5788" y="6641"/>
                    <a:pt x="5277" y="6105"/>
                  </a:cubicBezTo>
                  <a:cubicBezTo>
                    <a:pt x="4016" y="4786"/>
                    <a:pt x="6602" y="4598"/>
                    <a:pt x="7412" y="4598"/>
                  </a:cubicBezTo>
                  <a:cubicBezTo>
                    <a:pt x="7434" y="4598"/>
                    <a:pt x="7454" y="4598"/>
                    <a:pt x="7473" y="4598"/>
                  </a:cubicBezTo>
                  <a:cubicBezTo>
                    <a:pt x="7475" y="4598"/>
                    <a:pt x="7476" y="4598"/>
                    <a:pt x="7477" y="4598"/>
                  </a:cubicBezTo>
                  <a:cubicBezTo>
                    <a:pt x="7765" y="4598"/>
                    <a:pt x="7762" y="4151"/>
                    <a:pt x="7473" y="4147"/>
                  </a:cubicBezTo>
                  <a:cubicBezTo>
                    <a:pt x="7446" y="4146"/>
                    <a:pt x="7419" y="4146"/>
                    <a:pt x="7390" y="4146"/>
                  </a:cubicBezTo>
                  <a:cubicBezTo>
                    <a:pt x="6176" y="4146"/>
                    <a:pt x="3646" y="4475"/>
                    <a:pt x="4802" y="6229"/>
                  </a:cubicBezTo>
                  <a:cubicBezTo>
                    <a:pt x="5345" y="7054"/>
                    <a:pt x="6388" y="7544"/>
                    <a:pt x="7392" y="7544"/>
                  </a:cubicBezTo>
                  <a:cubicBezTo>
                    <a:pt x="7950" y="7544"/>
                    <a:pt x="8496" y="7393"/>
                    <a:pt x="8937" y="7063"/>
                  </a:cubicBezTo>
                  <a:cubicBezTo>
                    <a:pt x="10267" y="6067"/>
                    <a:pt x="10201" y="4031"/>
                    <a:pt x="8876" y="3110"/>
                  </a:cubicBezTo>
                  <a:cubicBezTo>
                    <a:pt x="7789" y="2355"/>
                    <a:pt x="6430" y="2029"/>
                    <a:pt x="5082" y="2029"/>
                  </a:cubicBezTo>
                  <a:cubicBezTo>
                    <a:pt x="4342" y="2029"/>
                    <a:pt x="3606" y="2127"/>
                    <a:pt x="2919" y="2306"/>
                  </a:cubicBezTo>
                  <a:cubicBezTo>
                    <a:pt x="1129" y="2773"/>
                    <a:pt x="44" y="4159"/>
                    <a:pt x="459" y="6008"/>
                  </a:cubicBezTo>
                  <a:cubicBezTo>
                    <a:pt x="940" y="8134"/>
                    <a:pt x="3411" y="9059"/>
                    <a:pt x="5337" y="9262"/>
                  </a:cubicBezTo>
                  <a:cubicBezTo>
                    <a:pt x="5778" y="9309"/>
                    <a:pt x="6231" y="9334"/>
                    <a:pt x="6688" y="9334"/>
                  </a:cubicBezTo>
                  <a:cubicBezTo>
                    <a:pt x="8684" y="9334"/>
                    <a:pt x="10757" y="8845"/>
                    <a:pt x="12213" y="7456"/>
                  </a:cubicBezTo>
                  <a:cubicBezTo>
                    <a:pt x="13876" y="5872"/>
                    <a:pt x="13273" y="3293"/>
                    <a:pt x="11739" y="1883"/>
                  </a:cubicBezTo>
                  <a:cubicBezTo>
                    <a:pt x="10245" y="510"/>
                    <a:pt x="7968" y="0"/>
                    <a:pt x="5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27"/>
            <p:cNvGrpSpPr/>
            <p:nvPr/>
          </p:nvGrpSpPr>
          <p:grpSpPr>
            <a:xfrm>
              <a:off x="860977" y="4250999"/>
              <a:ext cx="408327" cy="292948"/>
              <a:chOff x="955275" y="4682350"/>
              <a:chExt cx="402650" cy="288875"/>
            </a:xfrm>
          </p:grpSpPr>
          <p:sp>
            <p:nvSpPr>
              <p:cNvPr id="355" name="Google Shape;355;p27"/>
              <p:cNvSpPr/>
              <p:nvPr/>
            </p:nvSpPr>
            <p:spPr>
              <a:xfrm>
                <a:off x="1071300" y="4780000"/>
                <a:ext cx="1642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6570" h="3605" extrusionOk="0">
                    <a:moveTo>
                      <a:pt x="3111" y="715"/>
                    </a:moveTo>
                    <a:cubicBezTo>
                      <a:pt x="3338" y="715"/>
                      <a:pt x="3547" y="733"/>
                      <a:pt x="3715" y="761"/>
                    </a:cubicBezTo>
                    <a:lnTo>
                      <a:pt x="3715" y="761"/>
                    </a:lnTo>
                    <a:cubicBezTo>
                      <a:pt x="3723" y="763"/>
                      <a:pt x="3732" y="764"/>
                      <a:pt x="3741" y="766"/>
                    </a:cubicBezTo>
                    <a:cubicBezTo>
                      <a:pt x="3741" y="766"/>
                      <a:pt x="3741" y="766"/>
                      <a:pt x="3741" y="766"/>
                    </a:cubicBezTo>
                    <a:lnTo>
                      <a:pt x="3741" y="766"/>
                    </a:lnTo>
                    <a:cubicBezTo>
                      <a:pt x="3751" y="768"/>
                      <a:pt x="3761" y="769"/>
                      <a:pt x="3772" y="770"/>
                    </a:cubicBezTo>
                    <a:lnTo>
                      <a:pt x="3772" y="770"/>
                    </a:lnTo>
                    <a:cubicBezTo>
                      <a:pt x="4345" y="854"/>
                      <a:pt x="5646" y="1096"/>
                      <a:pt x="5400" y="1928"/>
                    </a:cubicBezTo>
                    <a:cubicBezTo>
                      <a:pt x="5178" y="2672"/>
                      <a:pt x="4059" y="2874"/>
                      <a:pt x="3419" y="2881"/>
                    </a:cubicBezTo>
                    <a:cubicBezTo>
                      <a:pt x="3414" y="2881"/>
                      <a:pt x="3408" y="2881"/>
                      <a:pt x="3402" y="2881"/>
                    </a:cubicBezTo>
                    <a:cubicBezTo>
                      <a:pt x="2780" y="2881"/>
                      <a:pt x="939" y="2580"/>
                      <a:pt x="1192" y="1636"/>
                    </a:cubicBezTo>
                    <a:cubicBezTo>
                      <a:pt x="1383" y="922"/>
                      <a:pt x="2344" y="715"/>
                      <a:pt x="3111" y="715"/>
                    </a:cubicBezTo>
                    <a:close/>
                    <a:moveTo>
                      <a:pt x="3127" y="1"/>
                    </a:moveTo>
                    <a:cubicBezTo>
                      <a:pt x="2077" y="1"/>
                      <a:pt x="888" y="348"/>
                      <a:pt x="522" y="1371"/>
                    </a:cubicBezTo>
                    <a:cubicBezTo>
                      <a:pt x="1" y="2828"/>
                      <a:pt x="1978" y="3452"/>
                      <a:pt x="3031" y="3580"/>
                    </a:cubicBezTo>
                    <a:cubicBezTo>
                      <a:pt x="3166" y="3596"/>
                      <a:pt x="3307" y="3605"/>
                      <a:pt x="3453" y="3605"/>
                    </a:cubicBezTo>
                    <a:cubicBezTo>
                      <a:pt x="4478" y="3605"/>
                      <a:pt x="5700" y="3186"/>
                      <a:pt x="6071" y="2187"/>
                    </a:cubicBezTo>
                    <a:cubicBezTo>
                      <a:pt x="6569" y="844"/>
                      <a:pt x="4957" y="217"/>
                      <a:pt x="3932" y="71"/>
                    </a:cubicBezTo>
                    <a:cubicBezTo>
                      <a:pt x="3687" y="26"/>
                      <a:pt x="3412" y="1"/>
                      <a:pt x="31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955275" y="4711775"/>
                <a:ext cx="40207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16083" h="9249" extrusionOk="0">
                    <a:moveTo>
                      <a:pt x="6468" y="711"/>
                    </a:moveTo>
                    <a:cubicBezTo>
                      <a:pt x="7113" y="711"/>
                      <a:pt x="7728" y="764"/>
                      <a:pt x="8242" y="836"/>
                    </a:cubicBezTo>
                    <a:cubicBezTo>
                      <a:pt x="8254" y="838"/>
                      <a:pt x="8267" y="839"/>
                      <a:pt x="8279" y="839"/>
                    </a:cubicBezTo>
                    <a:lnTo>
                      <a:pt x="8279" y="839"/>
                    </a:lnTo>
                    <a:cubicBezTo>
                      <a:pt x="8298" y="844"/>
                      <a:pt x="8317" y="847"/>
                      <a:pt x="8338" y="850"/>
                    </a:cubicBezTo>
                    <a:cubicBezTo>
                      <a:pt x="11342" y="1141"/>
                      <a:pt x="15201" y="2583"/>
                      <a:pt x="14132" y="6313"/>
                    </a:cubicBezTo>
                    <a:cubicBezTo>
                      <a:pt x="13639" y="8029"/>
                      <a:pt x="11674" y="8521"/>
                      <a:pt x="9650" y="8521"/>
                    </a:cubicBezTo>
                    <a:cubicBezTo>
                      <a:pt x="8066" y="8521"/>
                      <a:pt x="6445" y="8220"/>
                      <a:pt x="5466" y="7969"/>
                    </a:cubicBezTo>
                    <a:cubicBezTo>
                      <a:pt x="3415" y="7444"/>
                      <a:pt x="1054" y="5720"/>
                      <a:pt x="1599" y="3326"/>
                    </a:cubicBezTo>
                    <a:cubicBezTo>
                      <a:pt x="2076" y="1236"/>
                      <a:pt x="4428" y="711"/>
                      <a:pt x="6468" y="711"/>
                    </a:cubicBezTo>
                    <a:close/>
                    <a:moveTo>
                      <a:pt x="6509" y="1"/>
                    </a:moveTo>
                    <a:cubicBezTo>
                      <a:pt x="4155" y="1"/>
                      <a:pt x="1652" y="679"/>
                      <a:pt x="905" y="3133"/>
                    </a:cubicBezTo>
                    <a:cubicBezTo>
                      <a:pt x="1" y="6097"/>
                      <a:pt x="3261" y="8150"/>
                      <a:pt x="5645" y="8759"/>
                    </a:cubicBezTo>
                    <a:cubicBezTo>
                      <a:pt x="6713" y="9032"/>
                      <a:pt x="8056" y="9249"/>
                      <a:pt x="9392" y="9249"/>
                    </a:cubicBezTo>
                    <a:cubicBezTo>
                      <a:pt x="11830" y="9249"/>
                      <a:pt x="14247" y="8528"/>
                      <a:pt x="14939" y="6115"/>
                    </a:cubicBezTo>
                    <a:cubicBezTo>
                      <a:pt x="16082" y="2126"/>
                      <a:pt x="11436" y="434"/>
                      <a:pt x="8360" y="130"/>
                    </a:cubicBezTo>
                    <a:lnTo>
                      <a:pt x="8360" y="130"/>
                    </a:lnTo>
                    <a:cubicBezTo>
                      <a:pt x="7780" y="51"/>
                      <a:pt x="7150" y="1"/>
                      <a:pt x="6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7"/>
              <p:cNvSpPr/>
              <p:nvPr/>
            </p:nvSpPr>
            <p:spPr>
              <a:xfrm>
                <a:off x="998650" y="4682350"/>
                <a:ext cx="11632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9" extrusionOk="0">
                    <a:moveTo>
                      <a:pt x="2326" y="0"/>
                    </a:moveTo>
                    <a:cubicBezTo>
                      <a:pt x="0" y="0"/>
                      <a:pt x="0" y="3608"/>
                      <a:pt x="2326" y="3608"/>
                    </a:cubicBezTo>
                    <a:cubicBezTo>
                      <a:pt x="4652" y="3608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>
                <a:off x="1212500" y="4858475"/>
                <a:ext cx="145425" cy="112750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4510" extrusionOk="0">
                    <a:moveTo>
                      <a:pt x="2909" y="1"/>
                    </a:moveTo>
                    <a:cubicBezTo>
                      <a:pt x="1" y="1"/>
                      <a:pt x="1" y="4510"/>
                      <a:pt x="2909" y="4510"/>
                    </a:cubicBezTo>
                    <a:cubicBezTo>
                      <a:pt x="5817" y="4510"/>
                      <a:pt x="5817" y="1"/>
                      <a:pt x="2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>
                <a:off x="1229875" y="4711200"/>
                <a:ext cx="872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707" extrusionOk="0">
                    <a:moveTo>
                      <a:pt x="1745" y="0"/>
                    </a:moveTo>
                    <a:cubicBezTo>
                      <a:pt x="0" y="0"/>
                      <a:pt x="0" y="2706"/>
                      <a:pt x="1745" y="2706"/>
                    </a:cubicBezTo>
                    <a:cubicBezTo>
                      <a:pt x="3489" y="2706"/>
                      <a:pt x="3489" y="0"/>
                      <a:pt x="17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27"/>
            <p:cNvGrpSpPr/>
            <p:nvPr/>
          </p:nvGrpSpPr>
          <p:grpSpPr>
            <a:xfrm>
              <a:off x="5387159" y="759123"/>
              <a:ext cx="472773" cy="305295"/>
              <a:chOff x="5418525" y="1239025"/>
              <a:chExt cx="466200" cy="301050"/>
            </a:xfrm>
          </p:grpSpPr>
          <p:sp>
            <p:nvSpPr>
              <p:cNvPr id="361" name="Google Shape;361;p27"/>
              <p:cNvSpPr/>
              <p:nvPr/>
            </p:nvSpPr>
            <p:spPr>
              <a:xfrm>
                <a:off x="5567025" y="1357750"/>
                <a:ext cx="1489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84" extrusionOk="0">
                    <a:moveTo>
                      <a:pt x="2832" y="711"/>
                    </a:moveTo>
                    <a:cubicBezTo>
                      <a:pt x="3090" y="711"/>
                      <a:pt x="3333" y="734"/>
                      <a:pt x="3524" y="766"/>
                    </a:cubicBezTo>
                    <a:lnTo>
                      <a:pt x="3524" y="766"/>
                    </a:lnTo>
                    <a:cubicBezTo>
                      <a:pt x="3529" y="767"/>
                      <a:pt x="3533" y="768"/>
                      <a:pt x="3538" y="769"/>
                    </a:cubicBezTo>
                    <a:cubicBezTo>
                      <a:pt x="4209" y="937"/>
                      <a:pt x="5081" y="1333"/>
                      <a:pt x="4633" y="2145"/>
                    </a:cubicBezTo>
                    <a:cubicBezTo>
                      <a:pt x="4308" y="2733"/>
                      <a:pt x="3559" y="3061"/>
                      <a:pt x="2891" y="3061"/>
                    </a:cubicBezTo>
                    <a:cubicBezTo>
                      <a:pt x="2804" y="3061"/>
                      <a:pt x="2719" y="3056"/>
                      <a:pt x="2636" y="3044"/>
                    </a:cubicBezTo>
                    <a:cubicBezTo>
                      <a:pt x="1968" y="2954"/>
                      <a:pt x="898" y="2376"/>
                      <a:pt x="1120" y="1559"/>
                    </a:cubicBezTo>
                    <a:cubicBezTo>
                      <a:pt x="1302" y="887"/>
                      <a:pt x="2124" y="711"/>
                      <a:pt x="2832" y="711"/>
                    </a:cubicBezTo>
                    <a:close/>
                    <a:moveTo>
                      <a:pt x="2868" y="0"/>
                    </a:moveTo>
                    <a:cubicBezTo>
                      <a:pt x="1879" y="0"/>
                      <a:pt x="808" y="299"/>
                      <a:pt x="454" y="1285"/>
                    </a:cubicBezTo>
                    <a:cubicBezTo>
                      <a:pt x="0" y="2552"/>
                      <a:pt x="1347" y="3533"/>
                      <a:pt x="2443" y="3740"/>
                    </a:cubicBezTo>
                    <a:cubicBezTo>
                      <a:pt x="2596" y="3769"/>
                      <a:pt x="2752" y="3783"/>
                      <a:pt x="2909" y="3783"/>
                    </a:cubicBezTo>
                    <a:cubicBezTo>
                      <a:pt x="3863" y="3783"/>
                      <a:pt x="4838" y="3265"/>
                      <a:pt x="5300" y="2430"/>
                    </a:cubicBezTo>
                    <a:cubicBezTo>
                      <a:pt x="5958" y="1239"/>
                      <a:pt x="4858" y="387"/>
                      <a:pt x="3813" y="95"/>
                    </a:cubicBezTo>
                    <a:lnTo>
                      <a:pt x="3813" y="95"/>
                    </a:lnTo>
                    <a:cubicBezTo>
                      <a:pt x="3788" y="85"/>
                      <a:pt x="3760" y="77"/>
                      <a:pt x="3729" y="72"/>
                    </a:cubicBezTo>
                    <a:lnTo>
                      <a:pt x="3729" y="72"/>
                    </a:lnTo>
                    <a:lnTo>
                      <a:pt x="3729" y="73"/>
                    </a:lnTo>
                    <a:cubicBezTo>
                      <a:pt x="3705" y="67"/>
                      <a:pt x="3682" y="63"/>
                      <a:pt x="3659" y="62"/>
                    </a:cubicBezTo>
                    <a:lnTo>
                      <a:pt x="3659" y="62"/>
                    </a:lnTo>
                    <a:cubicBezTo>
                      <a:pt x="3413" y="24"/>
                      <a:pt x="3144" y="0"/>
                      <a:pt x="2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18525" y="1273450"/>
                <a:ext cx="440400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7616" h="10176" extrusionOk="0">
                    <a:moveTo>
                      <a:pt x="6230" y="643"/>
                    </a:moveTo>
                    <a:cubicBezTo>
                      <a:pt x="7758" y="643"/>
                      <a:pt x="9388" y="978"/>
                      <a:pt x="10629" y="1145"/>
                    </a:cubicBezTo>
                    <a:lnTo>
                      <a:pt x="10629" y="1145"/>
                    </a:lnTo>
                    <a:cubicBezTo>
                      <a:pt x="10637" y="1146"/>
                      <a:pt x="10646" y="1147"/>
                      <a:pt x="10655" y="1148"/>
                    </a:cubicBezTo>
                    <a:cubicBezTo>
                      <a:pt x="10655" y="1148"/>
                      <a:pt x="10655" y="1148"/>
                      <a:pt x="10655" y="1148"/>
                    </a:cubicBezTo>
                    <a:lnTo>
                      <a:pt x="10655" y="1148"/>
                    </a:lnTo>
                    <a:cubicBezTo>
                      <a:pt x="10665" y="1149"/>
                      <a:pt x="10674" y="1150"/>
                      <a:pt x="10683" y="1151"/>
                    </a:cubicBezTo>
                    <a:lnTo>
                      <a:pt x="10683" y="1151"/>
                    </a:lnTo>
                    <a:cubicBezTo>
                      <a:pt x="13699" y="1465"/>
                      <a:pt x="16704" y="3524"/>
                      <a:pt x="15624" y="6912"/>
                    </a:cubicBezTo>
                    <a:cubicBezTo>
                      <a:pt x="14954" y="9012"/>
                      <a:pt x="12436" y="9436"/>
                      <a:pt x="10203" y="9436"/>
                    </a:cubicBezTo>
                    <a:cubicBezTo>
                      <a:pt x="9385" y="9436"/>
                      <a:pt x="8606" y="9379"/>
                      <a:pt x="7970" y="9327"/>
                    </a:cubicBezTo>
                    <a:cubicBezTo>
                      <a:pt x="4833" y="9070"/>
                      <a:pt x="849" y="7115"/>
                      <a:pt x="1888" y="3346"/>
                    </a:cubicBezTo>
                    <a:cubicBezTo>
                      <a:pt x="2481" y="1192"/>
                      <a:pt x="4272" y="643"/>
                      <a:pt x="6230" y="643"/>
                    </a:cubicBezTo>
                    <a:close/>
                    <a:moveTo>
                      <a:pt x="6386" y="1"/>
                    </a:moveTo>
                    <a:cubicBezTo>
                      <a:pt x="3989" y="1"/>
                      <a:pt x="1865" y="711"/>
                      <a:pt x="1058" y="3639"/>
                    </a:cubicBezTo>
                    <a:cubicBezTo>
                      <a:pt x="0" y="7478"/>
                      <a:pt x="4575" y="9631"/>
                      <a:pt x="7593" y="10009"/>
                    </a:cubicBezTo>
                    <a:cubicBezTo>
                      <a:pt x="8362" y="10105"/>
                      <a:pt x="9210" y="10176"/>
                      <a:pt x="10070" y="10176"/>
                    </a:cubicBezTo>
                    <a:cubicBezTo>
                      <a:pt x="12754" y="10176"/>
                      <a:pt x="15558" y="9490"/>
                      <a:pt x="16430" y="6759"/>
                    </a:cubicBezTo>
                    <a:cubicBezTo>
                      <a:pt x="17616" y="3039"/>
                      <a:pt x="13763" y="738"/>
                      <a:pt x="10655" y="426"/>
                    </a:cubicBezTo>
                    <a:cubicBezTo>
                      <a:pt x="9277" y="242"/>
                      <a:pt x="7785" y="1"/>
                      <a:pt x="6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7"/>
              <p:cNvSpPr/>
              <p:nvPr/>
            </p:nvSpPr>
            <p:spPr>
              <a:xfrm>
                <a:off x="5768400" y="14026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5420025" y="1239025"/>
                <a:ext cx="145425" cy="112750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4510" extrusionOk="0">
                    <a:moveTo>
                      <a:pt x="2909" y="1"/>
                    </a:moveTo>
                    <a:cubicBezTo>
                      <a:pt x="1" y="1"/>
                      <a:pt x="1" y="4510"/>
                      <a:pt x="2909" y="4510"/>
                    </a:cubicBezTo>
                    <a:cubicBezTo>
                      <a:pt x="5817" y="4510"/>
                      <a:pt x="5817" y="1"/>
                      <a:pt x="2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7"/>
              <p:cNvSpPr/>
              <p:nvPr/>
            </p:nvSpPr>
            <p:spPr>
              <a:xfrm>
                <a:off x="5513550" y="1472400"/>
                <a:ext cx="87250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2707" extrusionOk="0">
                    <a:moveTo>
                      <a:pt x="1746" y="0"/>
                    </a:moveTo>
                    <a:cubicBezTo>
                      <a:pt x="0" y="0"/>
                      <a:pt x="0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7"/>
            <p:cNvGrpSpPr/>
            <p:nvPr/>
          </p:nvGrpSpPr>
          <p:grpSpPr>
            <a:xfrm>
              <a:off x="783627" y="1518355"/>
              <a:ext cx="177898" cy="190118"/>
              <a:chOff x="879000" y="1987700"/>
              <a:chExt cx="175425" cy="187475"/>
            </a:xfrm>
          </p:grpSpPr>
          <p:sp>
            <p:nvSpPr>
              <p:cNvPr id="367" name="Google Shape;367;p27"/>
              <p:cNvSpPr/>
              <p:nvPr/>
            </p:nvSpPr>
            <p:spPr>
              <a:xfrm>
                <a:off x="950775" y="1987700"/>
                <a:ext cx="3002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7499" extrusionOk="0">
                    <a:moveTo>
                      <a:pt x="442" y="1"/>
                    </a:moveTo>
                    <a:cubicBezTo>
                      <a:pt x="230" y="1"/>
                      <a:pt x="1" y="180"/>
                      <a:pt x="54" y="453"/>
                    </a:cubicBezTo>
                    <a:lnTo>
                      <a:pt x="53" y="453"/>
                    </a:lnTo>
                    <a:cubicBezTo>
                      <a:pt x="490" y="2662"/>
                      <a:pt x="290" y="4914"/>
                      <a:pt x="274" y="7151"/>
                    </a:cubicBezTo>
                    <a:cubicBezTo>
                      <a:pt x="273" y="7383"/>
                      <a:pt x="453" y="7499"/>
                      <a:pt x="633" y="7499"/>
                    </a:cubicBezTo>
                    <a:cubicBezTo>
                      <a:pt x="814" y="7499"/>
                      <a:pt x="995" y="7383"/>
                      <a:pt x="997" y="7151"/>
                    </a:cubicBezTo>
                    <a:cubicBezTo>
                      <a:pt x="1012" y="4847"/>
                      <a:pt x="1200" y="2537"/>
                      <a:pt x="750" y="261"/>
                    </a:cubicBezTo>
                    <a:cubicBezTo>
                      <a:pt x="714" y="79"/>
                      <a:pt x="582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879000" y="2066325"/>
                <a:ext cx="17542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7017" h="961" extrusionOk="0">
                    <a:moveTo>
                      <a:pt x="415" y="0"/>
                    </a:moveTo>
                    <a:cubicBezTo>
                      <a:pt x="0" y="0"/>
                      <a:pt x="21" y="675"/>
                      <a:pt x="462" y="725"/>
                    </a:cubicBezTo>
                    <a:cubicBezTo>
                      <a:pt x="2484" y="959"/>
                      <a:pt x="4518" y="959"/>
                      <a:pt x="6551" y="960"/>
                    </a:cubicBezTo>
                    <a:cubicBezTo>
                      <a:pt x="7016" y="960"/>
                      <a:pt x="7016" y="238"/>
                      <a:pt x="6551" y="238"/>
                    </a:cubicBezTo>
                    <a:cubicBezTo>
                      <a:pt x="4518" y="238"/>
                      <a:pt x="2484" y="237"/>
                      <a:pt x="462" y="3"/>
                    </a:cubicBezTo>
                    <a:cubicBezTo>
                      <a:pt x="446" y="1"/>
                      <a:pt x="430" y="0"/>
                      <a:pt x="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918400" y="2033950"/>
                <a:ext cx="105750" cy="85975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3439" extrusionOk="0">
                    <a:moveTo>
                      <a:pt x="271" y="1"/>
                    </a:moveTo>
                    <a:cubicBezTo>
                      <a:pt x="65" y="1"/>
                      <a:pt x="0" y="356"/>
                      <a:pt x="235" y="453"/>
                    </a:cubicBezTo>
                    <a:cubicBezTo>
                      <a:pt x="1693" y="1059"/>
                      <a:pt x="2436" y="2632"/>
                      <a:pt x="3789" y="3407"/>
                    </a:cubicBezTo>
                    <a:cubicBezTo>
                      <a:pt x="3828" y="3429"/>
                      <a:pt x="3866" y="3438"/>
                      <a:pt x="3901" y="3438"/>
                    </a:cubicBezTo>
                    <a:cubicBezTo>
                      <a:pt x="4099" y="3438"/>
                      <a:pt x="4230" y="3140"/>
                      <a:pt x="4016" y="3017"/>
                    </a:cubicBezTo>
                    <a:cubicBezTo>
                      <a:pt x="2620" y="2218"/>
                      <a:pt x="1873" y="649"/>
                      <a:pt x="355" y="19"/>
                    </a:cubicBezTo>
                    <a:cubicBezTo>
                      <a:pt x="325" y="6"/>
                      <a:pt x="297" y="1"/>
                      <a:pt x="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917975" y="2031725"/>
                <a:ext cx="96575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02" extrusionOk="0">
                    <a:moveTo>
                      <a:pt x="3547" y="1"/>
                    </a:moveTo>
                    <a:cubicBezTo>
                      <a:pt x="3496" y="1"/>
                      <a:pt x="3444" y="23"/>
                      <a:pt x="3399" y="75"/>
                    </a:cubicBezTo>
                    <a:cubicBezTo>
                      <a:pt x="2386" y="1254"/>
                      <a:pt x="1212" y="2277"/>
                      <a:pt x="153" y="3412"/>
                    </a:cubicBezTo>
                    <a:cubicBezTo>
                      <a:pt x="1" y="3574"/>
                      <a:pt x="153" y="3801"/>
                      <a:pt x="322" y="3801"/>
                    </a:cubicBezTo>
                    <a:cubicBezTo>
                      <a:pt x="373" y="3801"/>
                      <a:pt x="426" y="3780"/>
                      <a:pt x="472" y="3731"/>
                    </a:cubicBezTo>
                    <a:cubicBezTo>
                      <a:pt x="1531" y="2596"/>
                      <a:pt x="2705" y="1571"/>
                      <a:pt x="3718" y="394"/>
                    </a:cubicBezTo>
                    <a:cubicBezTo>
                      <a:pt x="3862" y="227"/>
                      <a:pt x="3711" y="1"/>
                      <a:pt x="3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" name="Google Shape;371;p27"/>
            <p:cNvGrpSpPr/>
            <p:nvPr/>
          </p:nvGrpSpPr>
          <p:grpSpPr>
            <a:xfrm>
              <a:off x="2098331" y="2767574"/>
              <a:ext cx="189865" cy="184008"/>
              <a:chOff x="2175425" y="3219550"/>
              <a:chExt cx="187225" cy="181450"/>
            </a:xfrm>
          </p:grpSpPr>
          <p:sp>
            <p:nvSpPr>
              <p:cNvPr id="372" name="Google Shape;372;p27"/>
              <p:cNvSpPr/>
              <p:nvPr/>
            </p:nvSpPr>
            <p:spPr>
              <a:xfrm>
                <a:off x="2260025" y="3219550"/>
                <a:ext cx="18075" cy="1814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258" extrusionOk="0">
                    <a:moveTo>
                      <a:pt x="361" y="1"/>
                    </a:moveTo>
                    <a:cubicBezTo>
                      <a:pt x="181" y="1"/>
                      <a:pt x="0" y="117"/>
                      <a:pt x="0" y="351"/>
                    </a:cubicBezTo>
                    <a:lnTo>
                      <a:pt x="0" y="6909"/>
                    </a:lnTo>
                    <a:cubicBezTo>
                      <a:pt x="0" y="7142"/>
                      <a:pt x="181" y="7258"/>
                      <a:pt x="361" y="7258"/>
                    </a:cubicBezTo>
                    <a:cubicBezTo>
                      <a:pt x="542" y="7258"/>
                      <a:pt x="722" y="7142"/>
                      <a:pt x="722" y="6909"/>
                    </a:cubicBezTo>
                    <a:lnTo>
                      <a:pt x="722" y="351"/>
                    </a:lnTo>
                    <a:cubicBezTo>
                      <a:pt x="722" y="117"/>
                      <a:pt x="542" y="1"/>
                      <a:pt x="3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2175425" y="3301250"/>
                <a:ext cx="1872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723" extrusionOk="0">
                    <a:moveTo>
                      <a:pt x="465" y="0"/>
                    </a:moveTo>
                    <a:cubicBezTo>
                      <a:pt x="0" y="0"/>
                      <a:pt x="0" y="722"/>
                      <a:pt x="465" y="722"/>
                    </a:cubicBezTo>
                    <a:lnTo>
                      <a:pt x="7024" y="722"/>
                    </a:lnTo>
                    <a:cubicBezTo>
                      <a:pt x="7489" y="722"/>
                      <a:pt x="7489" y="0"/>
                      <a:pt x="70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2218800" y="3262025"/>
                <a:ext cx="10630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3966" extrusionOk="0">
                    <a:moveTo>
                      <a:pt x="343" y="0"/>
                    </a:moveTo>
                    <a:cubicBezTo>
                      <a:pt x="160" y="0"/>
                      <a:pt x="1" y="228"/>
                      <a:pt x="175" y="378"/>
                    </a:cubicBezTo>
                    <a:cubicBezTo>
                      <a:pt x="1447" y="1478"/>
                      <a:pt x="2638" y="2663"/>
                      <a:pt x="3781" y="3895"/>
                    </a:cubicBezTo>
                    <a:cubicBezTo>
                      <a:pt x="3827" y="3945"/>
                      <a:pt x="3880" y="3966"/>
                      <a:pt x="3931" y="3966"/>
                    </a:cubicBezTo>
                    <a:cubicBezTo>
                      <a:pt x="4099" y="3966"/>
                      <a:pt x="4251" y="3740"/>
                      <a:pt x="4100" y="3576"/>
                    </a:cubicBezTo>
                    <a:cubicBezTo>
                      <a:pt x="2957" y="2344"/>
                      <a:pt x="1765" y="1158"/>
                      <a:pt x="492" y="59"/>
                    </a:cubicBezTo>
                    <a:cubicBezTo>
                      <a:pt x="445" y="18"/>
                      <a:pt x="393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2217325" y="3261525"/>
                <a:ext cx="103125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4080" extrusionOk="0">
                    <a:moveTo>
                      <a:pt x="3824" y="0"/>
                    </a:moveTo>
                    <a:cubicBezTo>
                      <a:pt x="3786" y="0"/>
                      <a:pt x="3746" y="13"/>
                      <a:pt x="3705" y="43"/>
                    </a:cubicBezTo>
                    <a:cubicBezTo>
                      <a:pt x="2330" y="1058"/>
                      <a:pt x="1239" y="2388"/>
                      <a:pt x="143" y="3685"/>
                    </a:cubicBezTo>
                    <a:cubicBezTo>
                      <a:pt x="0" y="3854"/>
                      <a:pt x="150" y="4080"/>
                      <a:pt x="313" y="4080"/>
                    </a:cubicBezTo>
                    <a:cubicBezTo>
                      <a:pt x="365" y="4080"/>
                      <a:pt x="417" y="4058"/>
                      <a:pt x="462" y="4005"/>
                    </a:cubicBezTo>
                    <a:cubicBezTo>
                      <a:pt x="1529" y="2740"/>
                      <a:pt x="2593" y="1421"/>
                      <a:pt x="3934" y="432"/>
                    </a:cubicBezTo>
                    <a:cubicBezTo>
                      <a:pt x="4125" y="291"/>
                      <a:pt x="4004" y="0"/>
                      <a:pt x="3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" name="Google Shape;376;p27"/>
            <p:cNvGrpSpPr/>
            <p:nvPr/>
          </p:nvGrpSpPr>
          <p:grpSpPr>
            <a:xfrm>
              <a:off x="5192350" y="1210195"/>
              <a:ext cx="171991" cy="172143"/>
              <a:chOff x="5226425" y="1683825"/>
              <a:chExt cx="169600" cy="169750"/>
            </a:xfrm>
          </p:grpSpPr>
          <p:sp>
            <p:nvSpPr>
              <p:cNvPr id="377" name="Google Shape;377;p27"/>
              <p:cNvSpPr/>
              <p:nvPr/>
            </p:nvSpPr>
            <p:spPr>
              <a:xfrm>
                <a:off x="5299325" y="1683825"/>
                <a:ext cx="18075" cy="1697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790" extrusionOk="0">
                    <a:moveTo>
                      <a:pt x="362" y="1"/>
                    </a:moveTo>
                    <a:cubicBezTo>
                      <a:pt x="181" y="1"/>
                      <a:pt x="1" y="117"/>
                      <a:pt x="1" y="350"/>
                    </a:cubicBezTo>
                    <a:lnTo>
                      <a:pt x="1" y="6440"/>
                    </a:lnTo>
                    <a:cubicBezTo>
                      <a:pt x="1" y="6673"/>
                      <a:pt x="181" y="6789"/>
                      <a:pt x="362" y="6789"/>
                    </a:cubicBezTo>
                    <a:cubicBezTo>
                      <a:pt x="542" y="6789"/>
                      <a:pt x="723" y="6673"/>
                      <a:pt x="723" y="6440"/>
                    </a:cubicBezTo>
                    <a:lnTo>
                      <a:pt x="723" y="350"/>
                    </a:lnTo>
                    <a:cubicBezTo>
                      <a:pt x="723" y="117"/>
                      <a:pt x="542" y="1"/>
                      <a:pt x="3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5226425" y="1753725"/>
                <a:ext cx="1696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961" extrusionOk="0">
                    <a:moveTo>
                      <a:pt x="6369" y="1"/>
                    </a:moveTo>
                    <a:cubicBezTo>
                      <a:pt x="6354" y="1"/>
                      <a:pt x="6339" y="2"/>
                      <a:pt x="6323" y="3"/>
                    </a:cubicBezTo>
                    <a:cubicBezTo>
                      <a:pt x="4378" y="228"/>
                      <a:pt x="2423" y="237"/>
                      <a:pt x="467" y="239"/>
                    </a:cubicBezTo>
                    <a:cubicBezTo>
                      <a:pt x="1" y="239"/>
                      <a:pt x="1" y="961"/>
                      <a:pt x="467" y="961"/>
                    </a:cubicBezTo>
                    <a:cubicBezTo>
                      <a:pt x="2423" y="961"/>
                      <a:pt x="4378" y="950"/>
                      <a:pt x="6323" y="726"/>
                    </a:cubicBezTo>
                    <a:cubicBezTo>
                      <a:pt x="6763" y="675"/>
                      <a:pt x="6784" y="1"/>
                      <a:pt x="6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263275" y="1719350"/>
                <a:ext cx="10057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3634" extrusionOk="0">
                    <a:moveTo>
                      <a:pt x="297" y="0"/>
                    </a:moveTo>
                    <a:cubicBezTo>
                      <a:pt x="119" y="0"/>
                      <a:pt x="0" y="291"/>
                      <a:pt x="188" y="433"/>
                    </a:cubicBezTo>
                    <a:lnTo>
                      <a:pt x="190" y="433"/>
                    </a:lnTo>
                    <a:cubicBezTo>
                      <a:pt x="1407" y="1352"/>
                      <a:pt x="2633" y="2343"/>
                      <a:pt x="3571" y="3554"/>
                    </a:cubicBezTo>
                    <a:cubicBezTo>
                      <a:pt x="3614" y="3610"/>
                      <a:pt x="3665" y="3633"/>
                      <a:pt x="3716" y="3633"/>
                    </a:cubicBezTo>
                    <a:cubicBezTo>
                      <a:pt x="3873" y="3633"/>
                      <a:pt x="4022" y="3407"/>
                      <a:pt x="3890" y="3235"/>
                    </a:cubicBezTo>
                    <a:cubicBezTo>
                      <a:pt x="2927" y="1992"/>
                      <a:pt x="1666" y="986"/>
                      <a:pt x="417" y="44"/>
                    </a:cubicBezTo>
                    <a:cubicBezTo>
                      <a:pt x="376" y="13"/>
                      <a:pt x="335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5253700" y="1717375"/>
                <a:ext cx="10172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148" extrusionOk="0">
                    <a:moveTo>
                      <a:pt x="3743" y="1"/>
                    </a:moveTo>
                    <a:cubicBezTo>
                      <a:pt x="3692" y="1"/>
                      <a:pt x="3639" y="21"/>
                      <a:pt x="3592" y="68"/>
                    </a:cubicBezTo>
                    <a:lnTo>
                      <a:pt x="3593" y="68"/>
                    </a:lnTo>
                    <a:cubicBezTo>
                      <a:pt x="2413" y="1266"/>
                      <a:pt x="1393" y="2611"/>
                      <a:pt x="166" y="3766"/>
                    </a:cubicBezTo>
                    <a:cubicBezTo>
                      <a:pt x="1" y="3921"/>
                      <a:pt x="157" y="4148"/>
                      <a:pt x="334" y="4148"/>
                    </a:cubicBezTo>
                    <a:cubicBezTo>
                      <a:pt x="385" y="4148"/>
                      <a:pt x="437" y="4129"/>
                      <a:pt x="485" y="4085"/>
                    </a:cubicBezTo>
                    <a:cubicBezTo>
                      <a:pt x="1710" y="2931"/>
                      <a:pt x="2732" y="1585"/>
                      <a:pt x="3911" y="387"/>
                    </a:cubicBezTo>
                    <a:cubicBezTo>
                      <a:pt x="4068" y="227"/>
                      <a:pt x="3915" y="1"/>
                      <a:pt x="3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27"/>
            <p:cNvGrpSpPr/>
            <p:nvPr/>
          </p:nvGrpSpPr>
          <p:grpSpPr>
            <a:xfrm>
              <a:off x="6855322" y="2892283"/>
              <a:ext cx="165932" cy="178076"/>
              <a:chOff x="6866275" y="3342525"/>
              <a:chExt cx="163625" cy="175600"/>
            </a:xfrm>
          </p:grpSpPr>
          <p:sp>
            <p:nvSpPr>
              <p:cNvPr id="382" name="Google Shape;382;p27"/>
              <p:cNvSpPr/>
              <p:nvPr/>
            </p:nvSpPr>
            <p:spPr>
              <a:xfrm>
                <a:off x="6939050" y="3342525"/>
                <a:ext cx="1807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024" extrusionOk="0">
                    <a:moveTo>
                      <a:pt x="361" y="1"/>
                    </a:moveTo>
                    <a:cubicBezTo>
                      <a:pt x="181" y="1"/>
                      <a:pt x="0" y="117"/>
                      <a:pt x="0" y="351"/>
                    </a:cubicBezTo>
                    <a:lnTo>
                      <a:pt x="0" y="6674"/>
                    </a:lnTo>
                    <a:cubicBezTo>
                      <a:pt x="0" y="6907"/>
                      <a:pt x="181" y="7024"/>
                      <a:pt x="361" y="7024"/>
                    </a:cubicBezTo>
                    <a:cubicBezTo>
                      <a:pt x="542" y="7024"/>
                      <a:pt x="722" y="6907"/>
                      <a:pt x="722" y="6674"/>
                    </a:cubicBezTo>
                    <a:lnTo>
                      <a:pt x="722" y="351"/>
                    </a:lnTo>
                    <a:cubicBezTo>
                      <a:pt x="722" y="117"/>
                      <a:pt x="542" y="1"/>
                      <a:pt x="3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6866275" y="3424150"/>
                <a:ext cx="1636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888" extrusionOk="0">
                    <a:moveTo>
                      <a:pt x="414" y="0"/>
                    </a:moveTo>
                    <a:cubicBezTo>
                      <a:pt x="0" y="0"/>
                      <a:pt x="21" y="673"/>
                      <a:pt x="461" y="725"/>
                    </a:cubicBezTo>
                    <a:cubicBezTo>
                      <a:pt x="1395" y="833"/>
                      <a:pt x="2334" y="887"/>
                      <a:pt x="3272" y="887"/>
                    </a:cubicBezTo>
                    <a:cubicBezTo>
                      <a:pt x="4211" y="887"/>
                      <a:pt x="5149" y="833"/>
                      <a:pt x="6083" y="725"/>
                    </a:cubicBezTo>
                    <a:cubicBezTo>
                      <a:pt x="6524" y="673"/>
                      <a:pt x="6544" y="0"/>
                      <a:pt x="6130" y="0"/>
                    </a:cubicBezTo>
                    <a:cubicBezTo>
                      <a:pt x="6115" y="0"/>
                      <a:pt x="6099" y="1"/>
                      <a:pt x="6083" y="3"/>
                    </a:cubicBezTo>
                    <a:cubicBezTo>
                      <a:pt x="5149" y="111"/>
                      <a:pt x="4211" y="165"/>
                      <a:pt x="3272" y="165"/>
                    </a:cubicBezTo>
                    <a:cubicBezTo>
                      <a:pt x="2334" y="165"/>
                      <a:pt x="1395" y="111"/>
                      <a:pt x="461" y="3"/>
                    </a:cubicBezTo>
                    <a:cubicBezTo>
                      <a:pt x="445" y="1"/>
                      <a:pt x="429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6901475" y="3390650"/>
                <a:ext cx="928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3511" extrusionOk="0">
                    <a:moveTo>
                      <a:pt x="351" y="1"/>
                    </a:moveTo>
                    <a:cubicBezTo>
                      <a:pt x="164" y="1"/>
                      <a:pt x="0" y="230"/>
                      <a:pt x="180" y="373"/>
                    </a:cubicBezTo>
                    <a:cubicBezTo>
                      <a:pt x="1319" y="1283"/>
                      <a:pt x="2267" y="2366"/>
                      <a:pt x="3246" y="3439"/>
                    </a:cubicBezTo>
                    <a:cubicBezTo>
                      <a:pt x="3292" y="3489"/>
                      <a:pt x="3345" y="3510"/>
                      <a:pt x="3396" y="3510"/>
                    </a:cubicBezTo>
                    <a:cubicBezTo>
                      <a:pt x="3563" y="3510"/>
                      <a:pt x="3715" y="3285"/>
                      <a:pt x="3565" y="3120"/>
                    </a:cubicBezTo>
                    <a:cubicBezTo>
                      <a:pt x="2586" y="2047"/>
                      <a:pt x="1638" y="963"/>
                      <a:pt x="499" y="54"/>
                    </a:cubicBezTo>
                    <a:cubicBezTo>
                      <a:pt x="452" y="17"/>
                      <a:pt x="401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6911475" y="3392900"/>
                <a:ext cx="80700" cy="9240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3696" extrusionOk="0">
                    <a:moveTo>
                      <a:pt x="2909" y="0"/>
                    </a:moveTo>
                    <a:cubicBezTo>
                      <a:pt x="2840" y="0"/>
                      <a:pt x="2770" y="29"/>
                      <a:pt x="2721" y="100"/>
                    </a:cubicBezTo>
                    <a:cubicBezTo>
                      <a:pt x="1931" y="1224"/>
                      <a:pt x="1021" y="2249"/>
                      <a:pt x="140" y="3301"/>
                    </a:cubicBezTo>
                    <a:cubicBezTo>
                      <a:pt x="0" y="3470"/>
                      <a:pt x="150" y="3696"/>
                      <a:pt x="312" y="3696"/>
                    </a:cubicBezTo>
                    <a:cubicBezTo>
                      <a:pt x="363" y="3696"/>
                      <a:pt x="415" y="3674"/>
                      <a:pt x="459" y="3620"/>
                    </a:cubicBezTo>
                    <a:cubicBezTo>
                      <a:pt x="1365" y="2538"/>
                      <a:pt x="2299" y="1483"/>
                      <a:pt x="3110" y="327"/>
                    </a:cubicBezTo>
                    <a:cubicBezTo>
                      <a:pt x="3228" y="161"/>
                      <a:pt x="3071" y="0"/>
                      <a:pt x="2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27"/>
            <p:cNvSpPr/>
            <p:nvPr/>
          </p:nvSpPr>
          <p:spPr>
            <a:xfrm>
              <a:off x="2750606" y="3537373"/>
              <a:ext cx="140250" cy="147577"/>
            </a:xfrm>
            <a:custGeom>
              <a:avLst/>
              <a:gdLst/>
              <a:ahLst/>
              <a:cxnLst/>
              <a:rect l="l" t="t" r="r" b="b"/>
              <a:pathLst>
                <a:path w="5532" h="5821" extrusionOk="0">
                  <a:moveTo>
                    <a:pt x="2791" y="1"/>
                  </a:moveTo>
                  <a:lnTo>
                    <a:pt x="2129" y="2224"/>
                  </a:lnTo>
                  <a:lnTo>
                    <a:pt x="2129" y="2224"/>
                  </a:lnTo>
                  <a:cubicBezTo>
                    <a:pt x="957" y="2236"/>
                    <a:pt x="1" y="2261"/>
                    <a:pt x="1" y="2261"/>
                  </a:cubicBezTo>
                  <a:cubicBezTo>
                    <a:pt x="570" y="2754"/>
                    <a:pt x="1139" y="3203"/>
                    <a:pt x="1709" y="3636"/>
                  </a:cubicBezTo>
                  <a:lnTo>
                    <a:pt x="1709" y="3636"/>
                  </a:lnTo>
                  <a:lnTo>
                    <a:pt x="1059" y="5821"/>
                  </a:lnTo>
                  <a:cubicBezTo>
                    <a:pt x="1489" y="5421"/>
                    <a:pt x="2101" y="4913"/>
                    <a:pt x="2735" y="4407"/>
                  </a:cubicBezTo>
                  <a:lnTo>
                    <a:pt x="2735" y="4407"/>
                  </a:lnTo>
                  <a:cubicBezTo>
                    <a:pt x="3267" y="4804"/>
                    <a:pt x="3798" y="5203"/>
                    <a:pt x="4330" y="5628"/>
                  </a:cubicBezTo>
                  <a:cubicBezTo>
                    <a:pt x="4186" y="5055"/>
                    <a:pt x="3992" y="4324"/>
                    <a:pt x="3789" y="3580"/>
                  </a:cubicBezTo>
                  <a:lnTo>
                    <a:pt x="3789" y="3580"/>
                  </a:lnTo>
                  <a:cubicBezTo>
                    <a:pt x="4744" y="2842"/>
                    <a:pt x="5532" y="2261"/>
                    <a:pt x="5532" y="2261"/>
                  </a:cubicBezTo>
                  <a:cubicBezTo>
                    <a:pt x="4975" y="2230"/>
                    <a:pt x="4204" y="2219"/>
                    <a:pt x="3414" y="2218"/>
                  </a:cubicBezTo>
                  <a:lnTo>
                    <a:pt x="3414" y="2218"/>
                  </a:lnTo>
                  <a:cubicBezTo>
                    <a:pt x="3074" y="993"/>
                    <a:pt x="2791" y="1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30299" y="3547920"/>
              <a:ext cx="73826" cy="76210"/>
            </a:xfrm>
            <a:custGeom>
              <a:avLst/>
              <a:gdLst/>
              <a:ahLst/>
              <a:cxnLst/>
              <a:rect l="l" t="t" r="r" b="b"/>
              <a:pathLst>
                <a:path w="2912" h="3006" extrusionOk="0">
                  <a:moveTo>
                    <a:pt x="1421" y="0"/>
                  </a:moveTo>
                  <a:cubicBezTo>
                    <a:pt x="1328" y="406"/>
                    <a:pt x="1222" y="787"/>
                    <a:pt x="1120" y="1162"/>
                  </a:cubicBezTo>
                  <a:lnTo>
                    <a:pt x="1120" y="1162"/>
                  </a:lnTo>
                  <a:cubicBezTo>
                    <a:pt x="745" y="1182"/>
                    <a:pt x="371" y="1209"/>
                    <a:pt x="1" y="1227"/>
                  </a:cubicBezTo>
                  <a:cubicBezTo>
                    <a:pt x="307" y="1475"/>
                    <a:pt x="609" y="1719"/>
                    <a:pt x="919" y="1957"/>
                  </a:cubicBezTo>
                  <a:lnTo>
                    <a:pt x="919" y="1957"/>
                  </a:lnTo>
                  <a:cubicBezTo>
                    <a:pt x="842" y="2296"/>
                    <a:pt x="781" y="2641"/>
                    <a:pt x="748" y="3006"/>
                  </a:cubicBezTo>
                  <a:cubicBezTo>
                    <a:pt x="978" y="2846"/>
                    <a:pt x="1253" y="2639"/>
                    <a:pt x="1537" y="2411"/>
                  </a:cubicBezTo>
                  <a:lnTo>
                    <a:pt x="1537" y="2411"/>
                  </a:lnTo>
                  <a:cubicBezTo>
                    <a:pt x="1820" y="2609"/>
                    <a:pt x="2115" y="2800"/>
                    <a:pt x="2430" y="2982"/>
                  </a:cubicBezTo>
                  <a:cubicBezTo>
                    <a:pt x="2299" y="2654"/>
                    <a:pt x="2173" y="2320"/>
                    <a:pt x="2053" y="1982"/>
                  </a:cubicBezTo>
                  <a:lnTo>
                    <a:pt x="2053" y="1982"/>
                  </a:lnTo>
                  <a:cubicBezTo>
                    <a:pt x="2367" y="1710"/>
                    <a:pt x="2669" y="1431"/>
                    <a:pt x="2912" y="1179"/>
                  </a:cubicBezTo>
                  <a:cubicBezTo>
                    <a:pt x="2615" y="1146"/>
                    <a:pt x="2315" y="1134"/>
                    <a:pt x="2012" y="1134"/>
                  </a:cubicBezTo>
                  <a:cubicBezTo>
                    <a:pt x="1930" y="1134"/>
                    <a:pt x="1848" y="1135"/>
                    <a:pt x="1766" y="1137"/>
                  </a:cubicBezTo>
                  <a:lnTo>
                    <a:pt x="1766" y="1137"/>
                  </a:lnTo>
                  <a:cubicBezTo>
                    <a:pt x="1644" y="759"/>
                    <a:pt x="1529" y="380"/>
                    <a:pt x="1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7"/>
            <p:cNvGrpSpPr/>
            <p:nvPr/>
          </p:nvGrpSpPr>
          <p:grpSpPr>
            <a:xfrm>
              <a:off x="5997824" y="3540115"/>
              <a:ext cx="342690" cy="307678"/>
              <a:chOff x="6020700" y="3981350"/>
              <a:chExt cx="337925" cy="303400"/>
            </a:xfrm>
          </p:grpSpPr>
          <p:sp>
            <p:nvSpPr>
              <p:cNvPr id="389" name="Google Shape;389;p27"/>
              <p:cNvSpPr/>
              <p:nvPr/>
            </p:nvSpPr>
            <p:spPr>
              <a:xfrm>
                <a:off x="6073675" y="4130000"/>
                <a:ext cx="154225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6190" extrusionOk="0">
                    <a:moveTo>
                      <a:pt x="4372" y="1"/>
                    </a:moveTo>
                    <a:cubicBezTo>
                      <a:pt x="2308" y="1"/>
                      <a:pt x="1" y="1129"/>
                      <a:pt x="432" y="3573"/>
                    </a:cubicBezTo>
                    <a:cubicBezTo>
                      <a:pt x="759" y="5428"/>
                      <a:pt x="2224" y="6190"/>
                      <a:pt x="3809" y="6190"/>
                    </a:cubicBezTo>
                    <a:cubicBezTo>
                      <a:pt x="4524" y="6190"/>
                      <a:pt x="5263" y="6035"/>
                      <a:pt x="5934" y="5756"/>
                    </a:cubicBezTo>
                    <a:cubicBezTo>
                      <a:pt x="6168" y="5658"/>
                      <a:pt x="6104" y="5303"/>
                      <a:pt x="5897" y="5303"/>
                    </a:cubicBezTo>
                    <a:cubicBezTo>
                      <a:pt x="5871" y="5303"/>
                      <a:pt x="5843" y="5309"/>
                      <a:pt x="5813" y="5321"/>
                    </a:cubicBezTo>
                    <a:cubicBezTo>
                      <a:pt x="5168" y="5589"/>
                      <a:pt x="4452" y="5751"/>
                      <a:pt x="3766" y="5751"/>
                    </a:cubicBezTo>
                    <a:cubicBezTo>
                      <a:pt x="2492" y="5751"/>
                      <a:pt x="1324" y="5193"/>
                      <a:pt x="920" y="3723"/>
                    </a:cubicBezTo>
                    <a:cubicBezTo>
                      <a:pt x="297" y="1459"/>
                      <a:pt x="2545" y="453"/>
                      <a:pt x="4408" y="453"/>
                    </a:cubicBezTo>
                    <a:cubicBezTo>
                      <a:pt x="4527" y="453"/>
                      <a:pt x="4643" y="457"/>
                      <a:pt x="4758" y="465"/>
                    </a:cubicBezTo>
                    <a:cubicBezTo>
                      <a:pt x="4764" y="466"/>
                      <a:pt x="4770" y="466"/>
                      <a:pt x="4776" y="466"/>
                    </a:cubicBezTo>
                    <a:cubicBezTo>
                      <a:pt x="5048" y="466"/>
                      <a:pt x="5041" y="33"/>
                      <a:pt x="4758" y="14"/>
                    </a:cubicBezTo>
                    <a:cubicBezTo>
                      <a:pt x="4631" y="5"/>
                      <a:pt x="4502" y="1"/>
                      <a:pt x="4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6186450" y="4122775"/>
                <a:ext cx="172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50" extrusionOk="0">
                    <a:moveTo>
                      <a:pt x="6366" y="1"/>
                    </a:moveTo>
                    <a:cubicBezTo>
                      <a:pt x="6234" y="1"/>
                      <a:pt x="6089" y="113"/>
                      <a:pt x="6120" y="285"/>
                    </a:cubicBezTo>
                    <a:cubicBezTo>
                      <a:pt x="6428" y="1976"/>
                      <a:pt x="5657" y="3504"/>
                      <a:pt x="3818" y="3603"/>
                    </a:cubicBezTo>
                    <a:cubicBezTo>
                      <a:pt x="3763" y="3606"/>
                      <a:pt x="3708" y="3608"/>
                      <a:pt x="3655" y="3608"/>
                    </a:cubicBezTo>
                    <a:cubicBezTo>
                      <a:pt x="1908" y="3608"/>
                      <a:pt x="750" y="2070"/>
                      <a:pt x="466" y="470"/>
                    </a:cubicBezTo>
                    <a:cubicBezTo>
                      <a:pt x="445" y="356"/>
                      <a:pt x="364" y="307"/>
                      <a:pt x="277" y="307"/>
                    </a:cubicBezTo>
                    <a:cubicBezTo>
                      <a:pt x="146" y="307"/>
                      <a:pt x="0" y="419"/>
                      <a:pt x="31" y="591"/>
                    </a:cubicBezTo>
                    <a:lnTo>
                      <a:pt x="29" y="588"/>
                    </a:lnTo>
                    <a:lnTo>
                      <a:pt x="29" y="588"/>
                    </a:lnTo>
                    <a:cubicBezTo>
                      <a:pt x="372" y="2514"/>
                      <a:pt x="1796" y="4049"/>
                      <a:pt x="3797" y="4049"/>
                    </a:cubicBezTo>
                    <a:cubicBezTo>
                      <a:pt x="3867" y="4049"/>
                      <a:pt x="3937" y="4047"/>
                      <a:pt x="4009" y="4043"/>
                    </a:cubicBezTo>
                    <a:cubicBezTo>
                      <a:pt x="6086" y="3932"/>
                      <a:pt x="6887" y="1983"/>
                      <a:pt x="6555" y="164"/>
                    </a:cubicBezTo>
                    <a:cubicBezTo>
                      <a:pt x="6535" y="50"/>
                      <a:pt x="6453" y="1"/>
                      <a:pt x="6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6185350" y="3981350"/>
                <a:ext cx="11912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6412" extrusionOk="0">
                    <a:moveTo>
                      <a:pt x="2041" y="0"/>
                    </a:moveTo>
                    <a:cubicBezTo>
                      <a:pt x="1775" y="0"/>
                      <a:pt x="1501" y="36"/>
                      <a:pt x="1225" y="111"/>
                    </a:cubicBezTo>
                    <a:cubicBezTo>
                      <a:pt x="968" y="182"/>
                      <a:pt x="1048" y="556"/>
                      <a:pt x="1282" y="556"/>
                    </a:cubicBezTo>
                    <a:cubicBezTo>
                      <a:pt x="1302" y="556"/>
                      <a:pt x="1323" y="554"/>
                      <a:pt x="1346" y="548"/>
                    </a:cubicBezTo>
                    <a:cubicBezTo>
                      <a:pt x="1598" y="479"/>
                      <a:pt x="1842" y="446"/>
                      <a:pt x="2073" y="446"/>
                    </a:cubicBezTo>
                    <a:cubicBezTo>
                      <a:pt x="3329" y="446"/>
                      <a:pt x="4236" y="1409"/>
                      <a:pt x="4277" y="2799"/>
                    </a:cubicBezTo>
                    <a:cubicBezTo>
                      <a:pt x="4340" y="4980"/>
                      <a:pt x="2141" y="5916"/>
                      <a:pt x="292" y="5960"/>
                    </a:cubicBezTo>
                    <a:cubicBezTo>
                      <a:pt x="4" y="5968"/>
                      <a:pt x="1" y="6412"/>
                      <a:pt x="286" y="6412"/>
                    </a:cubicBezTo>
                    <a:cubicBezTo>
                      <a:pt x="288" y="6412"/>
                      <a:pt x="290" y="6412"/>
                      <a:pt x="292" y="6411"/>
                    </a:cubicBezTo>
                    <a:lnTo>
                      <a:pt x="291" y="6411"/>
                    </a:lnTo>
                    <a:cubicBezTo>
                      <a:pt x="2488" y="6358"/>
                      <a:pt x="4672" y="5235"/>
                      <a:pt x="4727" y="2798"/>
                    </a:cubicBezTo>
                    <a:cubicBezTo>
                      <a:pt x="4764" y="1136"/>
                      <a:pt x="3533" y="0"/>
                      <a:pt x="2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6020700" y="4032775"/>
                <a:ext cx="18755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3" extrusionOk="0">
                    <a:moveTo>
                      <a:pt x="4065" y="0"/>
                    </a:moveTo>
                    <a:cubicBezTo>
                      <a:pt x="4024" y="0"/>
                      <a:pt x="3982" y="1"/>
                      <a:pt x="3940" y="2"/>
                    </a:cubicBezTo>
                    <a:cubicBezTo>
                      <a:pt x="1489" y="74"/>
                      <a:pt x="0" y="2304"/>
                      <a:pt x="238" y="4597"/>
                    </a:cubicBezTo>
                    <a:cubicBezTo>
                      <a:pt x="253" y="4740"/>
                      <a:pt x="374" y="4813"/>
                      <a:pt x="487" y="4813"/>
                    </a:cubicBezTo>
                    <a:cubicBezTo>
                      <a:pt x="600" y="4813"/>
                      <a:pt x="705" y="4741"/>
                      <a:pt x="690" y="4597"/>
                    </a:cubicBezTo>
                    <a:cubicBezTo>
                      <a:pt x="476" y="2543"/>
                      <a:pt x="1632" y="745"/>
                      <a:pt x="3753" y="469"/>
                    </a:cubicBezTo>
                    <a:cubicBezTo>
                      <a:pt x="3906" y="449"/>
                      <a:pt x="4053" y="439"/>
                      <a:pt x="4194" y="439"/>
                    </a:cubicBezTo>
                    <a:cubicBezTo>
                      <a:pt x="6125" y="439"/>
                      <a:pt x="6998" y="2229"/>
                      <a:pt x="6659" y="4068"/>
                    </a:cubicBezTo>
                    <a:cubicBezTo>
                      <a:pt x="6629" y="4240"/>
                      <a:pt x="6774" y="4352"/>
                      <a:pt x="6905" y="4352"/>
                    </a:cubicBezTo>
                    <a:cubicBezTo>
                      <a:pt x="6992" y="4352"/>
                      <a:pt x="7073" y="4303"/>
                      <a:pt x="7094" y="4189"/>
                    </a:cubicBezTo>
                    <a:lnTo>
                      <a:pt x="7094" y="4188"/>
                    </a:lnTo>
                    <a:cubicBezTo>
                      <a:pt x="7501" y="1975"/>
                      <a:pt x="6446" y="0"/>
                      <a:pt x="4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7"/>
            <p:cNvGrpSpPr/>
            <p:nvPr/>
          </p:nvGrpSpPr>
          <p:grpSpPr>
            <a:xfrm>
              <a:off x="2238353" y="4277949"/>
              <a:ext cx="342715" cy="307678"/>
              <a:chOff x="2313500" y="4708925"/>
              <a:chExt cx="337950" cy="303400"/>
            </a:xfrm>
          </p:grpSpPr>
          <p:sp>
            <p:nvSpPr>
              <p:cNvPr id="394" name="Google Shape;394;p27"/>
              <p:cNvSpPr/>
              <p:nvPr/>
            </p:nvSpPr>
            <p:spPr>
              <a:xfrm>
                <a:off x="2366475" y="4857575"/>
                <a:ext cx="15425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90" extrusionOk="0">
                    <a:moveTo>
                      <a:pt x="4373" y="0"/>
                    </a:moveTo>
                    <a:cubicBezTo>
                      <a:pt x="2309" y="0"/>
                      <a:pt x="0" y="1129"/>
                      <a:pt x="431" y="3572"/>
                    </a:cubicBezTo>
                    <a:cubicBezTo>
                      <a:pt x="759" y="5429"/>
                      <a:pt x="2224" y="6190"/>
                      <a:pt x="3809" y="6190"/>
                    </a:cubicBezTo>
                    <a:cubicBezTo>
                      <a:pt x="4524" y="6190"/>
                      <a:pt x="5263" y="6035"/>
                      <a:pt x="5933" y="5756"/>
                    </a:cubicBezTo>
                    <a:cubicBezTo>
                      <a:pt x="6169" y="5659"/>
                      <a:pt x="6103" y="5303"/>
                      <a:pt x="5898" y="5303"/>
                    </a:cubicBezTo>
                    <a:cubicBezTo>
                      <a:pt x="5872" y="5303"/>
                      <a:pt x="5844" y="5309"/>
                      <a:pt x="5814" y="5322"/>
                    </a:cubicBezTo>
                    <a:cubicBezTo>
                      <a:pt x="5169" y="5589"/>
                      <a:pt x="4453" y="5750"/>
                      <a:pt x="3768" y="5750"/>
                    </a:cubicBezTo>
                    <a:cubicBezTo>
                      <a:pt x="2493" y="5750"/>
                      <a:pt x="1325" y="5193"/>
                      <a:pt x="921" y="3723"/>
                    </a:cubicBezTo>
                    <a:cubicBezTo>
                      <a:pt x="297" y="1459"/>
                      <a:pt x="2548" y="453"/>
                      <a:pt x="4412" y="453"/>
                    </a:cubicBezTo>
                    <a:cubicBezTo>
                      <a:pt x="4530" y="453"/>
                      <a:pt x="4645" y="457"/>
                      <a:pt x="4759" y="465"/>
                    </a:cubicBezTo>
                    <a:cubicBezTo>
                      <a:pt x="4765" y="465"/>
                      <a:pt x="4772" y="465"/>
                      <a:pt x="4778" y="465"/>
                    </a:cubicBezTo>
                    <a:cubicBezTo>
                      <a:pt x="5049" y="465"/>
                      <a:pt x="5040" y="34"/>
                      <a:pt x="4759" y="13"/>
                    </a:cubicBezTo>
                    <a:cubicBezTo>
                      <a:pt x="4632" y="5"/>
                      <a:pt x="4503" y="0"/>
                      <a:pt x="4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2479225" y="4850375"/>
                <a:ext cx="172225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4048" extrusionOk="0">
                    <a:moveTo>
                      <a:pt x="6368" y="0"/>
                    </a:moveTo>
                    <a:cubicBezTo>
                      <a:pt x="6236" y="0"/>
                      <a:pt x="6091" y="112"/>
                      <a:pt x="6122" y="284"/>
                    </a:cubicBezTo>
                    <a:cubicBezTo>
                      <a:pt x="6430" y="1974"/>
                      <a:pt x="5657" y="3504"/>
                      <a:pt x="3820" y="3601"/>
                    </a:cubicBezTo>
                    <a:cubicBezTo>
                      <a:pt x="3765" y="3604"/>
                      <a:pt x="3710" y="3606"/>
                      <a:pt x="3657" y="3606"/>
                    </a:cubicBezTo>
                    <a:cubicBezTo>
                      <a:pt x="1908" y="3606"/>
                      <a:pt x="750" y="2068"/>
                      <a:pt x="466" y="468"/>
                    </a:cubicBezTo>
                    <a:cubicBezTo>
                      <a:pt x="446" y="355"/>
                      <a:pt x="365" y="306"/>
                      <a:pt x="278" y="306"/>
                    </a:cubicBezTo>
                    <a:cubicBezTo>
                      <a:pt x="146" y="306"/>
                      <a:pt x="1" y="418"/>
                      <a:pt x="31" y="589"/>
                    </a:cubicBezTo>
                    <a:lnTo>
                      <a:pt x="31" y="588"/>
                    </a:lnTo>
                    <a:cubicBezTo>
                      <a:pt x="374" y="2512"/>
                      <a:pt x="1797" y="4047"/>
                      <a:pt x="3797" y="4047"/>
                    </a:cubicBezTo>
                    <a:cubicBezTo>
                      <a:pt x="3867" y="4047"/>
                      <a:pt x="3938" y="4045"/>
                      <a:pt x="4009" y="4042"/>
                    </a:cubicBezTo>
                    <a:cubicBezTo>
                      <a:pt x="6087" y="3932"/>
                      <a:pt x="6888" y="1981"/>
                      <a:pt x="6557" y="163"/>
                    </a:cubicBezTo>
                    <a:cubicBezTo>
                      <a:pt x="6536" y="49"/>
                      <a:pt x="6455" y="0"/>
                      <a:pt x="6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2478200" y="4708925"/>
                <a:ext cx="11910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6411" extrusionOk="0">
                    <a:moveTo>
                      <a:pt x="2041" y="0"/>
                    </a:moveTo>
                    <a:cubicBezTo>
                      <a:pt x="1775" y="0"/>
                      <a:pt x="1501" y="36"/>
                      <a:pt x="1224" y="112"/>
                    </a:cubicBezTo>
                    <a:cubicBezTo>
                      <a:pt x="966" y="183"/>
                      <a:pt x="1046" y="556"/>
                      <a:pt x="1280" y="556"/>
                    </a:cubicBezTo>
                    <a:cubicBezTo>
                      <a:pt x="1300" y="556"/>
                      <a:pt x="1322" y="553"/>
                      <a:pt x="1345" y="547"/>
                    </a:cubicBezTo>
                    <a:cubicBezTo>
                      <a:pt x="1597" y="478"/>
                      <a:pt x="1840" y="445"/>
                      <a:pt x="2072" y="445"/>
                    </a:cubicBezTo>
                    <a:cubicBezTo>
                      <a:pt x="3328" y="445"/>
                      <a:pt x="4235" y="1409"/>
                      <a:pt x="4276" y="2799"/>
                    </a:cubicBezTo>
                    <a:cubicBezTo>
                      <a:pt x="4339" y="4979"/>
                      <a:pt x="2140" y="5915"/>
                      <a:pt x="291" y="5959"/>
                    </a:cubicBezTo>
                    <a:cubicBezTo>
                      <a:pt x="3" y="5966"/>
                      <a:pt x="1" y="6411"/>
                      <a:pt x="285" y="6411"/>
                    </a:cubicBezTo>
                    <a:cubicBezTo>
                      <a:pt x="287" y="6411"/>
                      <a:pt x="289" y="6411"/>
                      <a:pt x="291" y="6411"/>
                    </a:cubicBezTo>
                    <a:lnTo>
                      <a:pt x="290" y="6411"/>
                    </a:lnTo>
                    <a:cubicBezTo>
                      <a:pt x="2485" y="6357"/>
                      <a:pt x="4671" y="5235"/>
                      <a:pt x="4726" y="2799"/>
                    </a:cubicBezTo>
                    <a:cubicBezTo>
                      <a:pt x="4763" y="1136"/>
                      <a:pt x="3533" y="0"/>
                      <a:pt x="2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2313500" y="4760350"/>
                <a:ext cx="18755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3" extrusionOk="0">
                    <a:moveTo>
                      <a:pt x="4067" y="1"/>
                    </a:moveTo>
                    <a:cubicBezTo>
                      <a:pt x="4025" y="1"/>
                      <a:pt x="3982" y="2"/>
                      <a:pt x="3940" y="3"/>
                    </a:cubicBezTo>
                    <a:cubicBezTo>
                      <a:pt x="1488" y="73"/>
                      <a:pt x="0" y="2303"/>
                      <a:pt x="239" y="4597"/>
                    </a:cubicBezTo>
                    <a:cubicBezTo>
                      <a:pt x="254" y="4741"/>
                      <a:pt x="375" y="4813"/>
                      <a:pt x="488" y="4813"/>
                    </a:cubicBezTo>
                    <a:cubicBezTo>
                      <a:pt x="600" y="4813"/>
                      <a:pt x="705" y="4741"/>
                      <a:pt x="689" y="4597"/>
                    </a:cubicBezTo>
                    <a:cubicBezTo>
                      <a:pt x="476" y="2542"/>
                      <a:pt x="1633" y="744"/>
                      <a:pt x="3754" y="468"/>
                    </a:cubicBezTo>
                    <a:cubicBezTo>
                      <a:pt x="3906" y="448"/>
                      <a:pt x="4053" y="438"/>
                      <a:pt x="4194" y="438"/>
                    </a:cubicBezTo>
                    <a:cubicBezTo>
                      <a:pt x="6125" y="438"/>
                      <a:pt x="6999" y="2228"/>
                      <a:pt x="6660" y="4069"/>
                    </a:cubicBezTo>
                    <a:cubicBezTo>
                      <a:pt x="6630" y="4239"/>
                      <a:pt x="6774" y="4351"/>
                      <a:pt x="6906" y="4351"/>
                    </a:cubicBezTo>
                    <a:cubicBezTo>
                      <a:pt x="6993" y="4351"/>
                      <a:pt x="7074" y="4302"/>
                      <a:pt x="7095" y="4189"/>
                    </a:cubicBezTo>
                    <a:cubicBezTo>
                      <a:pt x="7502" y="1975"/>
                      <a:pt x="6448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27"/>
            <p:cNvGrpSpPr/>
            <p:nvPr/>
          </p:nvGrpSpPr>
          <p:grpSpPr>
            <a:xfrm>
              <a:off x="6294246" y="708494"/>
              <a:ext cx="342715" cy="307653"/>
              <a:chOff x="6313000" y="1189100"/>
              <a:chExt cx="337950" cy="303375"/>
            </a:xfrm>
          </p:grpSpPr>
          <p:sp>
            <p:nvSpPr>
              <p:cNvPr id="399" name="Google Shape;399;p27"/>
              <p:cNvSpPr/>
              <p:nvPr/>
            </p:nvSpPr>
            <p:spPr>
              <a:xfrm>
                <a:off x="6365975" y="1337750"/>
                <a:ext cx="154250" cy="154725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89" extrusionOk="0">
                    <a:moveTo>
                      <a:pt x="4374" y="0"/>
                    </a:moveTo>
                    <a:cubicBezTo>
                      <a:pt x="2310" y="0"/>
                      <a:pt x="1" y="1129"/>
                      <a:pt x="432" y="3572"/>
                    </a:cubicBezTo>
                    <a:cubicBezTo>
                      <a:pt x="760" y="5427"/>
                      <a:pt x="2224" y="6189"/>
                      <a:pt x="3809" y="6189"/>
                    </a:cubicBezTo>
                    <a:cubicBezTo>
                      <a:pt x="4524" y="6189"/>
                      <a:pt x="5263" y="6034"/>
                      <a:pt x="5934" y="5755"/>
                    </a:cubicBezTo>
                    <a:cubicBezTo>
                      <a:pt x="6170" y="5657"/>
                      <a:pt x="6105" y="5302"/>
                      <a:pt x="5899" y="5302"/>
                    </a:cubicBezTo>
                    <a:cubicBezTo>
                      <a:pt x="5873" y="5302"/>
                      <a:pt x="5844" y="5308"/>
                      <a:pt x="5814" y="5320"/>
                    </a:cubicBezTo>
                    <a:cubicBezTo>
                      <a:pt x="5170" y="5588"/>
                      <a:pt x="4453" y="5750"/>
                      <a:pt x="3767" y="5750"/>
                    </a:cubicBezTo>
                    <a:cubicBezTo>
                      <a:pt x="2494" y="5750"/>
                      <a:pt x="1326" y="5192"/>
                      <a:pt x="921" y="3723"/>
                    </a:cubicBezTo>
                    <a:cubicBezTo>
                      <a:pt x="298" y="1459"/>
                      <a:pt x="2549" y="453"/>
                      <a:pt x="4413" y="453"/>
                    </a:cubicBezTo>
                    <a:cubicBezTo>
                      <a:pt x="4530" y="453"/>
                      <a:pt x="4646" y="457"/>
                      <a:pt x="4759" y="465"/>
                    </a:cubicBezTo>
                    <a:cubicBezTo>
                      <a:pt x="4766" y="465"/>
                      <a:pt x="4772" y="465"/>
                      <a:pt x="4778" y="465"/>
                    </a:cubicBezTo>
                    <a:cubicBezTo>
                      <a:pt x="5049" y="465"/>
                      <a:pt x="5040" y="34"/>
                      <a:pt x="4759" y="14"/>
                    </a:cubicBezTo>
                    <a:cubicBezTo>
                      <a:pt x="4632" y="5"/>
                      <a:pt x="4503" y="0"/>
                      <a:pt x="4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478750" y="1330525"/>
                <a:ext cx="172200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6888" h="4047" extrusionOk="0">
                    <a:moveTo>
                      <a:pt x="6367" y="0"/>
                    </a:moveTo>
                    <a:cubicBezTo>
                      <a:pt x="6235" y="0"/>
                      <a:pt x="6090" y="112"/>
                      <a:pt x="6122" y="283"/>
                    </a:cubicBezTo>
                    <a:cubicBezTo>
                      <a:pt x="6430" y="1975"/>
                      <a:pt x="5657" y="3503"/>
                      <a:pt x="3819" y="3602"/>
                    </a:cubicBezTo>
                    <a:cubicBezTo>
                      <a:pt x="3765" y="3605"/>
                      <a:pt x="3711" y="3607"/>
                      <a:pt x="3658" y="3607"/>
                    </a:cubicBezTo>
                    <a:cubicBezTo>
                      <a:pt x="1909" y="3607"/>
                      <a:pt x="750" y="2070"/>
                      <a:pt x="466" y="469"/>
                    </a:cubicBezTo>
                    <a:cubicBezTo>
                      <a:pt x="445" y="355"/>
                      <a:pt x="364" y="305"/>
                      <a:pt x="277" y="305"/>
                    </a:cubicBezTo>
                    <a:cubicBezTo>
                      <a:pt x="145" y="305"/>
                      <a:pt x="0" y="417"/>
                      <a:pt x="31" y="589"/>
                    </a:cubicBezTo>
                    <a:lnTo>
                      <a:pt x="31" y="587"/>
                    </a:lnTo>
                    <a:cubicBezTo>
                      <a:pt x="374" y="2512"/>
                      <a:pt x="1797" y="4047"/>
                      <a:pt x="3797" y="4047"/>
                    </a:cubicBezTo>
                    <a:cubicBezTo>
                      <a:pt x="3867" y="4047"/>
                      <a:pt x="3938" y="4045"/>
                      <a:pt x="4009" y="4041"/>
                    </a:cubicBezTo>
                    <a:cubicBezTo>
                      <a:pt x="6086" y="3930"/>
                      <a:pt x="6888" y="1981"/>
                      <a:pt x="6556" y="164"/>
                    </a:cubicBezTo>
                    <a:cubicBezTo>
                      <a:pt x="6536" y="49"/>
                      <a:pt x="6454" y="0"/>
                      <a:pt x="6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477700" y="1189100"/>
                <a:ext cx="11907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1" extrusionOk="0">
                    <a:moveTo>
                      <a:pt x="2042" y="0"/>
                    </a:moveTo>
                    <a:cubicBezTo>
                      <a:pt x="1776" y="0"/>
                      <a:pt x="1501" y="36"/>
                      <a:pt x="1224" y="112"/>
                    </a:cubicBezTo>
                    <a:cubicBezTo>
                      <a:pt x="966" y="182"/>
                      <a:pt x="1047" y="556"/>
                      <a:pt x="1280" y="556"/>
                    </a:cubicBezTo>
                    <a:cubicBezTo>
                      <a:pt x="1300" y="556"/>
                      <a:pt x="1322" y="553"/>
                      <a:pt x="1344" y="547"/>
                    </a:cubicBezTo>
                    <a:cubicBezTo>
                      <a:pt x="1596" y="478"/>
                      <a:pt x="1840" y="445"/>
                      <a:pt x="2072" y="445"/>
                    </a:cubicBezTo>
                    <a:cubicBezTo>
                      <a:pt x="3328" y="445"/>
                      <a:pt x="4235" y="1408"/>
                      <a:pt x="4275" y="2797"/>
                    </a:cubicBezTo>
                    <a:cubicBezTo>
                      <a:pt x="4338" y="4977"/>
                      <a:pt x="2139" y="5914"/>
                      <a:pt x="292" y="5960"/>
                    </a:cubicBezTo>
                    <a:cubicBezTo>
                      <a:pt x="2" y="5966"/>
                      <a:pt x="0" y="6411"/>
                      <a:pt x="285" y="6411"/>
                    </a:cubicBezTo>
                    <a:cubicBezTo>
                      <a:pt x="287" y="6411"/>
                      <a:pt x="289" y="6411"/>
                      <a:pt x="292" y="6411"/>
                    </a:cubicBezTo>
                    <a:lnTo>
                      <a:pt x="290" y="6411"/>
                    </a:lnTo>
                    <a:cubicBezTo>
                      <a:pt x="2486" y="6357"/>
                      <a:pt x="4671" y="5235"/>
                      <a:pt x="4725" y="2797"/>
                    </a:cubicBezTo>
                    <a:cubicBezTo>
                      <a:pt x="4762" y="1136"/>
                      <a:pt x="3533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313000" y="1240500"/>
                <a:ext cx="18757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3" h="4813" extrusionOk="0">
                    <a:moveTo>
                      <a:pt x="4069" y="1"/>
                    </a:moveTo>
                    <a:cubicBezTo>
                      <a:pt x="4027" y="1"/>
                      <a:pt x="3984" y="1"/>
                      <a:pt x="3941" y="3"/>
                    </a:cubicBezTo>
                    <a:cubicBezTo>
                      <a:pt x="1489" y="73"/>
                      <a:pt x="1" y="2304"/>
                      <a:pt x="240" y="4597"/>
                    </a:cubicBezTo>
                    <a:cubicBezTo>
                      <a:pt x="254" y="4740"/>
                      <a:pt x="375" y="4812"/>
                      <a:pt x="488" y="4812"/>
                    </a:cubicBezTo>
                    <a:cubicBezTo>
                      <a:pt x="601" y="4812"/>
                      <a:pt x="705" y="4741"/>
                      <a:pt x="690" y="4597"/>
                    </a:cubicBezTo>
                    <a:cubicBezTo>
                      <a:pt x="476" y="2542"/>
                      <a:pt x="1633" y="744"/>
                      <a:pt x="3754" y="469"/>
                    </a:cubicBezTo>
                    <a:cubicBezTo>
                      <a:pt x="3907" y="449"/>
                      <a:pt x="4054" y="439"/>
                      <a:pt x="4196" y="439"/>
                    </a:cubicBezTo>
                    <a:cubicBezTo>
                      <a:pt x="6126" y="439"/>
                      <a:pt x="6999" y="2228"/>
                      <a:pt x="6661" y="4069"/>
                    </a:cubicBezTo>
                    <a:cubicBezTo>
                      <a:pt x="6630" y="4240"/>
                      <a:pt x="6775" y="4352"/>
                      <a:pt x="6906" y="4352"/>
                    </a:cubicBezTo>
                    <a:cubicBezTo>
                      <a:pt x="6993" y="4352"/>
                      <a:pt x="7075" y="4302"/>
                      <a:pt x="7096" y="4188"/>
                    </a:cubicBezTo>
                    <a:cubicBezTo>
                      <a:pt x="7502" y="1976"/>
                      <a:pt x="6448" y="1"/>
                      <a:pt x="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27"/>
            <p:cNvGrpSpPr/>
            <p:nvPr/>
          </p:nvGrpSpPr>
          <p:grpSpPr>
            <a:xfrm>
              <a:off x="2655173" y="270327"/>
              <a:ext cx="342690" cy="307678"/>
              <a:chOff x="2724525" y="757025"/>
              <a:chExt cx="337925" cy="303400"/>
            </a:xfrm>
          </p:grpSpPr>
          <p:sp>
            <p:nvSpPr>
              <p:cNvPr id="404" name="Google Shape;404;p27"/>
              <p:cNvSpPr/>
              <p:nvPr/>
            </p:nvSpPr>
            <p:spPr>
              <a:xfrm>
                <a:off x="2777525" y="905675"/>
                <a:ext cx="15420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6190" extrusionOk="0">
                    <a:moveTo>
                      <a:pt x="4373" y="1"/>
                    </a:moveTo>
                    <a:cubicBezTo>
                      <a:pt x="2308" y="1"/>
                      <a:pt x="0" y="1129"/>
                      <a:pt x="431" y="3573"/>
                    </a:cubicBezTo>
                    <a:cubicBezTo>
                      <a:pt x="758" y="5428"/>
                      <a:pt x="2223" y="6190"/>
                      <a:pt x="3808" y="6190"/>
                    </a:cubicBezTo>
                    <a:cubicBezTo>
                      <a:pt x="4523" y="6190"/>
                      <a:pt x="5263" y="6035"/>
                      <a:pt x="5933" y="5756"/>
                    </a:cubicBezTo>
                    <a:cubicBezTo>
                      <a:pt x="6168" y="5658"/>
                      <a:pt x="6103" y="5303"/>
                      <a:pt x="5897" y="5303"/>
                    </a:cubicBezTo>
                    <a:cubicBezTo>
                      <a:pt x="5872" y="5303"/>
                      <a:pt x="5844" y="5309"/>
                      <a:pt x="5814" y="5321"/>
                    </a:cubicBezTo>
                    <a:cubicBezTo>
                      <a:pt x="5169" y="5589"/>
                      <a:pt x="4452" y="5751"/>
                      <a:pt x="3766" y="5751"/>
                    </a:cubicBezTo>
                    <a:cubicBezTo>
                      <a:pt x="2492" y="5751"/>
                      <a:pt x="1325" y="5193"/>
                      <a:pt x="921" y="3723"/>
                    </a:cubicBezTo>
                    <a:cubicBezTo>
                      <a:pt x="297" y="1460"/>
                      <a:pt x="2544" y="453"/>
                      <a:pt x="4409" y="453"/>
                    </a:cubicBezTo>
                    <a:cubicBezTo>
                      <a:pt x="4527" y="453"/>
                      <a:pt x="4644" y="457"/>
                      <a:pt x="4759" y="465"/>
                    </a:cubicBezTo>
                    <a:cubicBezTo>
                      <a:pt x="4765" y="466"/>
                      <a:pt x="4771" y="466"/>
                      <a:pt x="4776" y="466"/>
                    </a:cubicBezTo>
                    <a:cubicBezTo>
                      <a:pt x="5049" y="466"/>
                      <a:pt x="5040" y="34"/>
                      <a:pt x="4759" y="14"/>
                    </a:cubicBezTo>
                    <a:cubicBezTo>
                      <a:pt x="4631" y="5"/>
                      <a:pt x="4503" y="1"/>
                      <a:pt x="43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2890275" y="898450"/>
                <a:ext cx="172175" cy="101225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49" extrusionOk="0">
                    <a:moveTo>
                      <a:pt x="6366" y="1"/>
                    </a:moveTo>
                    <a:cubicBezTo>
                      <a:pt x="6235" y="1"/>
                      <a:pt x="6090" y="113"/>
                      <a:pt x="6121" y="284"/>
                    </a:cubicBezTo>
                    <a:cubicBezTo>
                      <a:pt x="6429" y="1976"/>
                      <a:pt x="5657" y="3504"/>
                      <a:pt x="3818" y="3603"/>
                    </a:cubicBezTo>
                    <a:cubicBezTo>
                      <a:pt x="3763" y="3606"/>
                      <a:pt x="3709" y="3608"/>
                      <a:pt x="3655" y="3608"/>
                    </a:cubicBezTo>
                    <a:cubicBezTo>
                      <a:pt x="1908" y="3608"/>
                      <a:pt x="749" y="2070"/>
                      <a:pt x="466" y="470"/>
                    </a:cubicBezTo>
                    <a:cubicBezTo>
                      <a:pt x="445" y="356"/>
                      <a:pt x="364" y="307"/>
                      <a:pt x="277" y="307"/>
                    </a:cubicBezTo>
                    <a:cubicBezTo>
                      <a:pt x="145" y="307"/>
                      <a:pt x="1" y="419"/>
                      <a:pt x="31" y="591"/>
                    </a:cubicBezTo>
                    <a:lnTo>
                      <a:pt x="31" y="588"/>
                    </a:lnTo>
                    <a:cubicBezTo>
                      <a:pt x="373" y="2514"/>
                      <a:pt x="1798" y="4049"/>
                      <a:pt x="3799" y="4049"/>
                    </a:cubicBezTo>
                    <a:cubicBezTo>
                      <a:pt x="3869" y="4049"/>
                      <a:pt x="3939" y="4047"/>
                      <a:pt x="4009" y="4043"/>
                    </a:cubicBezTo>
                    <a:cubicBezTo>
                      <a:pt x="6086" y="3932"/>
                      <a:pt x="6887" y="1983"/>
                      <a:pt x="6555" y="164"/>
                    </a:cubicBezTo>
                    <a:cubicBezTo>
                      <a:pt x="6535" y="50"/>
                      <a:pt x="6454" y="1"/>
                      <a:pt x="6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2889225" y="757025"/>
                <a:ext cx="11907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2" extrusionOk="0">
                    <a:moveTo>
                      <a:pt x="2042" y="1"/>
                    </a:moveTo>
                    <a:cubicBezTo>
                      <a:pt x="1776" y="1"/>
                      <a:pt x="1502" y="37"/>
                      <a:pt x="1225" y="113"/>
                    </a:cubicBezTo>
                    <a:cubicBezTo>
                      <a:pt x="966" y="183"/>
                      <a:pt x="1047" y="556"/>
                      <a:pt x="1280" y="556"/>
                    </a:cubicBezTo>
                    <a:cubicBezTo>
                      <a:pt x="1301" y="556"/>
                      <a:pt x="1322" y="554"/>
                      <a:pt x="1344" y="548"/>
                    </a:cubicBezTo>
                    <a:cubicBezTo>
                      <a:pt x="1597" y="479"/>
                      <a:pt x="1840" y="446"/>
                      <a:pt x="2072" y="446"/>
                    </a:cubicBezTo>
                    <a:cubicBezTo>
                      <a:pt x="3329" y="446"/>
                      <a:pt x="4236" y="1409"/>
                      <a:pt x="4275" y="2798"/>
                    </a:cubicBezTo>
                    <a:cubicBezTo>
                      <a:pt x="4339" y="4978"/>
                      <a:pt x="2139" y="5915"/>
                      <a:pt x="292" y="5960"/>
                    </a:cubicBezTo>
                    <a:cubicBezTo>
                      <a:pt x="4" y="5967"/>
                      <a:pt x="0" y="6412"/>
                      <a:pt x="285" y="6412"/>
                    </a:cubicBezTo>
                    <a:cubicBezTo>
                      <a:pt x="288" y="6412"/>
                      <a:pt x="290" y="6412"/>
                      <a:pt x="292" y="6411"/>
                    </a:cubicBezTo>
                    <a:lnTo>
                      <a:pt x="291" y="6411"/>
                    </a:lnTo>
                    <a:cubicBezTo>
                      <a:pt x="2486" y="6358"/>
                      <a:pt x="4672" y="5235"/>
                      <a:pt x="4727" y="2798"/>
                    </a:cubicBezTo>
                    <a:cubicBezTo>
                      <a:pt x="4763" y="1137"/>
                      <a:pt x="3533" y="1"/>
                      <a:pt x="20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2724525" y="808450"/>
                <a:ext cx="187550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4" extrusionOk="0">
                    <a:moveTo>
                      <a:pt x="4068" y="0"/>
                    </a:moveTo>
                    <a:cubicBezTo>
                      <a:pt x="4026" y="0"/>
                      <a:pt x="3983" y="1"/>
                      <a:pt x="3940" y="2"/>
                    </a:cubicBezTo>
                    <a:cubicBezTo>
                      <a:pt x="1489" y="74"/>
                      <a:pt x="1" y="2304"/>
                      <a:pt x="239" y="4597"/>
                    </a:cubicBezTo>
                    <a:cubicBezTo>
                      <a:pt x="254" y="4741"/>
                      <a:pt x="375" y="4813"/>
                      <a:pt x="488" y="4813"/>
                    </a:cubicBezTo>
                    <a:cubicBezTo>
                      <a:pt x="600" y="4813"/>
                      <a:pt x="705" y="4741"/>
                      <a:pt x="690" y="4597"/>
                    </a:cubicBezTo>
                    <a:cubicBezTo>
                      <a:pt x="477" y="2542"/>
                      <a:pt x="1632" y="745"/>
                      <a:pt x="3753" y="469"/>
                    </a:cubicBezTo>
                    <a:cubicBezTo>
                      <a:pt x="3906" y="449"/>
                      <a:pt x="4053" y="439"/>
                      <a:pt x="4195" y="439"/>
                    </a:cubicBezTo>
                    <a:cubicBezTo>
                      <a:pt x="6126" y="439"/>
                      <a:pt x="6998" y="2229"/>
                      <a:pt x="6661" y="4068"/>
                    </a:cubicBezTo>
                    <a:cubicBezTo>
                      <a:pt x="6630" y="4240"/>
                      <a:pt x="6775" y="4352"/>
                      <a:pt x="6906" y="4352"/>
                    </a:cubicBezTo>
                    <a:cubicBezTo>
                      <a:pt x="6994" y="4352"/>
                      <a:pt x="7075" y="4303"/>
                      <a:pt x="7096" y="4189"/>
                    </a:cubicBezTo>
                    <a:lnTo>
                      <a:pt x="7096" y="4188"/>
                    </a:lnTo>
                    <a:cubicBezTo>
                      <a:pt x="7501" y="1975"/>
                      <a:pt x="6447" y="0"/>
                      <a:pt x="4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7"/>
            <p:cNvGrpSpPr/>
            <p:nvPr/>
          </p:nvGrpSpPr>
          <p:grpSpPr>
            <a:xfrm>
              <a:off x="314453" y="238510"/>
              <a:ext cx="841576" cy="754820"/>
              <a:chOff x="416350" y="725650"/>
              <a:chExt cx="829875" cy="744325"/>
            </a:xfrm>
          </p:grpSpPr>
          <p:sp>
            <p:nvSpPr>
              <p:cNvPr id="409" name="Google Shape;409;p27"/>
              <p:cNvSpPr/>
              <p:nvPr/>
            </p:nvSpPr>
            <p:spPr>
              <a:xfrm>
                <a:off x="416350" y="725650"/>
                <a:ext cx="829875" cy="744325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29773" extrusionOk="0">
                    <a:moveTo>
                      <a:pt x="16742" y="719"/>
                    </a:moveTo>
                    <a:cubicBezTo>
                      <a:pt x="21649" y="719"/>
                      <a:pt x="26584" y="2175"/>
                      <a:pt x="29475" y="6446"/>
                    </a:cubicBezTo>
                    <a:cubicBezTo>
                      <a:pt x="32004" y="10177"/>
                      <a:pt x="32118" y="15079"/>
                      <a:pt x="30707" y="19242"/>
                    </a:cubicBezTo>
                    <a:cubicBezTo>
                      <a:pt x="29193" y="23707"/>
                      <a:pt x="25640" y="27306"/>
                      <a:pt x="21075" y="28576"/>
                    </a:cubicBezTo>
                    <a:cubicBezTo>
                      <a:pt x="19812" y="28928"/>
                      <a:pt x="18489" y="29103"/>
                      <a:pt x="17164" y="29103"/>
                    </a:cubicBezTo>
                    <a:cubicBezTo>
                      <a:pt x="12743" y="29103"/>
                      <a:pt x="8295" y="27156"/>
                      <a:pt x="5936" y="23356"/>
                    </a:cubicBezTo>
                    <a:cubicBezTo>
                      <a:pt x="980" y="15371"/>
                      <a:pt x="4423" y="1533"/>
                      <a:pt x="14970" y="781"/>
                    </a:cubicBezTo>
                    <a:cubicBezTo>
                      <a:pt x="15558" y="741"/>
                      <a:pt x="16150" y="719"/>
                      <a:pt x="16742" y="719"/>
                    </a:cubicBezTo>
                    <a:close/>
                    <a:moveTo>
                      <a:pt x="16665" y="0"/>
                    </a:moveTo>
                    <a:cubicBezTo>
                      <a:pt x="16097" y="0"/>
                      <a:pt x="15531" y="20"/>
                      <a:pt x="14971" y="58"/>
                    </a:cubicBezTo>
                    <a:lnTo>
                      <a:pt x="14971" y="58"/>
                    </a:lnTo>
                    <a:cubicBezTo>
                      <a:pt x="14971" y="58"/>
                      <a:pt x="14970" y="58"/>
                      <a:pt x="14970" y="58"/>
                    </a:cubicBezTo>
                    <a:cubicBezTo>
                      <a:pt x="14970" y="58"/>
                      <a:pt x="14970" y="58"/>
                      <a:pt x="14970" y="58"/>
                    </a:cubicBezTo>
                    <a:lnTo>
                      <a:pt x="14970" y="58"/>
                    </a:lnTo>
                    <a:cubicBezTo>
                      <a:pt x="14969" y="58"/>
                      <a:pt x="14968" y="59"/>
                      <a:pt x="14967" y="59"/>
                    </a:cubicBezTo>
                    <a:lnTo>
                      <a:pt x="14967" y="59"/>
                    </a:lnTo>
                    <a:cubicBezTo>
                      <a:pt x="3395" y="887"/>
                      <a:pt x="1" y="16076"/>
                      <a:pt x="5837" y="24518"/>
                    </a:cubicBezTo>
                    <a:cubicBezTo>
                      <a:pt x="8362" y="28172"/>
                      <a:pt x="12862" y="29772"/>
                      <a:pt x="17213" y="29772"/>
                    </a:cubicBezTo>
                    <a:cubicBezTo>
                      <a:pt x="17977" y="29772"/>
                      <a:pt x="18736" y="29723"/>
                      <a:pt x="19479" y="29627"/>
                    </a:cubicBezTo>
                    <a:cubicBezTo>
                      <a:pt x="23801" y="29067"/>
                      <a:pt x="27481" y="26455"/>
                      <a:pt x="29792" y="22818"/>
                    </a:cubicBezTo>
                    <a:cubicBezTo>
                      <a:pt x="32625" y="18360"/>
                      <a:pt x="33195" y="12445"/>
                      <a:pt x="30971" y="7628"/>
                    </a:cubicBezTo>
                    <a:cubicBezTo>
                      <a:pt x="28388" y="2037"/>
                      <a:pt x="22427" y="0"/>
                      <a:pt x="16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785175" y="848250"/>
                <a:ext cx="199575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7983" h="7682" extrusionOk="0">
                    <a:moveTo>
                      <a:pt x="3696" y="722"/>
                    </a:moveTo>
                    <a:cubicBezTo>
                      <a:pt x="5165" y="722"/>
                      <a:pt x="6532" y="1257"/>
                      <a:pt x="6982" y="2802"/>
                    </a:cubicBezTo>
                    <a:cubicBezTo>
                      <a:pt x="7372" y="4138"/>
                      <a:pt x="6739" y="5679"/>
                      <a:pt x="5630" y="6464"/>
                    </a:cubicBezTo>
                    <a:cubicBezTo>
                      <a:pt x="5124" y="6823"/>
                      <a:pt x="4532" y="6991"/>
                      <a:pt x="3943" y="6991"/>
                    </a:cubicBezTo>
                    <a:cubicBezTo>
                      <a:pt x="2775" y="6991"/>
                      <a:pt x="1620" y="6331"/>
                      <a:pt x="1172" y="5197"/>
                    </a:cubicBezTo>
                    <a:cubicBezTo>
                      <a:pt x="473" y="3434"/>
                      <a:pt x="1282" y="941"/>
                      <a:pt x="3362" y="731"/>
                    </a:cubicBezTo>
                    <a:cubicBezTo>
                      <a:pt x="3473" y="725"/>
                      <a:pt x="3585" y="722"/>
                      <a:pt x="3696" y="722"/>
                    </a:cubicBezTo>
                    <a:close/>
                    <a:moveTo>
                      <a:pt x="3679" y="0"/>
                    </a:moveTo>
                    <a:cubicBezTo>
                      <a:pt x="3588" y="0"/>
                      <a:pt x="3497" y="2"/>
                      <a:pt x="3406" y="6"/>
                    </a:cubicBezTo>
                    <a:lnTo>
                      <a:pt x="3406" y="6"/>
                    </a:lnTo>
                    <a:cubicBezTo>
                      <a:pt x="3406" y="6"/>
                      <a:pt x="3405" y="6"/>
                      <a:pt x="3404" y="6"/>
                    </a:cubicBezTo>
                    <a:cubicBezTo>
                      <a:pt x="3390" y="6"/>
                      <a:pt x="3376" y="7"/>
                      <a:pt x="3362" y="9"/>
                    </a:cubicBezTo>
                    <a:cubicBezTo>
                      <a:pt x="3362" y="9"/>
                      <a:pt x="3362" y="9"/>
                      <a:pt x="3362" y="9"/>
                    </a:cubicBezTo>
                    <a:lnTo>
                      <a:pt x="3362" y="9"/>
                    </a:lnTo>
                    <a:cubicBezTo>
                      <a:pt x="3346" y="9"/>
                      <a:pt x="3331" y="11"/>
                      <a:pt x="3316" y="14"/>
                    </a:cubicBezTo>
                    <a:lnTo>
                      <a:pt x="3316" y="14"/>
                    </a:lnTo>
                    <a:cubicBezTo>
                      <a:pt x="972" y="279"/>
                      <a:pt x="1" y="2521"/>
                      <a:pt x="292" y="4676"/>
                    </a:cubicBezTo>
                    <a:cubicBezTo>
                      <a:pt x="549" y="6579"/>
                      <a:pt x="2167" y="7681"/>
                      <a:pt x="3912" y="7681"/>
                    </a:cubicBezTo>
                    <a:cubicBezTo>
                      <a:pt x="4338" y="7681"/>
                      <a:pt x="4771" y="7616"/>
                      <a:pt x="5194" y="7481"/>
                    </a:cubicBezTo>
                    <a:cubicBezTo>
                      <a:pt x="7003" y="6903"/>
                      <a:pt x="7982" y="4873"/>
                      <a:pt x="7766" y="3075"/>
                    </a:cubicBezTo>
                    <a:cubicBezTo>
                      <a:pt x="7509" y="943"/>
                      <a:pt x="5620" y="0"/>
                      <a:pt x="3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999075" y="952900"/>
                <a:ext cx="150825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5803" extrusionOk="0">
                    <a:moveTo>
                      <a:pt x="2801" y="723"/>
                    </a:moveTo>
                    <a:cubicBezTo>
                      <a:pt x="3829" y="723"/>
                      <a:pt x="4790" y="1084"/>
                      <a:pt x="5106" y="2169"/>
                    </a:cubicBezTo>
                    <a:cubicBezTo>
                      <a:pt x="5377" y="3099"/>
                      <a:pt x="4938" y="4185"/>
                      <a:pt x="4164" y="4733"/>
                    </a:cubicBezTo>
                    <a:cubicBezTo>
                      <a:pt x="3809" y="4985"/>
                      <a:pt x="3391" y="5103"/>
                      <a:pt x="2976" y="5103"/>
                    </a:cubicBezTo>
                    <a:cubicBezTo>
                      <a:pt x="2166" y="5103"/>
                      <a:pt x="1364" y="4653"/>
                      <a:pt x="1052" y="3867"/>
                    </a:cubicBezTo>
                    <a:cubicBezTo>
                      <a:pt x="568" y="2645"/>
                      <a:pt x="1099" y="876"/>
                      <a:pt x="2557" y="729"/>
                    </a:cubicBezTo>
                    <a:cubicBezTo>
                      <a:pt x="2639" y="725"/>
                      <a:pt x="2720" y="723"/>
                      <a:pt x="2801" y="723"/>
                    </a:cubicBezTo>
                    <a:close/>
                    <a:moveTo>
                      <a:pt x="2795" y="1"/>
                    </a:moveTo>
                    <a:cubicBezTo>
                      <a:pt x="2730" y="1"/>
                      <a:pt x="2666" y="2"/>
                      <a:pt x="2602" y="5"/>
                    </a:cubicBezTo>
                    <a:lnTo>
                      <a:pt x="2602" y="5"/>
                    </a:lnTo>
                    <a:cubicBezTo>
                      <a:pt x="2601" y="5"/>
                      <a:pt x="2600" y="5"/>
                      <a:pt x="2599" y="5"/>
                    </a:cubicBezTo>
                    <a:cubicBezTo>
                      <a:pt x="2586" y="5"/>
                      <a:pt x="2571" y="6"/>
                      <a:pt x="2557" y="7"/>
                    </a:cubicBezTo>
                    <a:cubicBezTo>
                      <a:pt x="2557" y="7"/>
                      <a:pt x="2557" y="7"/>
                      <a:pt x="2557" y="7"/>
                    </a:cubicBezTo>
                    <a:lnTo>
                      <a:pt x="2557" y="7"/>
                    </a:lnTo>
                    <a:cubicBezTo>
                      <a:pt x="2540" y="8"/>
                      <a:pt x="2523" y="10"/>
                      <a:pt x="2507" y="13"/>
                    </a:cubicBezTo>
                    <a:lnTo>
                      <a:pt x="2507" y="13"/>
                    </a:lnTo>
                    <a:cubicBezTo>
                      <a:pt x="738" y="222"/>
                      <a:pt x="1" y="1903"/>
                      <a:pt x="223" y="3537"/>
                    </a:cubicBezTo>
                    <a:cubicBezTo>
                      <a:pt x="416" y="4969"/>
                      <a:pt x="1644" y="5802"/>
                      <a:pt x="2961" y="5802"/>
                    </a:cubicBezTo>
                    <a:cubicBezTo>
                      <a:pt x="3280" y="5802"/>
                      <a:pt x="3604" y="5753"/>
                      <a:pt x="3920" y="5652"/>
                    </a:cubicBezTo>
                    <a:cubicBezTo>
                      <a:pt x="5279" y="5219"/>
                      <a:pt x="6033" y="3699"/>
                      <a:pt x="5869" y="2341"/>
                    </a:cubicBezTo>
                    <a:cubicBezTo>
                      <a:pt x="5676" y="734"/>
                      <a:pt x="4267" y="1"/>
                      <a:pt x="2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858950" y="1075150"/>
                <a:ext cx="142500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5700" h="5401" extrusionOk="0">
                    <a:moveTo>
                      <a:pt x="2647" y="722"/>
                    </a:moveTo>
                    <a:cubicBezTo>
                      <a:pt x="3590" y="722"/>
                      <a:pt x="4490" y="1038"/>
                      <a:pt x="4784" y="2035"/>
                    </a:cubicBezTo>
                    <a:cubicBezTo>
                      <a:pt x="5037" y="2885"/>
                      <a:pt x="4623" y="3868"/>
                      <a:pt x="3913" y="4363"/>
                    </a:cubicBezTo>
                    <a:cubicBezTo>
                      <a:pt x="3585" y="4592"/>
                      <a:pt x="3196" y="4700"/>
                      <a:pt x="2809" y="4700"/>
                    </a:cubicBezTo>
                    <a:cubicBezTo>
                      <a:pt x="2063" y="4700"/>
                      <a:pt x="1322" y="4300"/>
                      <a:pt x="1033" y="3582"/>
                    </a:cubicBezTo>
                    <a:cubicBezTo>
                      <a:pt x="581" y="2458"/>
                      <a:pt x="1088" y="861"/>
                      <a:pt x="2419" y="728"/>
                    </a:cubicBezTo>
                    <a:cubicBezTo>
                      <a:pt x="2495" y="724"/>
                      <a:pt x="2571" y="722"/>
                      <a:pt x="2647" y="722"/>
                    </a:cubicBezTo>
                    <a:close/>
                    <a:moveTo>
                      <a:pt x="2637" y="0"/>
                    </a:moveTo>
                    <a:cubicBezTo>
                      <a:pt x="2579" y="0"/>
                      <a:pt x="2521" y="1"/>
                      <a:pt x="2464" y="4"/>
                    </a:cubicBezTo>
                    <a:lnTo>
                      <a:pt x="2464" y="4"/>
                    </a:lnTo>
                    <a:cubicBezTo>
                      <a:pt x="2462" y="4"/>
                      <a:pt x="2461" y="4"/>
                      <a:pt x="2460" y="4"/>
                    </a:cubicBezTo>
                    <a:cubicBezTo>
                      <a:pt x="2447" y="4"/>
                      <a:pt x="2433" y="4"/>
                      <a:pt x="2419" y="6"/>
                    </a:cubicBezTo>
                    <a:cubicBezTo>
                      <a:pt x="2402" y="7"/>
                      <a:pt x="2385" y="8"/>
                      <a:pt x="2370" y="11"/>
                    </a:cubicBezTo>
                    <a:lnTo>
                      <a:pt x="2370" y="11"/>
                    </a:lnTo>
                    <a:cubicBezTo>
                      <a:pt x="717" y="206"/>
                      <a:pt x="0" y="1755"/>
                      <a:pt x="213" y="3293"/>
                    </a:cubicBezTo>
                    <a:cubicBezTo>
                      <a:pt x="397" y="4638"/>
                      <a:pt x="1564" y="5400"/>
                      <a:pt x="2800" y="5400"/>
                    </a:cubicBezTo>
                    <a:cubicBezTo>
                      <a:pt x="3101" y="5400"/>
                      <a:pt x="3406" y="5355"/>
                      <a:pt x="3703" y="5262"/>
                    </a:cubicBezTo>
                    <a:cubicBezTo>
                      <a:pt x="4972" y="4863"/>
                      <a:pt x="5700" y="3458"/>
                      <a:pt x="5544" y="2185"/>
                    </a:cubicBezTo>
                    <a:cubicBezTo>
                      <a:pt x="5359" y="675"/>
                      <a:pt x="4019" y="0"/>
                      <a:pt x="2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501700" y="1011375"/>
                <a:ext cx="1814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79" extrusionOk="0">
                    <a:moveTo>
                      <a:pt x="6138" y="0"/>
                    </a:moveTo>
                    <a:cubicBezTo>
                      <a:pt x="4187" y="0"/>
                      <a:pt x="2241" y="117"/>
                      <a:pt x="291" y="127"/>
                    </a:cubicBezTo>
                    <a:cubicBezTo>
                      <a:pt x="1" y="130"/>
                      <a:pt x="0" y="579"/>
                      <a:pt x="288" y="579"/>
                    </a:cubicBezTo>
                    <a:cubicBezTo>
                      <a:pt x="289" y="579"/>
                      <a:pt x="290" y="579"/>
                      <a:pt x="291" y="579"/>
                    </a:cubicBezTo>
                    <a:cubicBezTo>
                      <a:pt x="2241" y="568"/>
                      <a:pt x="4187" y="451"/>
                      <a:pt x="6138" y="451"/>
                    </a:cubicBezTo>
                    <a:cubicBezTo>
                      <a:pt x="6413" y="451"/>
                      <a:pt x="6689" y="454"/>
                      <a:pt x="6965" y="459"/>
                    </a:cubicBezTo>
                    <a:cubicBezTo>
                      <a:pt x="6967" y="459"/>
                      <a:pt x="6968" y="459"/>
                      <a:pt x="6970" y="459"/>
                    </a:cubicBezTo>
                    <a:cubicBezTo>
                      <a:pt x="7255" y="459"/>
                      <a:pt x="7253" y="13"/>
                      <a:pt x="6965" y="8"/>
                    </a:cubicBezTo>
                    <a:cubicBezTo>
                      <a:pt x="6689" y="3"/>
                      <a:pt x="6413" y="0"/>
                      <a:pt x="6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504700" y="977000"/>
                <a:ext cx="1528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6114" h="511" extrusionOk="0">
                    <a:moveTo>
                      <a:pt x="5824" y="0"/>
                    </a:moveTo>
                    <a:cubicBezTo>
                      <a:pt x="5824" y="0"/>
                      <a:pt x="5823" y="0"/>
                      <a:pt x="5823" y="0"/>
                    </a:cubicBezTo>
                    <a:cubicBezTo>
                      <a:pt x="3978" y="5"/>
                      <a:pt x="2135" y="55"/>
                      <a:pt x="290" y="60"/>
                    </a:cubicBezTo>
                    <a:cubicBezTo>
                      <a:pt x="1" y="60"/>
                      <a:pt x="0" y="511"/>
                      <a:pt x="289" y="511"/>
                    </a:cubicBezTo>
                    <a:cubicBezTo>
                      <a:pt x="290" y="511"/>
                      <a:pt x="290" y="511"/>
                      <a:pt x="290" y="511"/>
                    </a:cubicBezTo>
                    <a:cubicBezTo>
                      <a:pt x="2135" y="507"/>
                      <a:pt x="3978" y="456"/>
                      <a:pt x="5823" y="450"/>
                    </a:cubicBezTo>
                    <a:cubicBezTo>
                      <a:pt x="6113" y="450"/>
                      <a:pt x="6113" y="0"/>
                      <a:pt x="5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498675" y="1056650"/>
                <a:ext cx="1799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637" extrusionOk="0">
                    <a:moveTo>
                      <a:pt x="6907" y="0"/>
                    </a:moveTo>
                    <a:cubicBezTo>
                      <a:pt x="6907" y="0"/>
                      <a:pt x="6906" y="0"/>
                      <a:pt x="6906" y="0"/>
                    </a:cubicBezTo>
                    <a:cubicBezTo>
                      <a:pt x="4892" y="16"/>
                      <a:pt x="2882" y="185"/>
                      <a:pt x="869" y="185"/>
                    </a:cubicBezTo>
                    <a:cubicBezTo>
                      <a:pt x="677" y="185"/>
                      <a:pt x="484" y="184"/>
                      <a:pt x="292" y="180"/>
                    </a:cubicBezTo>
                    <a:cubicBezTo>
                      <a:pt x="291" y="180"/>
                      <a:pt x="289" y="180"/>
                      <a:pt x="288" y="180"/>
                    </a:cubicBezTo>
                    <a:cubicBezTo>
                      <a:pt x="0" y="180"/>
                      <a:pt x="2" y="627"/>
                      <a:pt x="292" y="632"/>
                    </a:cubicBezTo>
                    <a:cubicBezTo>
                      <a:pt x="484" y="635"/>
                      <a:pt x="677" y="636"/>
                      <a:pt x="869" y="636"/>
                    </a:cubicBezTo>
                    <a:cubicBezTo>
                      <a:pt x="2882" y="636"/>
                      <a:pt x="4892" y="468"/>
                      <a:pt x="6906" y="451"/>
                    </a:cubicBezTo>
                    <a:cubicBezTo>
                      <a:pt x="7195" y="449"/>
                      <a:pt x="7196" y="0"/>
                      <a:pt x="6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495675" y="1101625"/>
                <a:ext cx="2160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636" extrusionOk="0">
                    <a:moveTo>
                      <a:pt x="7627" y="1"/>
                    </a:moveTo>
                    <a:cubicBezTo>
                      <a:pt x="5180" y="1"/>
                      <a:pt x="2737" y="170"/>
                      <a:pt x="291" y="186"/>
                    </a:cubicBezTo>
                    <a:cubicBezTo>
                      <a:pt x="2" y="187"/>
                      <a:pt x="1" y="636"/>
                      <a:pt x="288" y="636"/>
                    </a:cubicBezTo>
                    <a:cubicBezTo>
                      <a:pt x="289" y="636"/>
                      <a:pt x="290" y="636"/>
                      <a:pt x="291" y="636"/>
                    </a:cubicBezTo>
                    <a:cubicBezTo>
                      <a:pt x="2745" y="621"/>
                      <a:pt x="5195" y="451"/>
                      <a:pt x="7649" y="451"/>
                    </a:cubicBezTo>
                    <a:cubicBezTo>
                      <a:pt x="7882" y="451"/>
                      <a:pt x="8115" y="452"/>
                      <a:pt x="8348" y="456"/>
                    </a:cubicBezTo>
                    <a:cubicBezTo>
                      <a:pt x="8349" y="456"/>
                      <a:pt x="8350" y="456"/>
                      <a:pt x="8352" y="456"/>
                    </a:cubicBezTo>
                    <a:cubicBezTo>
                      <a:pt x="8639" y="456"/>
                      <a:pt x="8636" y="9"/>
                      <a:pt x="8348" y="6"/>
                    </a:cubicBezTo>
                    <a:cubicBezTo>
                      <a:pt x="8107" y="2"/>
                      <a:pt x="7867" y="1"/>
                      <a:pt x="76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501700" y="1149825"/>
                <a:ext cx="157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640" extrusionOk="0">
                    <a:moveTo>
                      <a:pt x="6020" y="0"/>
                    </a:moveTo>
                    <a:cubicBezTo>
                      <a:pt x="6014" y="0"/>
                      <a:pt x="6008" y="0"/>
                      <a:pt x="6002" y="1"/>
                    </a:cubicBezTo>
                    <a:cubicBezTo>
                      <a:pt x="4678" y="89"/>
                      <a:pt x="3356" y="189"/>
                      <a:pt x="2032" y="189"/>
                    </a:cubicBezTo>
                    <a:cubicBezTo>
                      <a:pt x="1452" y="189"/>
                      <a:pt x="872" y="170"/>
                      <a:pt x="291" y="122"/>
                    </a:cubicBezTo>
                    <a:cubicBezTo>
                      <a:pt x="283" y="121"/>
                      <a:pt x="275" y="121"/>
                      <a:pt x="268" y="121"/>
                    </a:cubicBezTo>
                    <a:cubicBezTo>
                      <a:pt x="1" y="121"/>
                      <a:pt x="11" y="549"/>
                      <a:pt x="291" y="572"/>
                    </a:cubicBezTo>
                    <a:cubicBezTo>
                      <a:pt x="873" y="620"/>
                      <a:pt x="1454" y="639"/>
                      <a:pt x="2035" y="639"/>
                    </a:cubicBezTo>
                    <a:cubicBezTo>
                      <a:pt x="3358" y="639"/>
                      <a:pt x="4679" y="539"/>
                      <a:pt x="6002" y="452"/>
                    </a:cubicBezTo>
                    <a:cubicBezTo>
                      <a:pt x="6285" y="433"/>
                      <a:pt x="6292" y="0"/>
                      <a:pt x="60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504700" y="1178400"/>
                <a:ext cx="2114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8459" h="993" extrusionOk="0">
                    <a:moveTo>
                      <a:pt x="8029" y="0"/>
                    </a:moveTo>
                    <a:cubicBezTo>
                      <a:pt x="5438" y="0"/>
                      <a:pt x="2879" y="450"/>
                      <a:pt x="290" y="541"/>
                    </a:cubicBezTo>
                    <a:cubicBezTo>
                      <a:pt x="5" y="552"/>
                      <a:pt x="0" y="993"/>
                      <a:pt x="281" y="993"/>
                    </a:cubicBezTo>
                    <a:cubicBezTo>
                      <a:pt x="284" y="993"/>
                      <a:pt x="287" y="993"/>
                      <a:pt x="290" y="993"/>
                    </a:cubicBezTo>
                    <a:cubicBezTo>
                      <a:pt x="2882" y="899"/>
                      <a:pt x="5445" y="450"/>
                      <a:pt x="8039" y="450"/>
                    </a:cubicBezTo>
                    <a:cubicBezTo>
                      <a:pt x="8082" y="450"/>
                      <a:pt x="8124" y="450"/>
                      <a:pt x="8167" y="451"/>
                    </a:cubicBezTo>
                    <a:cubicBezTo>
                      <a:pt x="8168" y="451"/>
                      <a:pt x="8169" y="451"/>
                      <a:pt x="8169" y="451"/>
                    </a:cubicBezTo>
                    <a:cubicBezTo>
                      <a:pt x="8458" y="451"/>
                      <a:pt x="8456" y="2"/>
                      <a:pt x="8167" y="1"/>
                    </a:cubicBezTo>
                    <a:cubicBezTo>
                      <a:pt x="8121" y="1"/>
                      <a:pt x="8075" y="0"/>
                      <a:pt x="8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516750" y="1233975"/>
                <a:ext cx="1587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09" extrusionOk="0">
                    <a:moveTo>
                      <a:pt x="6093" y="0"/>
                    </a:moveTo>
                    <a:cubicBezTo>
                      <a:pt x="6083" y="0"/>
                      <a:pt x="6073" y="1"/>
                      <a:pt x="6062" y="2"/>
                    </a:cubicBezTo>
                    <a:cubicBezTo>
                      <a:pt x="5159" y="111"/>
                      <a:pt x="4254" y="157"/>
                      <a:pt x="3348" y="157"/>
                    </a:cubicBezTo>
                    <a:cubicBezTo>
                      <a:pt x="2328" y="157"/>
                      <a:pt x="1307" y="98"/>
                      <a:pt x="290" y="2"/>
                    </a:cubicBezTo>
                    <a:cubicBezTo>
                      <a:pt x="281" y="1"/>
                      <a:pt x="273" y="1"/>
                      <a:pt x="265" y="1"/>
                    </a:cubicBezTo>
                    <a:cubicBezTo>
                      <a:pt x="0" y="1"/>
                      <a:pt x="11" y="427"/>
                      <a:pt x="290" y="453"/>
                    </a:cubicBezTo>
                    <a:cubicBezTo>
                      <a:pt x="1309" y="549"/>
                      <a:pt x="2332" y="608"/>
                      <a:pt x="3353" y="608"/>
                    </a:cubicBezTo>
                    <a:cubicBezTo>
                      <a:pt x="4257" y="608"/>
                      <a:pt x="5161" y="562"/>
                      <a:pt x="6062" y="453"/>
                    </a:cubicBezTo>
                    <a:cubicBezTo>
                      <a:pt x="6336" y="420"/>
                      <a:pt x="6350" y="0"/>
                      <a:pt x="6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528800" y="1271550"/>
                <a:ext cx="1212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527" extrusionOk="0">
                    <a:moveTo>
                      <a:pt x="260" y="1"/>
                    </a:moveTo>
                    <a:cubicBezTo>
                      <a:pt x="1" y="1"/>
                      <a:pt x="13" y="422"/>
                      <a:pt x="289" y="454"/>
                    </a:cubicBezTo>
                    <a:cubicBezTo>
                      <a:pt x="782" y="509"/>
                      <a:pt x="1274" y="527"/>
                      <a:pt x="1767" y="527"/>
                    </a:cubicBezTo>
                    <a:cubicBezTo>
                      <a:pt x="2697" y="527"/>
                      <a:pt x="3626" y="462"/>
                      <a:pt x="4558" y="454"/>
                    </a:cubicBezTo>
                    <a:cubicBezTo>
                      <a:pt x="4847" y="451"/>
                      <a:pt x="4848" y="3"/>
                      <a:pt x="4560" y="3"/>
                    </a:cubicBezTo>
                    <a:cubicBezTo>
                      <a:pt x="4559" y="3"/>
                      <a:pt x="4558" y="3"/>
                      <a:pt x="4558" y="3"/>
                    </a:cubicBezTo>
                    <a:cubicBezTo>
                      <a:pt x="3626" y="11"/>
                      <a:pt x="2697" y="76"/>
                      <a:pt x="1767" y="76"/>
                    </a:cubicBezTo>
                    <a:cubicBezTo>
                      <a:pt x="1274" y="76"/>
                      <a:pt x="782" y="57"/>
                      <a:pt x="289" y="3"/>
                    </a:cubicBezTo>
                    <a:cubicBezTo>
                      <a:pt x="279" y="1"/>
                      <a:pt x="269" y="1"/>
                      <a:pt x="2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518300" y="945425"/>
                <a:ext cx="1107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573" extrusionOk="0">
                    <a:moveTo>
                      <a:pt x="4140" y="1"/>
                    </a:moveTo>
                    <a:cubicBezTo>
                      <a:pt x="4138" y="1"/>
                      <a:pt x="4137" y="1"/>
                      <a:pt x="4136" y="1"/>
                    </a:cubicBezTo>
                    <a:cubicBezTo>
                      <a:pt x="3208" y="12"/>
                      <a:pt x="2282" y="122"/>
                      <a:pt x="1356" y="122"/>
                    </a:cubicBezTo>
                    <a:cubicBezTo>
                      <a:pt x="1000" y="122"/>
                      <a:pt x="644" y="106"/>
                      <a:pt x="288" y="61"/>
                    </a:cubicBezTo>
                    <a:cubicBezTo>
                      <a:pt x="277" y="60"/>
                      <a:pt x="266" y="59"/>
                      <a:pt x="256" y="59"/>
                    </a:cubicBezTo>
                    <a:cubicBezTo>
                      <a:pt x="0" y="59"/>
                      <a:pt x="15" y="477"/>
                      <a:pt x="288" y="511"/>
                    </a:cubicBezTo>
                    <a:cubicBezTo>
                      <a:pt x="647" y="556"/>
                      <a:pt x="1005" y="573"/>
                      <a:pt x="1363" y="573"/>
                    </a:cubicBezTo>
                    <a:cubicBezTo>
                      <a:pt x="2286" y="573"/>
                      <a:pt x="3210" y="463"/>
                      <a:pt x="4136" y="452"/>
                    </a:cubicBezTo>
                    <a:cubicBezTo>
                      <a:pt x="4425" y="448"/>
                      <a:pt x="4427" y="1"/>
                      <a:pt x="4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7"/>
            <p:cNvGrpSpPr/>
            <p:nvPr/>
          </p:nvGrpSpPr>
          <p:grpSpPr>
            <a:xfrm>
              <a:off x="1156511" y="1049486"/>
              <a:ext cx="817339" cy="866092"/>
              <a:chOff x="1246700" y="1525350"/>
              <a:chExt cx="805975" cy="854050"/>
            </a:xfrm>
          </p:grpSpPr>
          <p:sp>
            <p:nvSpPr>
              <p:cNvPr id="423" name="Google Shape;423;p27"/>
              <p:cNvSpPr/>
              <p:nvPr/>
            </p:nvSpPr>
            <p:spPr>
              <a:xfrm>
                <a:off x="1246700" y="1525350"/>
                <a:ext cx="805975" cy="854050"/>
              </a:xfrm>
              <a:custGeom>
                <a:avLst/>
                <a:gdLst/>
                <a:ahLst/>
                <a:cxnLst/>
                <a:rect l="l" t="t" r="r" b="b"/>
                <a:pathLst>
                  <a:path w="32239" h="34162" extrusionOk="0">
                    <a:moveTo>
                      <a:pt x="28572" y="2476"/>
                    </a:moveTo>
                    <a:cubicBezTo>
                      <a:pt x="26898" y="5794"/>
                      <a:pt x="25572" y="9563"/>
                      <a:pt x="26490" y="13166"/>
                    </a:cubicBezTo>
                    <a:cubicBezTo>
                      <a:pt x="26529" y="13320"/>
                      <a:pt x="26682" y="13434"/>
                      <a:pt x="26839" y="13434"/>
                    </a:cubicBezTo>
                    <a:cubicBezTo>
                      <a:pt x="26871" y="13434"/>
                      <a:pt x="26903" y="13429"/>
                      <a:pt x="26935" y="13419"/>
                    </a:cubicBezTo>
                    <a:cubicBezTo>
                      <a:pt x="28231" y="13006"/>
                      <a:pt x="29463" y="12429"/>
                      <a:pt x="30730" y="11942"/>
                    </a:cubicBezTo>
                    <a:lnTo>
                      <a:pt x="30730" y="11942"/>
                    </a:lnTo>
                    <a:cubicBezTo>
                      <a:pt x="28456" y="14756"/>
                      <a:pt x="25668" y="17104"/>
                      <a:pt x="23303" y="19843"/>
                    </a:cubicBezTo>
                    <a:cubicBezTo>
                      <a:pt x="20867" y="22664"/>
                      <a:pt x="18212" y="25260"/>
                      <a:pt x="15568" y="27884"/>
                    </a:cubicBezTo>
                    <a:cubicBezTo>
                      <a:pt x="13727" y="29713"/>
                      <a:pt x="9644" y="33443"/>
                      <a:pt x="6624" y="33443"/>
                    </a:cubicBezTo>
                    <a:cubicBezTo>
                      <a:pt x="5189" y="33443"/>
                      <a:pt x="3994" y="32602"/>
                      <a:pt x="3392" y="30316"/>
                    </a:cubicBezTo>
                    <a:cubicBezTo>
                      <a:pt x="1685" y="23839"/>
                      <a:pt x="9936" y="19216"/>
                      <a:pt x="14093" y="15781"/>
                    </a:cubicBezTo>
                    <a:cubicBezTo>
                      <a:pt x="19137" y="11614"/>
                      <a:pt x="23979" y="7147"/>
                      <a:pt x="28572" y="2476"/>
                    </a:cubicBezTo>
                    <a:close/>
                    <a:moveTo>
                      <a:pt x="30104" y="0"/>
                    </a:moveTo>
                    <a:cubicBezTo>
                      <a:pt x="30059" y="0"/>
                      <a:pt x="30014" y="10"/>
                      <a:pt x="29970" y="31"/>
                    </a:cubicBezTo>
                    <a:lnTo>
                      <a:pt x="29970" y="31"/>
                    </a:lnTo>
                    <a:cubicBezTo>
                      <a:pt x="29922" y="52"/>
                      <a:pt x="29877" y="85"/>
                      <a:pt x="29839" y="134"/>
                    </a:cubicBezTo>
                    <a:lnTo>
                      <a:pt x="29839" y="134"/>
                    </a:lnTo>
                    <a:cubicBezTo>
                      <a:pt x="24012" y="6212"/>
                      <a:pt x="17695" y="11675"/>
                      <a:pt x="11300" y="17134"/>
                    </a:cubicBezTo>
                    <a:cubicBezTo>
                      <a:pt x="7172" y="20660"/>
                      <a:pt x="0" y="25333"/>
                      <a:pt x="3129" y="31811"/>
                    </a:cubicBezTo>
                    <a:cubicBezTo>
                      <a:pt x="3956" y="33522"/>
                      <a:pt x="5208" y="34162"/>
                      <a:pt x="6610" y="34162"/>
                    </a:cubicBezTo>
                    <a:cubicBezTo>
                      <a:pt x="9393" y="34162"/>
                      <a:pt x="12765" y="31638"/>
                      <a:pt x="14557" y="29960"/>
                    </a:cubicBezTo>
                    <a:cubicBezTo>
                      <a:pt x="17530" y="27177"/>
                      <a:pt x="20450" y="24199"/>
                      <a:pt x="23144" y="21145"/>
                    </a:cubicBezTo>
                    <a:cubicBezTo>
                      <a:pt x="26053" y="17846"/>
                      <a:pt x="29457" y="14928"/>
                      <a:pt x="32068" y="11379"/>
                    </a:cubicBezTo>
                    <a:cubicBezTo>
                      <a:pt x="32239" y="11148"/>
                      <a:pt x="32007" y="10835"/>
                      <a:pt x="31753" y="10835"/>
                    </a:cubicBezTo>
                    <a:cubicBezTo>
                      <a:pt x="31722" y="10835"/>
                      <a:pt x="31691" y="10840"/>
                      <a:pt x="31661" y="10850"/>
                    </a:cubicBezTo>
                    <a:cubicBezTo>
                      <a:pt x="30105" y="11344"/>
                      <a:pt x="28644" y="12075"/>
                      <a:pt x="27100" y="12604"/>
                    </a:cubicBezTo>
                    <a:lnTo>
                      <a:pt x="27100" y="12604"/>
                    </a:lnTo>
                    <a:cubicBezTo>
                      <a:pt x="26233" y="8455"/>
                      <a:pt x="28445" y="4060"/>
                      <a:pt x="30430" y="548"/>
                    </a:cubicBezTo>
                    <a:cubicBezTo>
                      <a:pt x="30526" y="378"/>
                      <a:pt x="30471" y="214"/>
                      <a:pt x="30359" y="112"/>
                    </a:cubicBezTo>
                    <a:lnTo>
                      <a:pt x="30359" y="112"/>
                    </a:lnTo>
                    <a:cubicBezTo>
                      <a:pt x="30290" y="44"/>
                      <a:pt x="30199" y="0"/>
                      <a:pt x="30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1328575" y="2114325"/>
                <a:ext cx="24607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7062" extrusionOk="0">
                    <a:moveTo>
                      <a:pt x="5891" y="711"/>
                    </a:moveTo>
                    <a:cubicBezTo>
                      <a:pt x="6254" y="711"/>
                      <a:pt x="6625" y="795"/>
                      <a:pt x="6991" y="984"/>
                    </a:cubicBezTo>
                    <a:cubicBezTo>
                      <a:pt x="9843" y="2556"/>
                      <a:pt x="7479" y="6306"/>
                      <a:pt x="4879" y="6306"/>
                    </a:cubicBezTo>
                    <a:cubicBezTo>
                      <a:pt x="4638" y="6306"/>
                      <a:pt x="4395" y="6274"/>
                      <a:pt x="4153" y="6204"/>
                    </a:cubicBezTo>
                    <a:cubicBezTo>
                      <a:pt x="964" y="5286"/>
                      <a:pt x="3215" y="711"/>
                      <a:pt x="5891" y="711"/>
                    </a:cubicBezTo>
                    <a:close/>
                    <a:moveTo>
                      <a:pt x="5903" y="1"/>
                    </a:moveTo>
                    <a:cubicBezTo>
                      <a:pt x="2687" y="1"/>
                      <a:pt x="1" y="5007"/>
                      <a:pt x="3672" y="6785"/>
                    </a:cubicBezTo>
                    <a:cubicBezTo>
                      <a:pt x="4068" y="6977"/>
                      <a:pt x="4475" y="7062"/>
                      <a:pt x="4879" y="7062"/>
                    </a:cubicBezTo>
                    <a:cubicBezTo>
                      <a:pt x="6229" y="7062"/>
                      <a:pt x="7544" y="6113"/>
                      <a:pt x="8332" y="5065"/>
                    </a:cubicBezTo>
                    <a:cubicBezTo>
                      <a:pt x="9579" y="3408"/>
                      <a:pt x="9164" y="1374"/>
                      <a:pt x="7379" y="374"/>
                    </a:cubicBezTo>
                    <a:lnTo>
                      <a:pt x="7379" y="374"/>
                    </a:lnTo>
                    <a:cubicBezTo>
                      <a:pt x="7372" y="370"/>
                      <a:pt x="7364" y="365"/>
                      <a:pt x="7355" y="361"/>
                    </a:cubicBezTo>
                    <a:lnTo>
                      <a:pt x="7355" y="361"/>
                    </a:lnTo>
                    <a:cubicBezTo>
                      <a:pt x="7355" y="361"/>
                      <a:pt x="7355" y="361"/>
                      <a:pt x="7355" y="361"/>
                    </a:cubicBezTo>
                    <a:cubicBezTo>
                      <a:pt x="7347" y="356"/>
                      <a:pt x="7339" y="352"/>
                      <a:pt x="7331" y="348"/>
                    </a:cubicBezTo>
                    <a:lnTo>
                      <a:pt x="7331" y="348"/>
                    </a:lnTo>
                    <a:cubicBezTo>
                      <a:pt x="6856" y="108"/>
                      <a:pt x="6374" y="1"/>
                      <a:pt x="5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1464100" y="2120875"/>
                <a:ext cx="8357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578" extrusionOk="0">
                    <a:moveTo>
                      <a:pt x="320" y="0"/>
                    </a:moveTo>
                    <a:cubicBezTo>
                      <a:pt x="152" y="0"/>
                      <a:pt x="1" y="226"/>
                      <a:pt x="152" y="389"/>
                    </a:cubicBezTo>
                    <a:cubicBezTo>
                      <a:pt x="1087" y="1406"/>
                      <a:pt x="1834" y="2579"/>
                      <a:pt x="2857" y="3516"/>
                    </a:cubicBezTo>
                    <a:cubicBezTo>
                      <a:pt x="2904" y="3559"/>
                      <a:pt x="2957" y="3577"/>
                      <a:pt x="3007" y="3577"/>
                    </a:cubicBezTo>
                    <a:cubicBezTo>
                      <a:pt x="3185" y="3577"/>
                      <a:pt x="3342" y="3350"/>
                      <a:pt x="3175" y="3198"/>
                    </a:cubicBezTo>
                    <a:cubicBezTo>
                      <a:pt x="2152" y="2260"/>
                      <a:pt x="1406" y="1088"/>
                      <a:pt x="471" y="71"/>
                    </a:cubicBezTo>
                    <a:cubicBezTo>
                      <a:pt x="424" y="21"/>
                      <a:pt x="372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1438975" y="2131525"/>
                <a:ext cx="95200" cy="1090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361" extrusionOk="0">
                    <a:moveTo>
                      <a:pt x="309" y="1"/>
                    </a:moveTo>
                    <a:cubicBezTo>
                      <a:pt x="157" y="1"/>
                      <a:pt x="0" y="164"/>
                      <a:pt x="97" y="340"/>
                    </a:cubicBezTo>
                    <a:lnTo>
                      <a:pt x="99" y="340"/>
                    </a:lnTo>
                    <a:cubicBezTo>
                      <a:pt x="905" y="1791"/>
                      <a:pt x="1879" y="3482"/>
                      <a:pt x="3366" y="4329"/>
                    </a:cubicBezTo>
                    <a:cubicBezTo>
                      <a:pt x="3404" y="4351"/>
                      <a:pt x="3442" y="4360"/>
                      <a:pt x="3477" y="4360"/>
                    </a:cubicBezTo>
                    <a:cubicBezTo>
                      <a:pt x="3676" y="4360"/>
                      <a:pt x="3808" y="4061"/>
                      <a:pt x="3593" y="3940"/>
                    </a:cubicBezTo>
                    <a:cubicBezTo>
                      <a:pt x="2173" y="3131"/>
                      <a:pt x="1258" y="1500"/>
                      <a:pt x="487" y="112"/>
                    </a:cubicBezTo>
                    <a:cubicBezTo>
                      <a:pt x="443" y="33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1411800" y="2149625"/>
                <a:ext cx="93925" cy="12225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4890" extrusionOk="0">
                    <a:moveTo>
                      <a:pt x="311" y="0"/>
                    </a:moveTo>
                    <a:cubicBezTo>
                      <a:pt x="156" y="0"/>
                      <a:pt x="0" y="162"/>
                      <a:pt x="103" y="337"/>
                    </a:cubicBezTo>
                    <a:cubicBezTo>
                      <a:pt x="1040" y="1917"/>
                      <a:pt x="1853" y="3608"/>
                      <a:pt x="3266" y="4831"/>
                    </a:cubicBezTo>
                    <a:cubicBezTo>
                      <a:pt x="3313" y="4872"/>
                      <a:pt x="3365" y="4889"/>
                      <a:pt x="3415" y="4889"/>
                    </a:cubicBezTo>
                    <a:cubicBezTo>
                      <a:pt x="3598" y="4889"/>
                      <a:pt x="3757" y="4662"/>
                      <a:pt x="3583" y="4513"/>
                    </a:cubicBezTo>
                    <a:cubicBezTo>
                      <a:pt x="2201" y="3315"/>
                      <a:pt x="1410" y="1657"/>
                      <a:pt x="493" y="108"/>
                    </a:cubicBezTo>
                    <a:cubicBezTo>
                      <a:pt x="447" y="32"/>
                      <a:pt x="379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1386650" y="2179525"/>
                <a:ext cx="86225" cy="10422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4169" extrusionOk="0">
                    <a:moveTo>
                      <a:pt x="305" y="0"/>
                    </a:moveTo>
                    <a:cubicBezTo>
                      <a:pt x="157" y="0"/>
                      <a:pt x="0" y="164"/>
                      <a:pt x="87" y="343"/>
                    </a:cubicBezTo>
                    <a:cubicBezTo>
                      <a:pt x="786" y="1774"/>
                      <a:pt x="1683" y="3127"/>
                      <a:pt x="2948" y="4116"/>
                    </a:cubicBezTo>
                    <a:cubicBezTo>
                      <a:pt x="2995" y="4153"/>
                      <a:pt x="3046" y="4168"/>
                      <a:pt x="3095" y="4168"/>
                    </a:cubicBezTo>
                    <a:cubicBezTo>
                      <a:pt x="3283" y="4168"/>
                      <a:pt x="3449" y="3939"/>
                      <a:pt x="3267" y="3797"/>
                    </a:cubicBezTo>
                    <a:cubicBezTo>
                      <a:pt x="2028" y="2829"/>
                      <a:pt x="1162" y="1515"/>
                      <a:pt x="477" y="115"/>
                    </a:cubicBezTo>
                    <a:cubicBezTo>
                      <a:pt x="437" y="34"/>
                      <a:pt x="372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1550975" y="1813250"/>
                <a:ext cx="270675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10827" h="9032" extrusionOk="0">
                    <a:moveTo>
                      <a:pt x="10471" y="0"/>
                    </a:moveTo>
                    <a:cubicBezTo>
                      <a:pt x="10422" y="0"/>
                      <a:pt x="10371" y="15"/>
                      <a:pt x="10325" y="52"/>
                    </a:cubicBezTo>
                    <a:cubicBezTo>
                      <a:pt x="8626" y="1365"/>
                      <a:pt x="7047" y="2812"/>
                      <a:pt x="5454" y="4251"/>
                    </a:cubicBezTo>
                    <a:cubicBezTo>
                      <a:pt x="3750" y="5790"/>
                      <a:pt x="1831" y="7071"/>
                      <a:pt x="165" y="8649"/>
                    </a:cubicBezTo>
                    <a:cubicBezTo>
                      <a:pt x="0" y="8805"/>
                      <a:pt x="156" y="9031"/>
                      <a:pt x="333" y="9031"/>
                    </a:cubicBezTo>
                    <a:cubicBezTo>
                      <a:pt x="383" y="9031"/>
                      <a:pt x="436" y="9012"/>
                      <a:pt x="483" y="8968"/>
                    </a:cubicBezTo>
                    <a:cubicBezTo>
                      <a:pt x="1993" y="7539"/>
                      <a:pt x="3736" y="6375"/>
                      <a:pt x="5296" y="4998"/>
                    </a:cubicBezTo>
                    <a:cubicBezTo>
                      <a:pt x="7065" y="3435"/>
                      <a:pt x="8774" y="1816"/>
                      <a:pt x="10644" y="371"/>
                    </a:cubicBezTo>
                    <a:cubicBezTo>
                      <a:pt x="10826" y="230"/>
                      <a:pt x="10661" y="0"/>
                      <a:pt x="104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1570425" y="1895875"/>
                <a:ext cx="233125" cy="195875"/>
              </a:xfrm>
              <a:custGeom>
                <a:avLst/>
                <a:gdLst/>
                <a:ahLst/>
                <a:cxnLst/>
                <a:rect l="l" t="t" r="r" b="b"/>
                <a:pathLst>
                  <a:path w="9325" h="7835" extrusionOk="0">
                    <a:moveTo>
                      <a:pt x="8972" y="1"/>
                    </a:moveTo>
                    <a:cubicBezTo>
                      <a:pt x="8923" y="1"/>
                      <a:pt x="8872" y="16"/>
                      <a:pt x="8826" y="53"/>
                    </a:cubicBezTo>
                    <a:cubicBezTo>
                      <a:pt x="5863" y="2404"/>
                      <a:pt x="3522" y="5506"/>
                      <a:pt x="214" y="7414"/>
                    </a:cubicBezTo>
                    <a:cubicBezTo>
                      <a:pt x="0" y="7536"/>
                      <a:pt x="131" y="7835"/>
                      <a:pt x="329" y="7835"/>
                    </a:cubicBezTo>
                    <a:cubicBezTo>
                      <a:pt x="365" y="7835"/>
                      <a:pt x="402" y="7825"/>
                      <a:pt x="441" y="7803"/>
                    </a:cubicBezTo>
                    <a:cubicBezTo>
                      <a:pt x="3783" y="5875"/>
                      <a:pt x="6152" y="2748"/>
                      <a:pt x="9145" y="372"/>
                    </a:cubicBezTo>
                    <a:cubicBezTo>
                      <a:pt x="9325" y="230"/>
                      <a:pt x="9160" y="1"/>
                      <a:pt x="89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1615725" y="1897150"/>
                <a:ext cx="271625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0865" h="10188" extrusionOk="0">
                    <a:moveTo>
                      <a:pt x="10531" y="0"/>
                    </a:moveTo>
                    <a:cubicBezTo>
                      <a:pt x="10481" y="0"/>
                      <a:pt x="10428" y="19"/>
                      <a:pt x="10381" y="63"/>
                    </a:cubicBezTo>
                    <a:cubicBezTo>
                      <a:pt x="6934" y="3268"/>
                      <a:pt x="3494" y="6480"/>
                      <a:pt x="160" y="9802"/>
                    </a:cubicBezTo>
                    <a:cubicBezTo>
                      <a:pt x="0" y="9961"/>
                      <a:pt x="154" y="10188"/>
                      <a:pt x="328" y="10188"/>
                    </a:cubicBezTo>
                    <a:cubicBezTo>
                      <a:pt x="379" y="10188"/>
                      <a:pt x="432" y="10168"/>
                      <a:pt x="479" y="10121"/>
                    </a:cubicBezTo>
                    <a:cubicBezTo>
                      <a:pt x="3813" y="6799"/>
                      <a:pt x="7253" y="3587"/>
                      <a:pt x="10699" y="381"/>
                    </a:cubicBezTo>
                    <a:cubicBezTo>
                      <a:pt x="10865" y="227"/>
                      <a:pt x="10709" y="0"/>
                      <a:pt x="10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27"/>
            <p:cNvGrpSpPr/>
            <p:nvPr/>
          </p:nvGrpSpPr>
          <p:grpSpPr>
            <a:xfrm>
              <a:off x="1150224" y="916030"/>
              <a:ext cx="342715" cy="307703"/>
              <a:chOff x="1240500" y="1393750"/>
              <a:chExt cx="337950" cy="303425"/>
            </a:xfrm>
          </p:grpSpPr>
          <p:sp>
            <p:nvSpPr>
              <p:cNvPr id="433" name="Google Shape;433;p27"/>
              <p:cNvSpPr/>
              <p:nvPr/>
            </p:nvSpPr>
            <p:spPr>
              <a:xfrm>
                <a:off x="1293475" y="1542425"/>
                <a:ext cx="15425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90" extrusionOk="0">
                    <a:moveTo>
                      <a:pt x="4374" y="0"/>
                    </a:moveTo>
                    <a:cubicBezTo>
                      <a:pt x="2310" y="0"/>
                      <a:pt x="1" y="1129"/>
                      <a:pt x="432" y="3571"/>
                    </a:cubicBezTo>
                    <a:cubicBezTo>
                      <a:pt x="760" y="5427"/>
                      <a:pt x="2224" y="6189"/>
                      <a:pt x="3810" y="6189"/>
                    </a:cubicBezTo>
                    <a:cubicBezTo>
                      <a:pt x="4524" y="6189"/>
                      <a:pt x="5263" y="6034"/>
                      <a:pt x="5934" y="5755"/>
                    </a:cubicBezTo>
                    <a:cubicBezTo>
                      <a:pt x="6170" y="5657"/>
                      <a:pt x="6105" y="5302"/>
                      <a:pt x="5899" y="5302"/>
                    </a:cubicBezTo>
                    <a:cubicBezTo>
                      <a:pt x="5873" y="5302"/>
                      <a:pt x="5844" y="5308"/>
                      <a:pt x="5814" y="5321"/>
                    </a:cubicBezTo>
                    <a:cubicBezTo>
                      <a:pt x="5170" y="5589"/>
                      <a:pt x="4453" y="5750"/>
                      <a:pt x="3767" y="5750"/>
                    </a:cubicBezTo>
                    <a:cubicBezTo>
                      <a:pt x="2494" y="5750"/>
                      <a:pt x="1326" y="5193"/>
                      <a:pt x="921" y="3724"/>
                    </a:cubicBezTo>
                    <a:cubicBezTo>
                      <a:pt x="298" y="1460"/>
                      <a:pt x="2546" y="453"/>
                      <a:pt x="4410" y="453"/>
                    </a:cubicBezTo>
                    <a:cubicBezTo>
                      <a:pt x="4528" y="453"/>
                      <a:pt x="4645" y="457"/>
                      <a:pt x="4759" y="465"/>
                    </a:cubicBezTo>
                    <a:cubicBezTo>
                      <a:pt x="4765" y="465"/>
                      <a:pt x="4771" y="465"/>
                      <a:pt x="4777" y="465"/>
                    </a:cubicBezTo>
                    <a:cubicBezTo>
                      <a:pt x="5049" y="465"/>
                      <a:pt x="5041" y="34"/>
                      <a:pt x="4759" y="14"/>
                    </a:cubicBezTo>
                    <a:cubicBezTo>
                      <a:pt x="4632" y="5"/>
                      <a:pt x="4503" y="0"/>
                      <a:pt x="4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1406275" y="1535200"/>
                <a:ext cx="172175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48" extrusionOk="0">
                    <a:moveTo>
                      <a:pt x="6366" y="0"/>
                    </a:moveTo>
                    <a:cubicBezTo>
                      <a:pt x="6234" y="0"/>
                      <a:pt x="6089" y="112"/>
                      <a:pt x="6121" y="283"/>
                    </a:cubicBezTo>
                    <a:cubicBezTo>
                      <a:pt x="6429" y="1975"/>
                      <a:pt x="5656" y="3504"/>
                      <a:pt x="3818" y="3603"/>
                    </a:cubicBezTo>
                    <a:cubicBezTo>
                      <a:pt x="3763" y="3606"/>
                      <a:pt x="3709" y="3607"/>
                      <a:pt x="3655" y="3607"/>
                    </a:cubicBezTo>
                    <a:cubicBezTo>
                      <a:pt x="1907" y="3607"/>
                      <a:pt x="749" y="2069"/>
                      <a:pt x="465" y="469"/>
                    </a:cubicBezTo>
                    <a:cubicBezTo>
                      <a:pt x="444" y="355"/>
                      <a:pt x="363" y="306"/>
                      <a:pt x="276" y="306"/>
                    </a:cubicBezTo>
                    <a:cubicBezTo>
                      <a:pt x="145" y="306"/>
                      <a:pt x="0" y="418"/>
                      <a:pt x="30" y="590"/>
                    </a:cubicBezTo>
                    <a:lnTo>
                      <a:pt x="30" y="587"/>
                    </a:lnTo>
                    <a:cubicBezTo>
                      <a:pt x="373" y="2512"/>
                      <a:pt x="1795" y="4047"/>
                      <a:pt x="3796" y="4047"/>
                    </a:cubicBezTo>
                    <a:cubicBezTo>
                      <a:pt x="3866" y="4047"/>
                      <a:pt x="3936" y="4045"/>
                      <a:pt x="4008" y="4041"/>
                    </a:cubicBezTo>
                    <a:cubicBezTo>
                      <a:pt x="6085" y="3931"/>
                      <a:pt x="6887" y="1981"/>
                      <a:pt x="6555" y="164"/>
                    </a:cubicBezTo>
                    <a:cubicBezTo>
                      <a:pt x="6535" y="50"/>
                      <a:pt x="6453" y="0"/>
                      <a:pt x="6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1405225" y="1393750"/>
                <a:ext cx="11907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2" extrusionOk="0">
                    <a:moveTo>
                      <a:pt x="2039" y="0"/>
                    </a:moveTo>
                    <a:cubicBezTo>
                      <a:pt x="1774" y="0"/>
                      <a:pt x="1500" y="36"/>
                      <a:pt x="1223" y="112"/>
                    </a:cubicBezTo>
                    <a:cubicBezTo>
                      <a:pt x="965" y="183"/>
                      <a:pt x="1046" y="557"/>
                      <a:pt x="1280" y="557"/>
                    </a:cubicBezTo>
                    <a:cubicBezTo>
                      <a:pt x="1300" y="557"/>
                      <a:pt x="1322" y="554"/>
                      <a:pt x="1344" y="548"/>
                    </a:cubicBezTo>
                    <a:cubicBezTo>
                      <a:pt x="1597" y="479"/>
                      <a:pt x="1840" y="446"/>
                      <a:pt x="2072" y="446"/>
                    </a:cubicBezTo>
                    <a:cubicBezTo>
                      <a:pt x="3328" y="446"/>
                      <a:pt x="4235" y="1410"/>
                      <a:pt x="4276" y="2798"/>
                    </a:cubicBezTo>
                    <a:cubicBezTo>
                      <a:pt x="4339" y="4979"/>
                      <a:pt x="2139" y="5915"/>
                      <a:pt x="291" y="5961"/>
                    </a:cubicBezTo>
                    <a:cubicBezTo>
                      <a:pt x="3" y="5968"/>
                      <a:pt x="0" y="6412"/>
                      <a:pt x="284" y="6412"/>
                    </a:cubicBezTo>
                    <a:cubicBezTo>
                      <a:pt x="286" y="6412"/>
                      <a:pt x="288" y="6412"/>
                      <a:pt x="291" y="6412"/>
                    </a:cubicBezTo>
                    <a:lnTo>
                      <a:pt x="289" y="6412"/>
                    </a:lnTo>
                    <a:cubicBezTo>
                      <a:pt x="2485" y="6358"/>
                      <a:pt x="4670" y="5236"/>
                      <a:pt x="4725" y="2798"/>
                    </a:cubicBezTo>
                    <a:cubicBezTo>
                      <a:pt x="4763" y="1137"/>
                      <a:pt x="3531" y="0"/>
                      <a:pt x="2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1240500" y="1445175"/>
                <a:ext cx="1875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7503" h="4814" extrusionOk="0">
                    <a:moveTo>
                      <a:pt x="4069" y="1"/>
                    </a:moveTo>
                    <a:cubicBezTo>
                      <a:pt x="4027" y="1"/>
                      <a:pt x="3984" y="1"/>
                      <a:pt x="3941" y="3"/>
                    </a:cubicBezTo>
                    <a:cubicBezTo>
                      <a:pt x="1489" y="74"/>
                      <a:pt x="1" y="2304"/>
                      <a:pt x="240" y="4597"/>
                    </a:cubicBezTo>
                    <a:cubicBezTo>
                      <a:pt x="254" y="4741"/>
                      <a:pt x="376" y="4813"/>
                      <a:pt x="489" y="4813"/>
                    </a:cubicBezTo>
                    <a:cubicBezTo>
                      <a:pt x="601" y="4813"/>
                      <a:pt x="705" y="4742"/>
                      <a:pt x="690" y="4597"/>
                    </a:cubicBezTo>
                    <a:cubicBezTo>
                      <a:pt x="476" y="2542"/>
                      <a:pt x="1633" y="745"/>
                      <a:pt x="3754" y="469"/>
                    </a:cubicBezTo>
                    <a:cubicBezTo>
                      <a:pt x="3907" y="449"/>
                      <a:pt x="4054" y="439"/>
                      <a:pt x="4196" y="439"/>
                    </a:cubicBezTo>
                    <a:cubicBezTo>
                      <a:pt x="6126" y="439"/>
                      <a:pt x="6999" y="2228"/>
                      <a:pt x="6661" y="4069"/>
                    </a:cubicBezTo>
                    <a:cubicBezTo>
                      <a:pt x="6630" y="4240"/>
                      <a:pt x="6775" y="4352"/>
                      <a:pt x="6907" y="4352"/>
                    </a:cubicBezTo>
                    <a:cubicBezTo>
                      <a:pt x="6994" y="4352"/>
                      <a:pt x="7075" y="4303"/>
                      <a:pt x="7096" y="4190"/>
                    </a:cubicBezTo>
                    <a:lnTo>
                      <a:pt x="7096" y="4188"/>
                    </a:lnTo>
                    <a:cubicBezTo>
                      <a:pt x="7502" y="1976"/>
                      <a:pt x="6448" y="1"/>
                      <a:pt x="40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27"/>
            <p:cNvSpPr/>
            <p:nvPr/>
          </p:nvSpPr>
          <p:spPr>
            <a:xfrm>
              <a:off x="4284589" y="4543639"/>
              <a:ext cx="73801" cy="76210"/>
            </a:xfrm>
            <a:custGeom>
              <a:avLst/>
              <a:gdLst/>
              <a:ahLst/>
              <a:cxnLst/>
              <a:rect l="l" t="t" r="r" b="b"/>
              <a:pathLst>
                <a:path w="2911" h="3006" extrusionOk="0">
                  <a:moveTo>
                    <a:pt x="1419" y="0"/>
                  </a:moveTo>
                  <a:cubicBezTo>
                    <a:pt x="1326" y="405"/>
                    <a:pt x="1220" y="786"/>
                    <a:pt x="1119" y="1161"/>
                  </a:cubicBezTo>
                  <a:lnTo>
                    <a:pt x="1119" y="1161"/>
                  </a:lnTo>
                  <a:cubicBezTo>
                    <a:pt x="744" y="1181"/>
                    <a:pt x="369" y="1207"/>
                    <a:pt x="0" y="1226"/>
                  </a:cubicBezTo>
                  <a:cubicBezTo>
                    <a:pt x="306" y="1474"/>
                    <a:pt x="608" y="1719"/>
                    <a:pt x="917" y="1956"/>
                  </a:cubicBezTo>
                  <a:lnTo>
                    <a:pt x="917" y="1956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6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799"/>
                    <a:pt x="2430" y="2981"/>
                  </a:cubicBezTo>
                  <a:cubicBezTo>
                    <a:pt x="2298" y="2653"/>
                    <a:pt x="2172" y="2319"/>
                    <a:pt x="2052" y="1981"/>
                  </a:cubicBezTo>
                  <a:lnTo>
                    <a:pt x="2052" y="1981"/>
                  </a:lnTo>
                  <a:cubicBezTo>
                    <a:pt x="2367" y="1709"/>
                    <a:pt x="2668" y="1430"/>
                    <a:pt x="2911" y="1178"/>
                  </a:cubicBezTo>
                  <a:cubicBezTo>
                    <a:pt x="2614" y="1145"/>
                    <a:pt x="2313" y="1133"/>
                    <a:pt x="2010" y="1133"/>
                  </a:cubicBezTo>
                  <a:cubicBezTo>
                    <a:pt x="1928" y="1133"/>
                    <a:pt x="1846" y="1134"/>
                    <a:pt x="1764" y="1135"/>
                  </a:cubicBezTo>
                  <a:lnTo>
                    <a:pt x="1764" y="1135"/>
                  </a:lnTo>
                  <a:cubicBezTo>
                    <a:pt x="1642" y="759"/>
                    <a:pt x="1527" y="38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861419" y="3034216"/>
              <a:ext cx="73801" cy="76260"/>
            </a:xfrm>
            <a:custGeom>
              <a:avLst/>
              <a:gdLst/>
              <a:ahLst/>
              <a:cxnLst/>
              <a:rect l="l" t="t" r="r" b="b"/>
              <a:pathLst>
                <a:path w="2911" h="3008" extrusionOk="0">
                  <a:moveTo>
                    <a:pt x="1420" y="0"/>
                  </a:moveTo>
                  <a:cubicBezTo>
                    <a:pt x="1328" y="406"/>
                    <a:pt x="1221" y="787"/>
                    <a:pt x="1120" y="1162"/>
                  </a:cubicBezTo>
                  <a:lnTo>
                    <a:pt x="1120" y="1162"/>
                  </a:lnTo>
                  <a:cubicBezTo>
                    <a:pt x="745" y="1182"/>
                    <a:pt x="370" y="1209"/>
                    <a:pt x="0" y="1227"/>
                  </a:cubicBezTo>
                  <a:cubicBezTo>
                    <a:pt x="306" y="1475"/>
                    <a:pt x="608" y="1720"/>
                    <a:pt x="919" y="1958"/>
                  </a:cubicBezTo>
                  <a:lnTo>
                    <a:pt x="919" y="1958"/>
                  </a:lnTo>
                  <a:cubicBezTo>
                    <a:pt x="842" y="2297"/>
                    <a:pt x="780" y="2642"/>
                    <a:pt x="747" y="3007"/>
                  </a:cubicBezTo>
                  <a:cubicBezTo>
                    <a:pt x="978" y="2847"/>
                    <a:pt x="1252" y="2640"/>
                    <a:pt x="1537" y="2412"/>
                  </a:cubicBezTo>
                  <a:lnTo>
                    <a:pt x="1537" y="2412"/>
                  </a:lnTo>
                  <a:cubicBezTo>
                    <a:pt x="1820" y="2609"/>
                    <a:pt x="2115" y="2800"/>
                    <a:pt x="2431" y="2983"/>
                  </a:cubicBezTo>
                  <a:cubicBezTo>
                    <a:pt x="2299" y="2654"/>
                    <a:pt x="2173" y="2320"/>
                    <a:pt x="2053" y="1982"/>
                  </a:cubicBezTo>
                  <a:lnTo>
                    <a:pt x="2053" y="1982"/>
                  </a:lnTo>
                  <a:cubicBezTo>
                    <a:pt x="2368" y="1710"/>
                    <a:pt x="2669" y="1431"/>
                    <a:pt x="2911" y="1179"/>
                  </a:cubicBezTo>
                  <a:cubicBezTo>
                    <a:pt x="2615" y="1147"/>
                    <a:pt x="2314" y="1134"/>
                    <a:pt x="2011" y="1134"/>
                  </a:cubicBezTo>
                  <a:cubicBezTo>
                    <a:pt x="1929" y="1134"/>
                    <a:pt x="1848" y="1135"/>
                    <a:pt x="1766" y="1137"/>
                  </a:cubicBezTo>
                  <a:lnTo>
                    <a:pt x="1766" y="1137"/>
                  </a:lnTo>
                  <a:cubicBezTo>
                    <a:pt x="1644" y="760"/>
                    <a:pt x="1528" y="38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3388614" y="3683610"/>
              <a:ext cx="73801" cy="76210"/>
            </a:xfrm>
            <a:custGeom>
              <a:avLst/>
              <a:gdLst/>
              <a:ahLst/>
              <a:cxnLst/>
              <a:rect l="l" t="t" r="r" b="b"/>
              <a:pathLst>
                <a:path w="2911" h="3006" extrusionOk="0">
                  <a:moveTo>
                    <a:pt x="1420" y="0"/>
                  </a:moveTo>
                  <a:cubicBezTo>
                    <a:pt x="1327" y="406"/>
                    <a:pt x="1221" y="786"/>
                    <a:pt x="1119" y="1161"/>
                  </a:cubicBezTo>
                  <a:lnTo>
                    <a:pt x="1119" y="1161"/>
                  </a:lnTo>
                  <a:cubicBezTo>
                    <a:pt x="744" y="1181"/>
                    <a:pt x="369" y="1208"/>
                    <a:pt x="0" y="1227"/>
                  </a:cubicBezTo>
                  <a:cubicBezTo>
                    <a:pt x="306" y="1475"/>
                    <a:pt x="608" y="1719"/>
                    <a:pt x="918" y="1956"/>
                  </a:cubicBezTo>
                  <a:lnTo>
                    <a:pt x="918" y="1956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7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800"/>
                    <a:pt x="2429" y="2982"/>
                  </a:cubicBezTo>
                  <a:cubicBezTo>
                    <a:pt x="2298" y="2653"/>
                    <a:pt x="2172" y="2319"/>
                    <a:pt x="2051" y="1981"/>
                  </a:cubicBezTo>
                  <a:lnTo>
                    <a:pt x="2051" y="1981"/>
                  </a:lnTo>
                  <a:cubicBezTo>
                    <a:pt x="2366" y="1709"/>
                    <a:pt x="2668" y="1430"/>
                    <a:pt x="2911" y="1178"/>
                  </a:cubicBezTo>
                  <a:cubicBezTo>
                    <a:pt x="2615" y="1146"/>
                    <a:pt x="2314" y="1134"/>
                    <a:pt x="2012" y="1134"/>
                  </a:cubicBezTo>
                  <a:cubicBezTo>
                    <a:pt x="1930" y="1134"/>
                    <a:pt x="1847" y="1134"/>
                    <a:pt x="1765" y="1136"/>
                  </a:cubicBezTo>
                  <a:lnTo>
                    <a:pt x="1765" y="1136"/>
                  </a:lnTo>
                  <a:cubicBezTo>
                    <a:pt x="1643" y="759"/>
                    <a:pt x="1528" y="38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829149" y="4464917"/>
              <a:ext cx="118016" cy="91472"/>
            </a:xfrm>
            <a:custGeom>
              <a:avLst/>
              <a:gdLst/>
              <a:ahLst/>
              <a:cxnLst/>
              <a:rect l="l" t="t" r="r" b="b"/>
              <a:pathLst>
                <a:path w="4655" h="3608" extrusionOk="0">
                  <a:moveTo>
                    <a:pt x="2327" y="1"/>
                  </a:moveTo>
                  <a:cubicBezTo>
                    <a:pt x="1" y="1"/>
                    <a:pt x="1" y="3607"/>
                    <a:pt x="2327" y="3607"/>
                  </a:cubicBezTo>
                  <a:cubicBezTo>
                    <a:pt x="4654" y="3607"/>
                    <a:pt x="4654" y="1"/>
                    <a:pt x="2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4830541" y="3841332"/>
              <a:ext cx="117965" cy="91472"/>
            </a:xfrm>
            <a:custGeom>
              <a:avLst/>
              <a:gdLst/>
              <a:ahLst/>
              <a:cxnLst/>
              <a:rect l="l" t="t" r="r" b="b"/>
              <a:pathLst>
                <a:path w="4653" h="3608" extrusionOk="0">
                  <a:moveTo>
                    <a:pt x="2326" y="1"/>
                  </a:moveTo>
                  <a:cubicBezTo>
                    <a:pt x="0" y="1"/>
                    <a:pt x="0" y="3607"/>
                    <a:pt x="2326" y="3607"/>
                  </a:cubicBezTo>
                  <a:cubicBezTo>
                    <a:pt x="4652" y="3607"/>
                    <a:pt x="4652" y="1"/>
                    <a:pt x="2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6350859" y="2332872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4402937" y="230516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742368" y="1839957"/>
              <a:ext cx="117965" cy="91446"/>
            </a:xfrm>
            <a:custGeom>
              <a:avLst/>
              <a:gdLst/>
              <a:ahLst/>
              <a:cxnLst/>
              <a:rect l="l" t="t" r="r" b="b"/>
              <a:pathLst>
                <a:path w="4653" h="3607" extrusionOk="0">
                  <a:moveTo>
                    <a:pt x="2327" y="0"/>
                  </a:moveTo>
                  <a:cubicBezTo>
                    <a:pt x="1" y="0"/>
                    <a:pt x="1" y="3607"/>
                    <a:pt x="2327" y="3607"/>
                  </a:cubicBezTo>
                  <a:cubicBezTo>
                    <a:pt x="4653" y="3607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376424" y="2463542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897241" y="4512429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0" y="0"/>
                    <a:pt x="0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009278" y="764579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6" y="0"/>
                  </a:moveTo>
                  <a:cubicBezTo>
                    <a:pt x="1" y="0"/>
                    <a:pt x="1" y="2706"/>
                    <a:pt x="1746" y="2706"/>
                  </a:cubicBezTo>
                  <a:cubicBezTo>
                    <a:pt x="3490" y="2706"/>
                    <a:pt x="3490" y="0"/>
                    <a:pt x="1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860337" y="1162497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5" y="0"/>
                  </a:moveTo>
                  <a:cubicBezTo>
                    <a:pt x="1" y="0"/>
                    <a:pt x="1" y="2706"/>
                    <a:pt x="1745" y="2706"/>
                  </a:cubicBezTo>
                  <a:cubicBezTo>
                    <a:pt x="3490" y="2706"/>
                    <a:pt x="3490" y="0"/>
                    <a:pt x="1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5421342" y="4541686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6" y="0"/>
                  </a:moveTo>
                  <a:cubicBezTo>
                    <a:pt x="0" y="0"/>
                    <a:pt x="0" y="2706"/>
                    <a:pt x="1746" y="2706"/>
                  </a:cubicBezTo>
                  <a:cubicBezTo>
                    <a:pt x="3490" y="2706"/>
                    <a:pt x="3490" y="0"/>
                    <a:pt x="1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38691" y="4440730"/>
              <a:ext cx="88480" cy="68604"/>
            </a:xfrm>
            <a:custGeom>
              <a:avLst/>
              <a:gdLst/>
              <a:ahLst/>
              <a:cxnLst/>
              <a:rect l="l" t="t" r="r" b="b"/>
              <a:pathLst>
                <a:path w="3490" h="2706" extrusionOk="0">
                  <a:moveTo>
                    <a:pt x="1744" y="0"/>
                  </a:moveTo>
                  <a:cubicBezTo>
                    <a:pt x="0" y="0"/>
                    <a:pt x="0" y="2706"/>
                    <a:pt x="1744" y="2706"/>
                  </a:cubicBezTo>
                  <a:cubicBezTo>
                    <a:pt x="3490" y="2706"/>
                    <a:pt x="3490" y="0"/>
                    <a:pt x="1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947144" y="301327"/>
              <a:ext cx="88480" cy="68629"/>
            </a:xfrm>
            <a:custGeom>
              <a:avLst/>
              <a:gdLst/>
              <a:ahLst/>
              <a:cxnLst/>
              <a:rect l="l" t="t" r="r" b="b"/>
              <a:pathLst>
                <a:path w="3490" h="2707" extrusionOk="0">
                  <a:moveTo>
                    <a:pt x="1745" y="1"/>
                  </a:moveTo>
                  <a:cubicBezTo>
                    <a:pt x="1" y="1"/>
                    <a:pt x="1" y="2707"/>
                    <a:pt x="1745" y="2707"/>
                  </a:cubicBezTo>
                  <a:cubicBezTo>
                    <a:pt x="3489" y="2707"/>
                    <a:pt x="3489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410394" y="3371716"/>
              <a:ext cx="88455" cy="68629"/>
            </a:xfrm>
            <a:custGeom>
              <a:avLst/>
              <a:gdLst/>
              <a:ahLst/>
              <a:cxnLst/>
              <a:rect l="l" t="t" r="r" b="b"/>
              <a:pathLst>
                <a:path w="3489" h="2707" extrusionOk="0">
                  <a:moveTo>
                    <a:pt x="1744" y="1"/>
                  </a:moveTo>
                  <a:cubicBezTo>
                    <a:pt x="0" y="1"/>
                    <a:pt x="0" y="2707"/>
                    <a:pt x="1744" y="2707"/>
                  </a:cubicBezTo>
                  <a:cubicBezTo>
                    <a:pt x="3489" y="2707"/>
                    <a:pt x="3489" y="1"/>
                    <a:pt x="1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6920819" y="1458976"/>
              <a:ext cx="58995" cy="45761"/>
            </a:xfrm>
            <a:custGeom>
              <a:avLst/>
              <a:gdLst/>
              <a:ahLst/>
              <a:cxnLst/>
              <a:rect l="l" t="t" r="r" b="b"/>
              <a:pathLst>
                <a:path w="2327" h="1805" extrusionOk="0">
                  <a:moveTo>
                    <a:pt x="1163" y="1"/>
                  </a:moveTo>
                  <a:cubicBezTo>
                    <a:pt x="0" y="1"/>
                    <a:pt x="0" y="1804"/>
                    <a:pt x="1163" y="1804"/>
                  </a:cubicBezTo>
                  <a:cubicBezTo>
                    <a:pt x="2326" y="1804"/>
                    <a:pt x="2326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6748571" y="3644465"/>
              <a:ext cx="58995" cy="45761"/>
            </a:xfrm>
            <a:custGeom>
              <a:avLst/>
              <a:gdLst/>
              <a:ahLst/>
              <a:cxnLst/>
              <a:rect l="l" t="t" r="r" b="b"/>
              <a:pathLst>
                <a:path w="2327" h="1805" extrusionOk="0">
                  <a:moveTo>
                    <a:pt x="1164" y="1"/>
                  </a:moveTo>
                  <a:cubicBezTo>
                    <a:pt x="1" y="1"/>
                    <a:pt x="1" y="1804"/>
                    <a:pt x="1164" y="1804"/>
                  </a:cubicBezTo>
                  <a:cubicBezTo>
                    <a:pt x="2327" y="1804"/>
                    <a:pt x="2327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3577240" y="4606540"/>
              <a:ext cx="58995" cy="45787"/>
            </a:xfrm>
            <a:custGeom>
              <a:avLst/>
              <a:gdLst/>
              <a:ahLst/>
              <a:cxnLst/>
              <a:rect l="l" t="t" r="r" b="b"/>
              <a:pathLst>
                <a:path w="2327" h="1806" extrusionOk="0">
                  <a:moveTo>
                    <a:pt x="1164" y="1"/>
                  </a:moveTo>
                  <a:cubicBezTo>
                    <a:pt x="0" y="1"/>
                    <a:pt x="0" y="1806"/>
                    <a:pt x="1164" y="1806"/>
                  </a:cubicBezTo>
                  <a:cubicBezTo>
                    <a:pt x="2326" y="1806"/>
                    <a:pt x="2326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1326426" y="3501955"/>
              <a:ext cx="58995" cy="45736"/>
            </a:xfrm>
            <a:custGeom>
              <a:avLst/>
              <a:gdLst/>
              <a:ahLst/>
              <a:cxnLst/>
              <a:rect l="l" t="t" r="r" b="b"/>
              <a:pathLst>
                <a:path w="2327" h="1804" extrusionOk="0">
                  <a:moveTo>
                    <a:pt x="1164" y="0"/>
                  </a:moveTo>
                  <a:cubicBezTo>
                    <a:pt x="1" y="0"/>
                    <a:pt x="1" y="1803"/>
                    <a:pt x="1164" y="1803"/>
                  </a:cubicBezTo>
                  <a:cubicBezTo>
                    <a:pt x="2327" y="1803"/>
                    <a:pt x="2327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1225471" y="265275"/>
              <a:ext cx="58995" cy="45736"/>
            </a:xfrm>
            <a:custGeom>
              <a:avLst/>
              <a:gdLst/>
              <a:ahLst/>
              <a:cxnLst/>
              <a:rect l="l" t="t" r="r" b="b"/>
              <a:pathLst>
                <a:path w="2327" h="1804" extrusionOk="0">
                  <a:moveTo>
                    <a:pt x="1164" y="1"/>
                  </a:moveTo>
                  <a:cubicBezTo>
                    <a:pt x="1" y="1"/>
                    <a:pt x="1" y="1804"/>
                    <a:pt x="1164" y="1804"/>
                  </a:cubicBezTo>
                  <a:cubicBezTo>
                    <a:pt x="2327" y="1804"/>
                    <a:pt x="2327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8" name="Google Shape;458;p27"/>
            <p:cNvGrpSpPr/>
            <p:nvPr/>
          </p:nvGrpSpPr>
          <p:grpSpPr>
            <a:xfrm>
              <a:off x="1644597" y="3034662"/>
              <a:ext cx="429852" cy="420674"/>
              <a:chOff x="1728000" y="3482925"/>
              <a:chExt cx="423875" cy="414825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1731025" y="3494850"/>
                <a:ext cx="178650" cy="402350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16094" extrusionOk="0">
                    <a:moveTo>
                      <a:pt x="6638" y="1"/>
                    </a:moveTo>
                    <a:cubicBezTo>
                      <a:pt x="6527" y="1"/>
                      <a:pt x="6416" y="48"/>
                      <a:pt x="6337" y="163"/>
                    </a:cubicBezTo>
                    <a:cubicBezTo>
                      <a:pt x="3094" y="4868"/>
                      <a:pt x="1025" y="10012"/>
                      <a:pt x="48" y="15640"/>
                    </a:cubicBezTo>
                    <a:cubicBezTo>
                      <a:pt x="0" y="15914"/>
                      <a:pt x="233" y="16093"/>
                      <a:pt x="443" y="16093"/>
                    </a:cubicBezTo>
                    <a:cubicBezTo>
                      <a:pt x="583" y="16093"/>
                      <a:pt x="713" y="16014"/>
                      <a:pt x="744" y="15831"/>
                    </a:cubicBezTo>
                    <a:cubicBezTo>
                      <a:pt x="1710" y="10267"/>
                      <a:pt x="3753" y="5179"/>
                      <a:pt x="6960" y="526"/>
                    </a:cubicBezTo>
                    <a:cubicBezTo>
                      <a:pt x="7145" y="257"/>
                      <a:pt x="6895" y="1"/>
                      <a:pt x="66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1729100" y="3566550"/>
                <a:ext cx="313150" cy="331200"/>
              </a:xfrm>
              <a:custGeom>
                <a:avLst/>
                <a:gdLst/>
                <a:ahLst/>
                <a:cxnLst/>
                <a:rect l="l" t="t" r="r" b="b"/>
                <a:pathLst>
                  <a:path w="12526" h="13248" extrusionOk="0">
                    <a:moveTo>
                      <a:pt x="12003" y="1"/>
                    </a:moveTo>
                    <a:cubicBezTo>
                      <a:pt x="11921" y="1"/>
                      <a:pt x="11836" y="32"/>
                      <a:pt x="11761" y="108"/>
                    </a:cubicBezTo>
                    <a:cubicBezTo>
                      <a:pt x="7746" y="4124"/>
                      <a:pt x="3761" y="8164"/>
                      <a:pt x="218" y="12613"/>
                    </a:cubicBezTo>
                    <a:cubicBezTo>
                      <a:pt x="0" y="12886"/>
                      <a:pt x="239" y="13247"/>
                      <a:pt x="494" y="13247"/>
                    </a:cubicBezTo>
                    <a:cubicBezTo>
                      <a:pt x="575" y="13247"/>
                      <a:pt x="658" y="13211"/>
                      <a:pt x="728" y="13123"/>
                    </a:cubicBezTo>
                    <a:cubicBezTo>
                      <a:pt x="4270" y="8674"/>
                      <a:pt x="8255" y="4635"/>
                      <a:pt x="12271" y="617"/>
                    </a:cubicBezTo>
                    <a:cubicBezTo>
                      <a:pt x="12525" y="363"/>
                      <a:pt x="12280" y="1"/>
                      <a:pt x="12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1728000" y="3761900"/>
                <a:ext cx="36715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14686" h="5420" extrusionOk="0">
                    <a:moveTo>
                      <a:pt x="14272" y="1"/>
                    </a:moveTo>
                    <a:cubicBezTo>
                      <a:pt x="14257" y="1"/>
                      <a:pt x="14241" y="2"/>
                      <a:pt x="14225" y="4"/>
                    </a:cubicBezTo>
                    <a:cubicBezTo>
                      <a:pt x="9337" y="570"/>
                      <a:pt x="4539" y="2178"/>
                      <a:pt x="334" y="4742"/>
                    </a:cubicBezTo>
                    <a:cubicBezTo>
                      <a:pt x="1" y="4945"/>
                      <a:pt x="204" y="5419"/>
                      <a:pt x="515" y="5419"/>
                    </a:cubicBezTo>
                    <a:cubicBezTo>
                      <a:pt x="574" y="5419"/>
                      <a:pt x="636" y="5403"/>
                      <a:pt x="699" y="5364"/>
                    </a:cubicBezTo>
                    <a:lnTo>
                      <a:pt x="699" y="5365"/>
                    </a:lnTo>
                    <a:cubicBezTo>
                      <a:pt x="4788" y="2872"/>
                      <a:pt x="9467" y="1277"/>
                      <a:pt x="14225" y="726"/>
                    </a:cubicBezTo>
                    <a:cubicBezTo>
                      <a:pt x="14665" y="674"/>
                      <a:pt x="14686" y="1"/>
                      <a:pt x="14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1868500" y="3482925"/>
                <a:ext cx="172225" cy="1793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7172" extrusionOk="0">
                    <a:moveTo>
                      <a:pt x="6550" y="0"/>
                    </a:moveTo>
                    <a:cubicBezTo>
                      <a:pt x="6499" y="0"/>
                      <a:pt x="6447" y="18"/>
                      <a:pt x="6400" y="61"/>
                    </a:cubicBezTo>
                    <a:cubicBezTo>
                      <a:pt x="4089" y="2129"/>
                      <a:pt x="1822" y="4228"/>
                      <a:pt x="112" y="6839"/>
                    </a:cubicBezTo>
                    <a:cubicBezTo>
                      <a:pt x="1" y="7010"/>
                      <a:pt x="157" y="7171"/>
                      <a:pt x="315" y="7171"/>
                    </a:cubicBezTo>
                    <a:cubicBezTo>
                      <a:pt x="384" y="7171"/>
                      <a:pt x="453" y="7141"/>
                      <a:pt x="501" y="7068"/>
                    </a:cubicBezTo>
                    <a:cubicBezTo>
                      <a:pt x="2192" y="4487"/>
                      <a:pt x="4437" y="2422"/>
                      <a:pt x="6719" y="378"/>
                    </a:cubicBezTo>
                    <a:cubicBezTo>
                      <a:pt x="6888" y="227"/>
                      <a:pt x="6730" y="0"/>
                      <a:pt x="65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1940725" y="3639150"/>
                <a:ext cx="211150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4191" extrusionOk="0">
                    <a:moveTo>
                      <a:pt x="8114" y="1"/>
                    </a:moveTo>
                    <a:cubicBezTo>
                      <a:pt x="8096" y="1"/>
                      <a:pt x="8078" y="3"/>
                      <a:pt x="8060" y="7"/>
                    </a:cubicBezTo>
                    <a:cubicBezTo>
                      <a:pt x="5161" y="631"/>
                      <a:pt x="2545" y="1973"/>
                      <a:pt x="189" y="3757"/>
                    </a:cubicBezTo>
                    <a:cubicBezTo>
                      <a:pt x="1" y="3899"/>
                      <a:pt x="119" y="4190"/>
                      <a:pt x="297" y="4190"/>
                    </a:cubicBezTo>
                    <a:cubicBezTo>
                      <a:pt x="335" y="4190"/>
                      <a:pt x="376" y="4177"/>
                      <a:pt x="417" y="4146"/>
                    </a:cubicBezTo>
                    <a:cubicBezTo>
                      <a:pt x="2742" y="2385"/>
                      <a:pt x="5318" y="1059"/>
                      <a:pt x="8179" y="442"/>
                    </a:cubicBezTo>
                    <a:cubicBezTo>
                      <a:pt x="8445" y="384"/>
                      <a:pt x="8357" y="1"/>
                      <a:pt x="81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27"/>
            <p:cNvGrpSpPr/>
            <p:nvPr/>
          </p:nvGrpSpPr>
          <p:grpSpPr>
            <a:xfrm>
              <a:off x="5797388" y="4135189"/>
              <a:ext cx="431347" cy="417049"/>
              <a:chOff x="5823050" y="4568150"/>
              <a:chExt cx="425350" cy="411250"/>
            </a:xfrm>
          </p:grpSpPr>
          <p:sp>
            <p:nvSpPr>
              <p:cNvPr id="465" name="Google Shape;465;p27"/>
              <p:cNvSpPr/>
              <p:nvPr/>
            </p:nvSpPr>
            <p:spPr>
              <a:xfrm>
                <a:off x="5826175" y="4571100"/>
                <a:ext cx="197000" cy="408100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6324" extrusionOk="0">
                    <a:moveTo>
                      <a:pt x="7320" y="0"/>
                    </a:moveTo>
                    <a:cubicBezTo>
                      <a:pt x="7241" y="0"/>
                      <a:pt x="7159" y="26"/>
                      <a:pt x="7084" y="87"/>
                    </a:cubicBezTo>
                    <a:cubicBezTo>
                      <a:pt x="2460" y="3831"/>
                      <a:pt x="85" y="10133"/>
                      <a:pt x="3" y="15975"/>
                    </a:cubicBezTo>
                    <a:cubicBezTo>
                      <a:pt x="0" y="16207"/>
                      <a:pt x="179" y="16323"/>
                      <a:pt x="359" y="16323"/>
                    </a:cubicBezTo>
                    <a:cubicBezTo>
                      <a:pt x="540" y="16323"/>
                      <a:pt x="722" y="16207"/>
                      <a:pt x="725" y="15975"/>
                    </a:cubicBezTo>
                    <a:cubicBezTo>
                      <a:pt x="803" y="10306"/>
                      <a:pt x="3112" y="4228"/>
                      <a:pt x="7594" y="597"/>
                    </a:cubicBezTo>
                    <a:cubicBezTo>
                      <a:pt x="7879" y="366"/>
                      <a:pt x="7619" y="0"/>
                      <a:pt x="7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5823050" y="4678825"/>
                <a:ext cx="331575" cy="300350"/>
              </a:xfrm>
              <a:custGeom>
                <a:avLst/>
                <a:gdLst/>
                <a:ahLst/>
                <a:cxnLst/>
                <a:rect l="l" t="t" r="r" b="b"/>
                <a:pathLst>
                  <a:path w="13263" h="12014" extrusionOk="0">
                    <a:moveTo>
                      <a:pt x="12763" y="0"/>
                    </a:moveTo>
                    <a:cubicBezTo>
                      <a:pt x="12730" y="0"/>
                      <a:pt x="12695" y="5"/>
                      <a:pt x="12659" y="15"/>
                    </a:cubicBezTo>
                    <a:cubicBezTo>
                      <a:pt x="6784" y="1617"/>
                      <a:pt x="3330" y="6642"/>
                      <a:pt x="177" y="11483"/>
                    </a:cubicBezTo>
                    <a:cubicBezTo>
                      <a:pt x="0" y="11756"/>
                      <a:pt x="249" y="12014"/>
                      <a:pt x="503" y="12014"/>
                    </a:cubicBezTo>
                    <a:cubicBezTo>
                      <a:pt x="613" y="12014"/>
                      <a:pt x="724" y="11965"/>
                      <a:pt x="800" y="11847"/>
                    </a:cubicBezTo>
                    <a:cubicBezTo>
                      <a:pt x="3846" y="7169"/>
                      <a:pt x="7164" y="2261"/>
                      <a:pt x="12850" y="709"/>
                    </a:cubicBezTo>
                    <a:cubicBezTo>
                      <a:pt x="13262" y="597"/>
                      <a:pt x="13134" y="0"/>
                      <a:pt x="12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5828475" y="4823300"/>
                <a:ext cx="392725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15709" h="6244" extrusionOk="0">
                    <a:moveTo>
                      <a:pt x="15164" y="0"/>
                    </a:moveTo>
                    <a:cubicBezTo>
                      <a:pt x="15139" y="0"/>
                      <a:pt x="15114" y="3"/>
                      <a:pt x="15087" y="8"/>
                    </a:cubicBezTo>
                    <a:cubicBezTo>
                      <a:pt x="9833" y="995"/>
                      <a:pt x="4286" y="1783"/>
                      <a:pt x="262" y="5631"/>
                    </a:cubicBezTo>
                    <a:cubicBezTo>
                      <a:pt x="0" y="5880"/>
                      <a:pt x="249" y="6244"/>
                      <a:pt x="530" y="6244"/>
                    </a:cubicBezTo>
                    <a:cubicBezTo>
                      <a:pt x="611" y="6244"/>
                      <a:pt x="695" y="6213"/>
                      <a:pt x="771" y="6141"/>
                    </a:cubicBezTo>
                    <a:cubicBezTo>
                      <a:pt x="4695" y="2390"/>
                      <a:pt x="10167" y="1665"/>
                      <a:pt x="15278" y="702"/>
                    </a:cubicBezTo>
                    <a:cubicBezTo>
                      <a:pt x="15708" y="622"/>
                      <a:pt x="15561" y="0"/>
                      <a:pt x="15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5959550" y="4568150"/>
                <a:ext cx="199900" cy="140425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5617" extrusionOk="0">
                    <a:moveTo>
                      <a:pt x="7645" y="0"/>
                    </a:moveTo>
                    <a:cubicBezTo>
                      <a:pt x="7612" y="0"/>
                      <a:pt x="7577" y="8"/>
                      <a:pt x="7541" y="25"/>
                    </a:cubicBezTo>
                    <a:cubicBezTo>
                      <a:pt x="4756" y="1373"/>
                      <a:pt x="2350" y="3043"/>
                      <a:pt x="160" y="5231"/>
                    </a:cubicBezTo>
                    <a:cubicBezTo>
                      <a:pt x="1" y="5391"/>
                      <a:pt x="155" y="5617"/>
                      <a:pt x="329" y="5617"/>
                    </a:cubicBezTo>
                    <a:cubicBezTo>
                      <a:pt x="380" y="5617"/>
                      <a:pt x="433" y="5597"/>
                      <a:pt x="479" y="5551"/>
                    </a:cubicBezTo>
                    <a:cubicBezTo>
                      <a:pt x="2642" y="3390"/>
                      <a:pt x="5023" y="1743"/>
                      <a:pt x="7768" y="414"/>
                    </a:cubicBezTo>
                    <a:cubicBezTo>
                      <a:pt x="7995" y="305"/>
                      <a:pt x="7855" y="0"/>
                      <a:pt x="7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019350" y="4736325"/>
                <a:ext cx="22905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9162" h="3450" extrusionOk="0">
                    <a:moveTo>
                      <a:pt x="8874" y="1"/>
                    </a:moveTo>
                    <a:cubicBezTo>
                      <a:pt x="8873" y="1"/>
                      <a:pt x="8872" y="1"/>
                      <a:pt x="8870" y="1"/>
                    </a:cubicBezTo>
                    <a:cubicBezTo>
                      <a:pt x="5650" y="49"/>
                      <a:pt x="2643" y="956"/>
                      <a:pt x="174" y="3074"/>
                    </a:cubicBezTo>
                    <a:cubicBezTo>
                      <a:pt x="0" y="3222"/>
                      <a:pt x="161" y="3450"/>
                      <a:pt x="344" y="3450"/>
                    </a:cubicBezTo>
                    <a:cubicBezTo>
                      <a:pt x="394" y="3450"/>
                      <a:pt x="446" y="3433"/>
                      <a:pt x="493" y="3393"/>
                    </a:cubicBezTo>
                    <a:cubicBezTo>
                      <a:pt x="2869" y="1354"/>
                      <a:pt x="5775" y="498"/>
                      <a:pt x="8870" y="452"/>
                    </a:cubicBezTo>
                    <a:cubicBezTo>
                      <a:pt x="9159" y="448"/>
                      <a:pt x="9162" y="1"/>
                      <a:pt x="88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4"/>
          <p:cNvSpPr/>
          <p:nvPr/>
        </p:nvSpPr>
        <p:spPr>
          <a:xfrm>
            <a:off x="412477" y="1036825"/>
            <a:ext cx="2773575" cy="2662400"/>
          </a:xfrm>
          <a:custGeom>
            <a:avLst/>
            <a:gdLst/>
            <a:ahLst/>
            <a:cxnLst/>
            <a:rect l="l" t="t" r="r" b="b"/>
            <a:pathLst>
              <a:path w="110943" h="106496" extrusionOk="0">
                <a:moveTo>
                  <a:pt x="110943" y="58594"/>
                </a:moveTo>
                <a:cubicBezTo>
                  <a:pt x="95277" y="54120"/>
                  <a:pt x="77082" y="59495"/>
                  <a:pt x="62882" y="67482"/>
                </a:cubicBezTo>
                <a:cubicBezTo>
                  <a:pt x="56796" y="70905"/>
                  <a:pt x="49715" y="73080"/>
                  <a:pt x="44777" y="78016"/>
                </a:cubicBezTo>
                <a:cubicBezTo>
                  <a:pt x="40843" y="81949"/>
                  <a:pt x="37609" y="88001"/>
                  <a:pt x="38523" y="93488"/>
                </a:cubicBezTo>
                <a:cubicBezTo>
                  <a:pt x="39531" y="99538"/>
                  <a:pt x="46533" y="108741"/>
                  <a:pt x="52019" y="105997"/>
                </a:cubicBezTo>
                <a:cubicBezTo>
                  <a:pt x="58889" y="102561"/>
                  <a:pt x="58249" y="87872"/>
                  <a:pt x="52348" y="82954"/>
                </a:cubicBezTo>
                <a:cubicBezTo>
                  <a:pt x="45065" y="76884"/>
                  <a:pt x="34630" y="76038"/>
                  <a:pt x="26343" y="71433"/>
                </a:cubicBezTo>
                <a:cubicBezTo>
                  <a:pt x="18471" y="67058"/>
                  <a:pt x="12628" y="59352"/>
                  <a:pt x="7909" y="51681"/>
                </a:cubicBezTo>
                <a:cubicBezTo>
                  <a:pt x="-1144" y="36965"/>
                  <a:pt x="-5418" y="0"/>
                  <a:pt x="11859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45" name="Google Shape;745;p44"/>
          <p:cNvSpPr/>
          <p:nvPr/>
        </p:nvSpPr>
        <p:spPr>
          <a:xfrm>
            <a:off x="382550" y="44276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4"/>
          <p:cNvSpPr/>
          <p:nvPr/>
        </p:nvSpPr>
        <p:spPr>
          <a:xfrm>
            <a:off x="340413" y="353830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4"/>
          <p:cNvSpPr/>
          <p:nvPr/>
        </p:nvSpPr>
        <p:spPr>
          <a:xfrm>
            <a:off x="8766888" y="788825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Рисунок 14" descr="Изображение выглядит как стена, внутренний, другой&#10;&#10;Автоматически созданное описание">
            <a:extLst>
              <a:ext uri="{FF2B5EF4-FFF2-40B4-BE49-F238E27FC236}">
                <a16:creationId xmlns:a16="http://schemas.microsoft.com/office/drawing/2014/main" id="{A1F3606B-403F-4974-8062-D0EB9C42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2" y="194733"/>
            <a:ext cx="3807188" cy="4754033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ранспорт, ракета&#10;&#10;Автоматически созданное описание">
            <a:extLst>
              <a:ext uri="{FF2B5EF4-FFF2-40B4-BE49-F238E27FC236}">
                <a16:creationId xmlns:a16="http://schemas.microsoft.com/office/drawing/2014/main" id="{EE0B9D11-A9D0-4E94-B7E4-2A69489C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414" y="840395"/>
            <a:ext cx="4874683" cy="30552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6"/>
          <p:cNvSpPr txBox="1">
            <a:spLocks noGrp="1"/>
          </p:cNvSpPr>
          <p:nvPr>
            <p:ph type="title"/>
          </p:nvPr>
        </p:nvSpPr>
        <p:spPr>
          <a:xfrm>
            <a:off x="311700" y="1491925"/>
            <a:ext cx="8520600" cy="14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3</a:t>
            </a:r>
            <a:r>
              <a:rPr lang="en" dirty="0"/>
              <a:t>. </a:t>
            </a:r>
            <a:endParaRPr dirty="0"/>
          </a:p>
        </p:txBody>
      </p:sp>
      <p:sp>
        <p:nvSpPr>
          <p:cNvPr id="761" name="Google Shape;761;p46"/>
          <p:cNvSpPr txBox="1">
            <a:spLocks noGrp="1"/>
          </p:cNvSpPr>
          <p:nvPr>
            <p:ph type="body" idx="1"/>
          </p:nvPr>
        </p:nvSpPr>
        <p:spPr>
          <a:xfrm>
            <a:off x="311700" y="2923625"/>
            <a:ext cx="85206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/>
              <a:t>Нові</a:t>
            </a:r>
            <a:r>
              <a:rPr lang="ru-RU" sz="1800" dirty="0"/>
              <a:t> </a:t>
            </a:r>
            <a:r>
              <a:rPr lang="ru-RU" sz="1800" dirty="0" err="1"/>
              <a:t>способи</a:t>
            </a:r>
            <a:r>
              <a:rPr lang="ru-RU" sz="1800" dirty="0"/>
              <a:t> </a:t>
            </a:r>
            <a:r>
              <a:rPr lang="ru-RU" sz="1800" dirty="0" err="1"/>
              <a:t>взаємодії</a:t>
            </a:r>
            <a:r>
              <a:rPr lang="ru-RU" sz="1800" dirty="0"/>
              <a:t> </a:t>
            </a:r>
            <a:r>
              <a:rPr lang="ru-RU" sz="1800" dirty="0" err="1"/>
              <a:t>зі</a:t>
            </a:r>
            <a:r>
              <a:rPr lang="ru-RU" sz="1800" dirty="0"/>
              <a:t>  </a:t>
            </a:r>
            <a:r>
              <a:rPr lang="ru-RU" sz="1800" dirty="0" err="1"/>
              <a:t>споживачем</a:t>
            </a:r>
            <a:endParaRPr lang="en-US" sz="1800" dirty="0"/>
          </a:p>
        </p:txBody>
      </p:sp>
      <p:sp>
        <p:nvSpPr>
          <p:cNvPr id="762" name="Google Shape;762;p46"/>
          <p:cNvSpPr/>
          <p:nvPr/>
        </p:nvSpPr>
        <p:spPr>
          <a:xfrm>
            <a:off x="8571325" y="2621363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6"/>
          <p:cNvSpPr/>
          <p:nvPr/>
        </p:nvSpPr>
        <p:spPr>
          <a:xfrm>
            <a:off x="1546250" y="1063200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6"/>
          <p:cNvSpPr/>
          <p:nvPr/>
        </p:nvSpPr>
        <p:spPr>
          <a:xfrm>
            <a:off x="2021200" y="477425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6"/>
          <p:cNvSpPr/>
          <p:nvPr/>
        </p:nvSpPr>
        <p:spPr>
          <a:xfrm>
            <a:off x="7247950" y="4224425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6"/>
          <p:cNvSpPr/>
          <p:nvPr/>
        </p:nvSpPr>
        <p:spPr>
          <a:xfrm>
            <a:off x="311700" y="278240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6"/>
          <p:cNvSpPr/>
          <p:nvPr/>
        </p:nvSpPr>
        <p:spPr>
          <a:xfrm>
            <a:off x="8771913" y="3556775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6"/>
          <p:cNvSpPr/>
          <p:nvPr/>
        </p:nvSpPr>
        <p:spPr>
          <a:xfrm>
            <a:off x="8146613" y="4224425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6"/>
          <p:cNvSpPr/>
          <p:nvPr/>
        </p:nvSpPr>
        <p:spPr>
          <a:xfrm>
            <a:off x="325838" y="113610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48"/>
          <p:cNvGrpSpPr/>
          <p:nvPr/>
        </p:nvGrpSpPr>
        <p:grpSpPr>
          <a:xfrm rot="-700854">
            <a:off x="6934792" y="309064"/>
            <a:ext cx="1344967" cy="1366891"/>
            <a:chOff x="4499550" y="2518575"/>
            <a:chExt cx="1032625" cy="1057375"/>
          </a:xfrm>
        </p:grpSpPr>
        <p:sp>
          <p:nvSpPr>
            <p:cNvPr id="783" name="Google Shape;783;p48"/>
            <p:cNvSpPr/>
            <p:nvPr/>
          </p:nvSpPr>
          <p:spPr>
            <a:xfrm>
              <a:off x="4664575" y="3358800"/>
              <a:ext cx="43500" cy="46300"/>
            </a:xfrm>
            <a:custGeom>
              <a:avLst/>
              <a:gdLst/>
              <a:ahLst/>
              <a:cxnLst/>
              <a:rect l="l" t="t" r="r" b="b"/>
              <a:pathLst>
                <a:path w="1740" h="1852" extrusionOk="0">
                  <a:moveTo>
                    <a:pt x="1" y="1"/>
                  </a:moveTo>
                  <a:lnTo>
                    <a:pt x="1" y="1"/>
                  </a:lnTo>
                  <a:cubicBezTo>
                    <a:pt x="539" y="656"/>
                    <a:pt x="1119" y="1272"/>
                    <a:pt x="1739" y="1851"/>
                  </a:cubicBezTo>
                  <a:cubicBezTo>
                    <a:pt x="1669" y="1708"/>
                    <a:pt x="1591" y="1570"/>
                    <a:pt x="1501" y="1437"/>
                  </a:cubicBezTo>
                  <a:cubicBezTo>
                    <a:pt x="1124" y="886"/>
                    <a:pt x="593" y="38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4499550" y="2518575"/>
              <a:ext cx="1032625" cy="1057375"/>
            </a:xfrm>
            <a:custGeom>
              <a:avLst/>
              <a:gdLst/>
              <a:ahLst/>
              <a:cxnLst/>
              <a:rect l="l" t="t" r="r" b="b"/>
              <a:pathLst>
                <a:path w="41305" h="42295" extrusionOk="0">
                  <a:moveTo>
                    <a:pt x="19205" y="7581"/>
                  </a:moveTo>
                  <a:lnTo>
                    <a:pt x="19205" y="7581"/>
                  </a:lnTo>
                  <a:cubicBezTo>
                    <a:pt x="18443" y="8881"/>
                    <a:pt x="17768" y="10232"/>
                    <a:pt x="17157" y="11585"/>
                  </a:cubicBezTo>
                  <a:cubicBezTo>
                    <a:pt x="16848" y="11260"/>
                    <a:pt x="16658" y="10455"/>
                    <a:pt x="16580" y="10137"/>
                  </a:cubicBezTo>
                  <a:cubicBezTo>
                    <a:pt x="16423" y="9499"/>
                    <a:pt x="16417" y="8834"/>
                    <a:pt x="16910" y="8334"/>
                  </a:cubicBezTo>
                  <a:cubicBezTo>
                    <a:pt x="17537" y="7698"/>
                    <a:pt x="18393" y="7716"/>
                    <a:pt x="19205" y="7581"/>
                  </a:cubicBezTo>
                  <a:close/>
                  <a:moveTo>
                    <a:pt x="4201" y="12791"/>
                  </a:moveTo>
                  <a:cubicBezTo>
                    <a:pt x="4523" y="14157"/>
                    <a:pt x="4996" y="15742"/>
                    <a:pt x="4846" y="17068"/>
                  </a:cubicBezTo>
                  <a:cubicBezTo>
                    <a:pt x="4658" y="18712"/>
                    <a:pt x="3398" y="18930"/>
                    <a:pt x="2435" y="19842"/>
                  </a:cubicBezTo>
                  <a:cubicBezTo>
                    <a:pt x="2608" y="17394"/>
                    <a:pt x="3198" y="14979"/>
                    <a:pt x="4200" y="12791"/>
                  </a:cubicBezTo>
                  <a:close/>
                  <a:moveTo>
                    <a:pt x="16297" y="24555"/>
                  </a:moveTo>
                  <a:cubicBezTo>
                    <a:pt x="16449" y="24958"/>
                    <a:pt x="16614" y="25360"/>
                    <a:pt x="16802" y="25761"/>
                  </a:cubicBezTo>
                  <a:lnTo>
                    <a:pt x="16803" y="25761"/>
                  </a:lnTo>
                  <a:cubicBezTo>
                    <a:pt x="17259" y="26730"/>
                    <a:pt x="17787" y="27664"/>
                    <a:pt x="18383" y="28555"/>
                  </a:cubicBezTo>
                  <a:cubicBezTo>
                    <a:pt x="17545" y="28460"/>
                    <a:pt x="16691" y="28367"/>
                    <a:pt x="16148" y="27666"/>
                  </a:cubicBezTo>
                  <a:cubicBezTo>
                    <a:pt x="15448" y="26760"/>
                    <a:pt x="15823" y="25536"/>
                    <a:pt x="16297" y="24555"/>
                  </a:cubicBezTo>
                  <a:close/>
                  <a:moveTo>
                    <a:pt x="6603" y="33610"/>
                  </a:moveTo>
                  <a:cubicBezTo>
                    <a:pt x="7195" y="33989"/>
                    <a:pt x="7726" y="34494"/>
                    <a:pt x="8103" y="35046"/>
                  </a:cubicBezTo>
                  <a:cubicBezTo>
                    <a:pt x="8192" y="35178"/>
                    <a:pt x="8271" y="35316"/>
                    <a:pt x="8341" y="35459"/>
                  </a:cubicBezTo>
                  <a:cubicBezTo>
                    <a:pt x="7721" y="34881"/>
                    <a:pt x="7140" y="34263"/>
                    <a:pt x="6602" y="33610"/>
                  </a:cubicBezTo>
                  <a:close/>
                  <a:moveTo>
                    <a:pt x="24835" y="957"/>
                  </a:moveTo>
                  <a:lnTo>
                    <a:pt x="24835" y="957"/>
                  </a:lnTo>
                  <a:cubicBezTo>
                    <a:pt x="22687" y="2571"/>
                    <a:pt x="20976" y="4679"/>
                    <a:pt x="19559" y="6984"/>
                  </a:cubicBezTo>
                  <a:cubicBezTo>
                    <a:pt x="19265" y="6893"/>
                    <a:pt x="18947" y="6849"/>
                    <a:pt x="18624" y="6849"/>
                  </a:cubicBezTo>
                  <a:cubicBezTo>
                    <a:pt x="17392" y="6849"/>
                    <a:pt x="16081" y="7493"/>
                    <a:pt x="15677" y="8656"/>
                  </a:cubicBezTo>
                  <a:cubicBezTo>
                    <a:pt x="15392" y="9473"/>
                    <a:pt x="15754" y="12015"/>
                    <a:pt x="16844" y="12288"/>
                  </a:cubicBezTo>
                  <a:cubicBezTo>
                    <a:pt x="16803" y="12379"/>
                    <a:pt x="16763" y="12471"/>
                    <a:pt x="16724" y="12562"/>
                  </a:cubicBezTo>
                  <a:cubicBezTo>
                    <a:pt x="15105" y="16310"/>
                    <a:pt x="14821" y="20115"/>
                    <a:pt x="16051" y="23865"/>
                  </a:cubicBezTo>
                  <a:cubicBezTo>
                    <a:pt x="15108" y="25065"/>
                    <a:pt x="14393" y="26602"/>
                    <a:pt x="15314" y="28053"/>
                  </a:cubicBezTo>
                  <a:cubicBezTo>
                    <a:pt x="15898" y="28976"/>
                    <a:pt x="17360" y="29583"/>
                    <a:pt x="18603" y="29583"/>
                  </a:cubicBezTo>
                  <a:cubicBezTo>
                    <a:pt x="18767" y="29583"/>
                    <a:pt x="18928" y="29572"/>
                    <a:pt x="19083" y="29550"/>
                  </a:cubicBezTo>
                  <a:cubicBezTo>
                    <a:pt x="21017" y="32123"/>
                    <a:pt x="23562" y="34275"/>
                    <a:pt x="26540" y="35395"/>
                  </a:cubicBezTo>
                  <a:cubicBezTo>
                    <a:pt x="28896" y="36280"/>
                    <a:pt x="31772" y="36970"/>
                    <a:pt x="34554" y="36970"/>
                  </a:cubicBezTo>
                  <a:cubicBezTo>
                    <a:pt x="35885" y="36970"/>
                    <a:pt x="37194" y="36812"/>
                    <a:pt x="38415" y="36441"/>
                  </a:cubicBezTo>
                  <a:lnTo>
                    <a:pt x="38415" y="36441"/>
                  </a:lnTo>
                  <a:cubicBezTo>
                    <a:pt x="34175" y="39846"/>
                    <a:pt x="28562" y="41028"/>
                    <a:pt x="23100" y="41028"/>
                  </a:cubicBezTo>
                  <a:cubicBezTo>
                    <a:pt x="22774" y="41028"/>
                    <a:pt x="22449" y="41023"/>
                    <a:pt x="22125" y="41015"/>
                  </a:cubicBezTo>
                  <a:cubicBezTo>
                    <a:pt x="17692" y="40902"/>
                    <a:pt x="13374" y="39395"/>
                    <a:pt x="9904" y="36767"/>
                  </a:cubicBezTo>
                  <a:cubicBezTo>
                    <a:pt x="9808" y="35879"/>
                    <a:pt x="9308" y="34973"/>
                    <a:pt x="8796" y="34325"/>
                  </a:cubicBezTo>
                  <a:cubicBezTo>
                    <a:pt x="8001" y="33318"/>
                    <a:pt x="7016" y="32761"/>
                    <a:pt x="5767" y="32514"/>
                  </a:cubicBezTo>
                  <a:cubicBezTo>
                    <a:pt x="5225" y="31746"/>
                    <a:pt x="4742" y="30937"/>
                    <a:pt x="4322" y="30095"/>
                  </a:cubicBezTo>
                  <a:cubicBezTo>
                    <a:pt x="2907" y="27252"/>
                    <a:pt x="2275" y="23927"/>
                    <a:pt x="2392" y="20617"/>
                  </a:cubicBezTo>
                  <a:cubicBezTo>
                    <a:pt x="2399" y="20617"/>
                    <a:pt x="2405" y="20620"/>
                    <a:pt x="2413" y="20620"/>
                  </a:cubicBezTo>
                  <a:cubicBezTo>
                    <a:pt x="3723" y="20591"/>
                    <a:pt x="5175" y="19434"/>
                    <a:pt x="5607" y="18197"/>
                  </a:cubicBezTo>
                  <a:cubicBezTo>
                    <a:pt x="6244" y="16370"/>
                    <a:pt x="5167" y="13842"/>
                    <a:pt x="4491" y="12192"/>
                  </a:cubicBezTo>
                  <a:cubicBezTo>
                    <a:pt x="4957" y="11264"/>
                    <a:pt x="5492" y="10377"/>
                    <a:pt x="6112" y="9560"/>
                  </a:cubicBezTo>
                  <a:cubicBezTo>
                    <a:pt x="10504" y="3769"/>
                    <a:pt x="18108" y="2297"/>
                    <a:pt x="24835" y="957"/>
                  </a:cubicBezTo>
                  <a:close/>
                  <a:moveTo>
                    <a:pt x="24606" y="0"/>
                  </a:moveTo>
                  <a:cubicBezTo>
                    <a:pt x="17515" y="0"/>
                    <a:pt x="8600" y="3653"/>
                    <a:pt x="4628" y="9472"/>
                  </a:cubicBezTo>
                  <a:cubicBezTo>
                    <a:pt x="513" y="15500"/>
                    <a:pt x="1" y="24234"/>
                    <a:pt x="3242" y="30727"/>
                  </a:cubicBezTo>
                  <a:cubicBezTo>
                    <a:pt x="4639" y="33526"/>
                    <a:pt x="6658" y="35880"/>
                    <a:pt x="9066" y="37724"/>
                  </a:cubicBezTo>
                  <a:cubicBezTo>
                    <a:pt x="9120" y="37878"/>
                    <a:pt x="9260" y="37986"/>
                    <a:pt x="9424" y="37999"/>
                  </a:cubicBezTo>
                  <a:cubicBezTo>
                    <a:pt x="12839" y="40502"/>
                    <a:pt x="17002" y="41992"/>
                    <a:pt x="21318" y="42239"/>
                  </a:cubicBezTo>
                  <a:cubicBezTo>
                    <a:pt x="21957" y="42275"/>
                    <a:pt x="22620" y="42295"/>
                    <a:pt x="23301" y="42295"/>
                  </a:cubicBezTo>
                  <a:cubicBezTo>
                    <a:pt x="29632" y="42295"/>
                    <a:pt x="37496" y="40611"/>
                    <a:pt x="41073" y="35272"/>
                  </a:cubicBezTo>
                  <a:cubicBezTo>
                    <a:pt x="41305" y="34926"/>
                    <a:pt x="40965" y="34533"/>
                    <a:pt x="40623" y="34533"/>
                  </a:cubicBezTo>
                  <a:cubicBezTo>
                    <a:pt x="40510" y="34533"/>
                    <a:pt x="40397" y="34576"/>
                    <a:pt x="40303" y="34678"/>
                  </a:cubicBezTo>
                  <a:cubicBezTo>
                    <a:pt x="40264" y="34721"/>
                    <a:pt x="40221" y="34759"/>
                    <a:pt x="40182" y="34802"/>
                  </a:cubicBezTo>
                  <a:cubicBezTo>
                    <a:pt x="38576" y="35493"/>
                    <a:pt x="36776" y="35781"/>
                    <a:pt x="34939" y="35781"/>
                  </a:cubicBezTo>
                  <a:cubicBezTo>
                    <a:pt x="32158" y="35781"/>
                    <a:pt x="29291" y="35120"/>
                    <a:pt x="26872" y="34195"/>
                  </a:cubicBezTo>
                  <a:cubicBezTo>
                    <a:pt x="22740" y="32615"/>
                    <a:pt x="19440" y="28767"/>
                    <a:pt x="17669" y="24796"/>
                  </a:cubicBezTo>
                  <a:cubicBezTo>
                    <a:pt x="13963" y="16488"/>
                    <a:pt x="19475" y="6361"/>
                    <a:pt x="25927" y="919"/>
                  </a:cubicBezTo>
                  <a:cubicBezTo>
                    <a:pt x="26026" y="836"/>
                    <a:pt x="26039" y="721"/>
                    <a:pt x="26001" y="619"/>
                  </a:cubicBezTo>
                  <a:cubicBezTo>
                    <a:pt x="26127" y="404"/>
                    <a:pt x="25980" y="45"/>
                    <a:pt x="25675" y="29"/>
                  </a:cubicBezTo>
                  <a:cubicBezTo>
                    <a:pt x="25324" y="10"/>
                    <a:pt x="24968" y="0"/>
                    <a:pt x="24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4637400" y="3007200"/>
              <a:ext cx="166350" cy="120300"/>
            </a:xfrm>
            <a:custGeom>
              <a:avLst/>
              <a:gdLst/>
              <a:ahLst/>
              <a:cxnLst/>
              <a:rect l="l" t="t" r="r" b="b"/>
              <a:pathLst>
                <a:path w="6654" h="4812" extrusionOk="0">
                  <a:moveTo>
                    <a:pt x="3459" y="0"/>
                  </a:moveTo>
                  <a:cubicBezTo>
                    <a:pt x="3423" y="0"/>
                    <a:pt x="3386" y="10"/>
                    <a:pt x="3350" y="32"/>
                  </a:cubicBezTo>
                  <a:cubicBezTo>
                    <a:pt x="1877" y="918"/>
                    <a:pt x="0" y="3657"/>
                    <a:pt x="2433" y="4628"/>
                  </a:cubicBezTo>
                  <a:cubicBezTo>
                    <a:pt x="2747" y="4753"/>
                    <a:pt x="3089" y="4812"/>
                    <a:pt x="3433" y="4812"/>
                  </a:cubicBezTo>
                  <a:cubicBezTo>
                    <a:pt x="5012" y="4812"/>
                    <a:pt x="6654" y="3575"/>
                    <a:pt x="5990" y="1832"/>
                  </a:cubicBezTo>
                  <a:cubicBezTo>
                    <a:pt x="5931" y="1676"/>
                    <a:pt x="5804" y="1607"/>
                    <a:pt x="5679" y="1607"/>
                  </a:cubicBezTo>
                  <a:cubicBezTo>
                    <a:pt x="5496" y="1607"/>
                    <a:pt x="5317" y="1757"/>
                    <a:pt x="5368" y="2003"/>
                  </a:cubicBezTo>
                  <a:cubicBezTo>
                    <a:pt x="5614" y="3198"/>
                    <a:pt x="4574" y="4020"/>
                    <a:pt x="3500" y="4020"/>
                  </a:cubicBezTo>
                  <a:cubicBezTo>
                    <a:pt x="3192" y="4020"/>
                    <a:pt x="2881" y="3953"/>
                    <a:pt x="2597" y="3807"/>
                  </a:cubicBezTo>
                  <a:cubicBezTo>
                    <a:pt x="1142" y="3059"/>
                    <a:pt x="2854" y="1012"/>
                    <a:pt x="3633" y="398"/>
                  </a:cubicBezTo>
                  <a:cubicBezTo>
                    <a:pt x="3809" y="259"/>
                    <a:pt x="3647" y="0"/>
                    <a:pt x="3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4895025" y="3376800"/>
              <a:ext cx="110925" cy="95100"/>
            </a:xfrm>
            <a:custGeom>
              <a:avLst/>
              <a:gdLst/>
              <a:ahLst/>
              <a:cxnLst/>
              <a:rect l="l" t="t" r="r" b="b"/>
              <a:pathLst>
                <a:path w="4437" h="3804" extrusionOk="0">
                  <a:moveTo>
                    <a:pt x="1768" y="0"/>
                  </a:moveTo>
                  <a:cubicBezTo>
                    <a:pt x="1726" y="0"/>
                    <a:pt x="1681" y="11"/>
                    <a:pt x="1634" y="35"/>
                  </a:cubicBezTo>
                  <a:cubicBezTo>
                    <a:pt x="1" y="883"/>
                    <a:pt x="115" y="3308"/>
                    <a:pt x="2005" y="3751"/>
                  </a:cubicBezTo>
                  <a:cubicBezTo>
                    <a:pt x="2154" y="3786"/>
                    <a:pt x="2305" y="3803"/>
                    <a:pt x="2455" y="3803"/>
                  </a:cubicBezTo>
                  <a:cubicBezTo>
                    <a:pt x="3102" y="3803"/>
                    <a:pt x="3718" y="3480"/>
                    <a:pt x="4048" y="2892"/>
                  </a:cubicBezTo>
                  <a:cubicBezTo>
                    <a:pt x="4436" y="2195"/>
                    <a:pt x="4419" y="1215"/>
                    <a:pt x="3690" y="774"/>
                  </a:cubicBezTo>
                  <a:cubicBezTo>
                    <a:pt x="3647" y="748"/>
                    <a:pt x="3600" y="736"/>
                    <a:pt x="3554" y="736"/>
                  </a:cubicBezTo>
                  <a:cubicBezTo>
                    <a:pt x="3379" y="736"/>
                    <a:pt x="3215" y="906"/>
                    <a:pt x="3273" y="1094"/>
                  </a:cubicBezTo>
                  <a:cubicBezTo>
                    <a:pt x="3389" y="1481"/>
                    <a:pt x="3488" y="1912"/>
                    <a:pt x="3340" y="2301"/>
                  </a:cubicBezTo>
                  <a:cubicBezTo>
                    <a:pt x="3181" y="2712"/>
                    <a:pt x="2833" y="2943"/>
                    <a:pt x="2425" y="2943"/>
                  </a:cubicBezTo>
                  <a:cubicBezTo>
                    <a:pt x="2339" y="2943"/>
                    <a:pt x="2249" y="2933"/>
                    <a:pt x="2158" y="2911"/>
                  </a:cubicBezTo>
                  <a:cubicBezTo>
                    <a:pt x="998" y="2637"/>
                    <a:pt x="1012" y="1085"/>
                    <a:pt x="1905" y="498"/>
                  </a:cubicBezTo>
                  <a:cubicBezTo>
                    <a:pt x="2150" y="338"/>
                    <a:pt x="2006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4722725" y="2734825"/>
              <a:ext cx="55025" cy="40775"/>
            </a:xfrm>
            <a:custGeom>
              <a:avLst/>
              <a:gdLst/>
              <a:ahLst/>
              <a:cxnLst/>
              <a:rect l="l" t="t" r="r" b="b"/>
              <a:pathLst>
                <a:path w="2201" h="1631" extrusionOk="0">
                  <a:moveTo>
                    <a:pt x="332" y="1"/>
                  </a:moveTo>
                  <a:cubicBezTo>
                    <a:pt x="152" y="1"/>
                    <a:pt x="1" y="219"/>
                    <a:pt x="163" y="386"/>
                  </a:cubicBezTo>
                  <a:cubicBezTo>
                    <a:pt x="429" y="659"/>
                    <a:pt x="709" y="919"/>
                    <a:pt x="1014" y="1152"/>
                  </a:cubicBezTo>
                  <a:cubicBezTo>
                    <a:pt x="1268" y="1346"/>
                    <a:pt x="1588" y="1630"/>
                    <a:pt x="1926" y="1630"/>
                  </a:cubicBezTo>
                  <a:cubicBezTo>
                    <a:pt x="1939" y="1630"/>
                    <a:pt x="1952" y="1630"/>
                    <a:pt x="1965" y="1629"/>
                  </a:cubicBezTo>
                  <a:cubicBezTo>
                    <a:pt x="2116" y="1619"/>
                    <a:pt x="2200" y="1472"/>
                    <a:pt x="2132" y="1336"/>
                  </a:cubicBezTo>
                  <a:cubicBezTo>
                    <a:pt x="1991" y="1056"/>
                    <a:pt x="1637" y="906"/>
                    <a:pt x="1387" y="738"/>
                  </a:cubicBezTo>
                  <a:cubicBezTo>
                    <a:pt x="1075" y="529"/>
                    <a:pt x="774" y="303"/>
                    <a:pt x="487" y="61"/>
                  </a:cubicBezTo>
                  <a:cubicBezTo>
                    <a:pt x="437" y="19"/>
                    <a:pt x="383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4707600" y="2778025"/>
              <a:ext cx="47225" cy="37900"/>
            </a:xfrm>
            <a:custGeom>
              <a:avLst/>
              <a:gdLst/>
              <a:ahLst/>
              <a:cxnLst/>
              <a:rect l="l" t="t" r="r" b="b"/>
              <a:pathLst>
                <a:path w="1889" h="1516" extrusionOk="0">
                  <a:moveTo>
                    <a:pt x="320" y="1"/>
                  </a:moveTo>
                  <a:cubicBezTo>
                    <a:pt x="149" y="1"/>
                    <a:pt x="0" y="228"/>
                    <a:pt x="149" y="396"/>
                  </a:cubicBezTo>
                  <a:cubicBezTo>
                    <a:pt x="385" y="664"/>
                    <a:pt x="646" y="912"/>
                    <a:pt x="926" y="1135"/>
                  </a:cubicBezTo>
                  <a:cubicBezTo>
                    <a:pt x="1140" y="1303"/>
                    <a:pt x="1370" y="1516"/>
                    <a:pt x="1648" y="1516"/>
                  </a:cubicBezTo>
                  <a:cubicBezTo>
                    <a:pt x="1677" y="1516"/>
                    <a:pt x="1706" y="1513"/>
                    <a:pt x="1736" y="1508"/>
                  </a:cubicBezTo>
                  <a:cubicBezTo>
                    <a:pt x="1824" y="1494"/>
                    <a:pt x="1888" y="1375"/>
                    <a:pt x="1858" y="1294"/>
                  </a:cubicBezTo>
                  <a:cubicBezTo>
                    <a:pt x="1756" y="1018"/>
                    <a:pt x="1460" y="900"/>
                    <a:pt x="1232" y="737"/>
                  </a:cubicBezTo>
                  <a:cubicBezTo>
                    <a:pt x="958" y="541"/>
                    <a:pt x="708" y="315"/>
                    <a:pt x="474" y="72"/>
                  </a:cubicBezTo>
                  <a:cubicBezTo>
                    <a:pt x="426" y="22"/>
                    <a:pt x="372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5102250" y="3440125"/>
              <a:ext cx="42425" cy="36350"/>
            </a:xfrm>
            <a:custGeom>
              <a:avLst/>
              <a:gdLst/>
              <a:ahLst/>
              <a:cxnLst/>
              <a:rect l="l" t="t" r="r" b="b"/>
              <a:pathLst>
                <a:path w="1697" h="1454" extrusionOk="0">
                  <a:moveTo>
                    <a:pt x="330" y="1"/>
                  </a:moveTo>
                  <a:cubicBezTo>
                    <a:pt x="144" y="1"/>
                    <a:pt x="0" y="275"/>
                    <a:pt x="154" y="436"/>
                  </a:cubicBezTo>
                  <a:cubicBezTo>
                    <a:pt x="488" y="785"/>
                    <a:pt x="840" y="1292"/>
                    <a:pt x="1317" y="1440"/>
                  </a:cubicBezTo>
                  <a:cubicBezTo>
                    <a:pt x="1345" y="1449"/>
                    <a:pt x="1372" y="1453"/>
                    <a:pt x="1397" y="1453"/>
                  </a:cubicBezTo>
                  <a:cubicBezTo>
                    <a:pt x="1587" y="1453"/>
                    <a:pt x="1696" y="1225"/>
                    <a:pt x="1616" y="1052"/>
                  </a:cubicBezTo>
                  <a:cubicBezTo>
                    <a:pt x="1503" y="812"/>
                    <a:pt x="1290" y="666"/>
                    <a:pt x="1084" y="508"/>
                  </a:cubicBezTo>
                  <a:cubicBezTo>
                    <a:pt x="879" y="350"/>
                    <a:pt x="667" y="199"/>
                    <a:pt x="457" y="45"/>
                  </a:cubicBezTo>
                  <a:cubicBezTo>
                    <a:pt x="414" y="14"/>
                    <a:pt x="371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5086125" y="3471225"/>
              <a:ext cx="32200" cy="21550"/>
            </a:xfrm>
            <a:custGeom>
              <a:avLst/>
              <a:gdLst/>
              <a:ahLst/>
              <a:cxnLst/>
              <a:rect l="l" t="t" r="r" b="b"/>
              <a:pathLst>
                <a:path w="1288" h="862" extrusionOk="0">
                  <a:moveTo>
                    <a:pt x="375" y="0"/>
                  </a:moveTo>
                  <a:cubicBezTo>
                    <a:pt x="176" y="0"/>
                    <a:pt x="0" y="255"/>
                    <a:pt x="184" y="429"/>
                  </a:cubicBezTo>
                  <a:cubicBezTo>
                    <a:pt x="365" y="600"/>
                    <a:pt x="691" y="862"/>
                    <a:pt x="974" y="862"/>
                  </a:cubicBezTo>
                  <a:cubicBezTo>
                    <a:pt x="1063" y="862"/>
                    <a:pt x="1147" y="836"/>
                    <a:pt x="1222" y="774"/>
                  </a:cubicBezTo>
                  <a:cubicBezTo>
                    <a:pt x="1288" y="720"/>
                    <a:pt x="1278" y="629"/>
                    <a:pt x="1251" y="562"/>
                  </a:cubicBezTo>
                  <a:cubicBezTo>
                    <a:pt x="1193" y="426"/>
                    <a:pt x="1071" y="397"/>
                    <a:pt x="944" y="339"/>
                  </a:cubicBezTo>
                  <a:cubicBezTo>
                    <a:pt x="797" y="274"/>
                    <a:pt x="660" y="182"/>
                    <a:pt x="543" y="71"/>
                  </a:cubicBezTo>
                  <a:cubicBezTo>
                    <a:pt x="490" y="21"/>
                    <a:pt x="431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8"/>
          <p:cNvSpPr/>
          <p:nvPr/>
        </p:nvSpPr>
        <p:spPr>
          <a:xfrm>
            <a:off x="6431975" y="162325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8"/>
          <p:cNvSpPr/>
          <p:nvPr/>
        </p:nvSpPr>
        <p:spPr>
          <a:xfrm>
            <a:off x="6770175" y="67197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8695900" y="156077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8"/>
          <p:cNvSpPr/>
          <p:nvPr/>
        </p:nvSpPr>
        <p:spPr>
          <a:xfrm>
            <a:off x="7764163" y="58407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D8EC7-9DF2-41C8-9C6E-266730726150}"/>
              </a:ext>
            </a:extLst>
          </p:cNvPr>
          <p:cNvSpPr txBox="1"/>
          <p:nvPr/>
        </p:nvSpPr>
        <p:spPr>
          <a:xfrm>
            <a:off x="739796" y="2029594"/>
            <a:ext cx="76244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SpaceX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запропонувала та прагне до розширення контингенту людей, для яких відкривається можливість подорожувати у космос. Через це більшість людей вливають значні гроші у космічну промисловість тим самим здешевлюючи та приносячи популярність цій галузі.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title"/>
          </p:nvPr>
        </p:nvSpPr>
        <p:spPr>
          <a:xfrm>
            <a:off x="2629009" y="2439318"/>
            <a:ext cx="3880575" cy="1991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4.	</a:t>
            </a:r>
            <a:r>
              <a:rPr lang="ru-RU" sz="3200" dirty="0" err="1"/>
              <a:t>Нові</a:t>
            </a:r>
            <a:r>
              <a:rPr lang="ru-RU" sz="3200" dirty="0"/>
              <a:t> </a:t>
            </a:r>
            <a:r>
              <a:rPr lang="ru-RU" sz="3200" dirty="0" err="1"/>
              <a:t>технології</a:t>
            </a:r>
            <a:r>
              <a:rPr lang="ru-RU" sz="3200" dirty="0"/>
              <a:t> у </a:t>
            </a:r>
            <a:r>
              <a:rPr lang="ru-RU" sz="3200" dirty="0" err="1"/>
              <a:t>виробництві</a:t>
            </a:r>
            <a:r>
              <a:rPr lang="ru-RU" sz="3200" dirty="0"/>
              <a:t>, </a:t>
            </a:r>
            <a:r>
              <a:rPr lang="ru-RU" sz="3200" dirty="0" err="1"/>
              <a:t>веденні</a:t>
            </a:r>
            <a:r>
              <a:rPr lang="ru-RU" sz="3200" dirty="0"/>
              <a:t>, </a:t>
            </a:r>
            <a:r>
              <a:rPr lang="ru-RU" sz="3200" dirty="0" err="1"/>
              <a:t>організації</a:t>
            </a:r>
            <a:r>
              <a:rPr lang="ru-RU" sz="3200" dirty="0"/>
              <a:t> та </a:t>
            </a:r>
            <a:r>
              <a:rPr lang="ru-RU" sz="3200" dirty="0" err="1"/>
              <a:t>плануванні</a:t>
            </a:r>
            <a:r>
              <a:rPr lang="ru-RU" sz="3200" dirty="0"/>
              <a:t> </a:t>
            </a:r>
            <a:r>
              <a:rPr lang="ru-RU" sz="3200" dirty="0" err="1"/>
              <a:t>бізнесу</a:t>
            </a:r>
            <a:r>
              <a:rPr lang="ru-RU" sz="3200" dirty="0"/>
              <a:t>.</a:t>
            </a:r>
          </a:p>
        </p:txBody>
      </p:sp>
      <p:sp>
        <p:nvSpPr>
          <p:cNvPr id="505" name="Google Shape;505;p31"/>
          <p:cNvSpPr/>
          <p:nvPr/>
        </p:nvSpPr>
        <p:spPr>
          <a:xfrm>
            <a:off x="619875" y="2269613"/>
            <a:ext cx="893150" cy="604275"/>
          </a:xfrm>
          <a:custGeom>
            <a:avLst/>
            <a:gdLst/>
            <a:ahLst/>
            <a:cxnLst/>
            <a:rect l="l" t="t" r="r" b="b"/>
            <a:pathLst>
              <a:path w="35726" h="24171" extrusionOk="0">
                <a:moveTo>
                  <a:pt x="9997" y="1"/>
                </a:moveTo>
                <a:cubicBezTo>
                  <a:pt x="6262" y="1"/>
                  <a:pt x="2449" y="1080"/>
                  <a:pt x="1643" y="4942"/>
                </a:cubicBezTo>
                <a:cubicBezTo>
                  <a:pt x="426" y="10769"/>
                  <a:pt x="6044" y="14986"/>
                  <a:pt x="10266" y="18070"/>
                </a:cubicBezTo>
                <a:cubicBezTo>
                  <a:pt x="14555" y="21203"/>
                  <a:pt x="19534" y="24171"/>
                  <a:pt x="24813" y="24171"/>
                </a:cubicBezTo>
                <a:cubicBezTo>
                  <a:pt x="25488" y="24171"/>
                  <a:pt x="26169" y="24122"/>
                  <a:pt x="26853" y="24019"/>
                </a:cubicBezTo>
                <a:cubicBezTo>
                  <a:pt x="31166" y="23371"/>
                  <a:pt x="35725" y="19380"/>
                  <a:pt x="32484" y="14760"/>
                </a:cubicBezTo>
                <a:cubicBezTo>
                  <a:pt x="30856" y="12437"/>
                  <a:pt x="28036" y="10671"/>
                  <a:pt x="25676" y="9199"/>
                </a:cubicBezTo>
                <a:cubicBezTo>
                  <a:pt x="22906" y="7473"/>
                  <a:pt x="19949" y="6065"/>
                  <a:pt x="16862" y="5003"/>
                </a:cubicBezTo>
                <a:cubicBezTo>
                  <a:pt x="15352" y="4483"/>
                  <a:pt x="13684" y="3986"/>
                  <a:pt x="12084" y="3986"/>
                </a:cubicBezTo>
                <a:cubicBezTo>
                  <a:pt x="11091" y="3986"/>
                  <a:pt x="10123" y="4178"/>
                  <a:pt x="9235" y="4674"/>
                </a:cubicBezTo>
                <a:cubicBezTo>
                  <a:pt x="7452" y="5673"/>
                  <a:pt x="6587" y="7580"/>
                  <a:pt x="7290" y="9623"/>
                </a:cubicBezTo>
                <a:cubicBezTo>
                  <a:pt x="8983" y="14536"/>
                  <a:pt x="15020" y="18154"/>
                  <a:pt x="19790" y="19143"/>
                </a:cubicBezTo>
                <a:cubicBezTo>
                  <a:pt x="20709" y="19335"/>
                  <a:pt x="21888" y="19570"/>
                  <a:pt x="23010" y="19570"/>
                </a:cubicBezTo>
                <a:cubicBezTo>
                  <a:pt x="24381" y="19570"/>
                  <a:pt x="25666" y="19219"/>
                  <a:pt x="26283" y="18010"/>
                </a:cubicBezTo>
                <a:cubicBezTo>
                  <a:pt x="27514" y="15604"/>
                  <a:pt x="25276" y="13178"/>
                  <a:pt x="23392" y="11796"/>
                </a:cubicBezTo>
                <a:cubicBezTo>
                  <a:pt x="21856" y="10670"/>
                  <a:pt x="19220" y="9010"/>
                  <a:pt x="17030" y="9010"/>
                </a:cubicBezTo>
                <a:cubicBezTo>
                  <a:pt x="16577" y="9010"/>
                  <a:pt x="16143" y="9081"/>
                  <a:pt x="15742" y="9243"/>
                </a:cubicBezTo>
                <a:cubicBezTo>
                  <a:pt x="15609" y="9297"/>
                  <a:pt x="15482" y="9365"/>
                  <a:pt x="15364" y="9447"/>
                </a:cubicBezTo>
                <a:cubicBezTo>
                  <a:pt x="15448" y="9466"/>
                  <a:pt x="15531" y="9494"/>
                  <a:pt x="15614" y="9518"/>
                </a:cubicBezTo>
                <a:cubicBezTo>
                  <a:pt x="15038" y="9748"/>
                  <a:pt x="14656" y="10257"/>
                  <a:pt x="14815" y="11120"/>
                </a:cubicBezTo>
                <a:cubicBezTo>
                  <a:pt x="14970" y="11958"/>
                  <a:pt x="15757" y="12701"/>
                  <a:pt x="16336" y="13291"/>
                </a:cubicBezTo>
                <a:cubicBezTo>
                  <a:pt x="17102" y="14074"/>
                  <a:pt x="17966" y="14884"/>
                  <a:pt x="19008" y="15245"/>
                </a:cubicBezTo>
                <a:cubicBezTo>
                  <a:pt x="19026" y="15251"/>
                  <a:pt x="19044" y="15254"/>
                  <a:pt x="19062" y="15254"/>
                </a:cubicBezTo>
                <a:cubicBezTo>
                  <a:pt x="19201" y="15254"/>
                  <a:pt x="19318" y="15077"/>
                  <a:pt x="19223" y="14951"/>
                </a:cubicBezTo>
                <a:cubicBezTo>
                  <a:pt x="18655" y="14205"/>
                  <a:pt x="17912" y="13614"/>
                  <a:pt x="17295" y="12906"/>
                </a:cubicBezTo>
                <a:cubicBezTo>
                  <a:pt x="16954" y="12515"/>
                  <a:pt x="16439" y="11992"/>
                  <a:pt x="16226" y="11506"/>
                </a:cubicBezTo>
                <a:cubicBezTo>
                  <a:pt x="15859" y="10672"/>
                  <a:pt x="16163" y="10143"/>
                  <a:pt x="16823" y="10060"/>
                </a:cubicBezTo>
                <a:cubicBezTo>
                  <a:pt x="16894" y="10105"/>
                  <a:pt x="16967" y="10148"/>
                  <a:pt x="17033" y="10195"/>
                </a:cubicBezTo>
                <a:cubicBezTo>
                  <a:pt x="17035" y="10191"/>
                  <a:pt x="17038" y="10187"/>
                  <a:pt x="17040" y="10182"/>
                </a:cubicBezTo>
                <a:cubicBezTo>
                  <a:pt x="17357" y="10243"/>
                  <a:pt x="17674" y="10303"/>
                  <a:pt x="17991" y="10363"/>
                </a:cubicBezTo>
                <a:cubicBezTo>
                  <a:pt x="18575" y="10518"/>
                  <a:pt x="19167" y="10760"/>
                  <a:pt x="19721" y="11007"/>
                </a:cubicBezTo>
                <a:cubicBezTo>
                  <a:pt x="20606" y="11396"/>
                  <a:pt x="21456" y="11863"/>
                  <a:pt x="22258" y="12404"/>
                </a:cubicBezTo>
                <a:cubicBezTo>
                  <a:pt x="23444" y="13207"/>
                  <a:pt x="24743" y="14259"/>
                  <a:pt x="25285" y="15627"/>
                </a:cubicBezTo>
                <a:cubicBezTo>
                  <a:pt x="26094" y="17672"/>
                  <a:pt x="23877" y="18308"/>
                  <a:pt x="22266" y="18308"/>
                </a:cubicBezTo>
                <a:cubicBezTo>
                  <a:pt x="22092" y="18308"/>
                  <a:pt x="21924" y="18301"/>
                  <a:pt x="21768" y="18287"/>
                </a:cubicBezTo>
                <a:cubicBezTo>
                  <a:pt x="17816" y="17930"/>
                  <a:pt x="13940" y="16031"/>
                  <a:pt x="11087" y="13159"/>
                </a:cubicBezTo>
                <a:cubicBezTo>
                  <a:pt x="9546" y="11605"/>
                  <a:pt x="7460" y="9228"/>
                  <a:pt x="8528" y="7050"/>
                </a:cubicBezTo>
                <a:cubicBezTo>
                  <a:pt x="9232" y="5613"/>
                  <a:pt x="10614" y="5152"/>
                  <a:pt x="12101" y="5152"/>
                </a:cubicBezTo>
                <a:cubicBezTo>
                  <a:pt x="13181" y="5152"/>
                  <a:pt x="14315" y="5395"/>
                  <a:pt x="15285" y="5683"/>
                </a:cubicBezTo>
                <a:cubicBezTo>
                  <a:pt x="19431" y="6912"/>
                  <a:pt x="23429" y="8940"/>
                  <a:pt x="27011" y="11433"/>
                </a:cubicBezTo>
                <a:cubicBezTo>
                  <a:pt x="28709" y="12616"/>
                  <a:pt x="30794" y="14022"/>
                  <a:pt x="31864" y="15855"/>
                </a:cubicBezTo>
                <a:cubicBezTo>
                  <a:pt x="33296" y="18311"/>
                  <a:pt x="31792" y="20695"/>
                  <a:pt x="29704" y="21898"/>
                </a:cubicBezTo>
                <a:cubicBezTo>
                  <a:pt x="28248" y="22736"/>
                  <a:pt x="26580" y="23081"/>
                  <a:pt x="24866" y="23081"/>
                </a:cubicBezTo>
                <a:cubicBezTo>
                  <a:pt x="22520" y="23081"/>
                  <a:pt x="20087" y="22435"/>
                  <a:pt x="17984" y="21520"/>
                </a:cubicBezTo>
                <a:cubicBezTo>
                  <a:pt x="14030" y="19797"/>
                  <a:pt x="10212" y="17031"/>
                  <a:pt x="6951" y="14190"/>
                </a:cubicBezTo>
                <a:cubicBezTo>
                  <a:pt x="3841" y="11480"/>
                  <a:pt x="0" y="5290"/>
                  <a:pt x="4596" y="2313"/>
                </a:cubicBezTo>
                <a:cubicBezTo>
                  <a:pt x="6094" y="1343"/>
                  <a:pt x="7967" y="976"/>
                  <a:pt x="9930" y="976"/>
                </a:cubicBezTo>
                <a:cubicBezTo>
                  <a:pt x="12729" y="976"/>
                  <a:pt x="15710" y="1723"/>
                  <a:pt x="18042" y="2536"/>
                </a:cubicBezTo>
                <a:cubicBezTo>
                  <a:pt x="22773" y="4184"/>
                  <a:pt x="26939" y="7098"/>
                  <a:pt x="31302" y="9546"/>
                </a:cubicBezTo>
                <a:cubicBezTo>
                  <a:pt x="31342" y="9568"/>
                  <a:pt x="31382" y="9577"/>
                  <a:pt x="31420" y="9577"/>
                </a:cubicBezTo>
                <a:cubicBezTo>
                  <a:pt x="31628" y="9577"/>
                  <a:pt x="31797" y="9300"/>
                  <a:pt x="31593" y="9142"/>
                </a:cubicBezTo>
                <a:cubicBezTo>
                  <a:pt x="26446" y="5186"/>
                  <a:pt x="20528" y="1556"/>
                  <a:pt x="14153" y="393"/>
                </a:cubicBezTo>
                <a:cubicBezTo>
                  <a:pt x="12902" y="165"/>
                  <a:pt x="11455" y="1"/>
                  <a:pt x="99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1"/>
          <p:cNvGrpSpPr/>
          <p:nvPr/>
        </p:nvGrpSpPr>
        <p:grpSpPr>
          <a:xfrm>
            <a:off x="-204259" y="268836"/>
            <a:ext cx="2047920" cy="1561390"/>
            <a:chOff x="4953225" y="4376400"/>
            <a:chExt cx="1442400" cy="1099725"/>
          </a:xfrm>
        </p:grpSpPr>
        <p:sp>
          <p:nvSpPr>
            <p:cNvPr id="507" name="Google Shape;507;p31"/>
            <p:cNvSpPr/>
            <p:nvPr/>
          </p:nvSpPr>
          <p:spPr>
            <a:xfrm>
              <a:off x="5550475" y="4859950"/>
              <a:ext cx="66300" cy="91550"/>
            </a:xfrm>
            <a:custGeom>
              <a:avLst/>
              <a:gdLst/>
              <a:ahLst/>
              <a:cxnLst/>
              <a:rect l="l" t="t" r="r" b="b"/>
              <a:pathLst>
                <a:path w="2652" h="3662" extrusionOk="0">
                  <a:moveTo>
                    <a:pt x="2130" y="1"/>
                  </a:moveTo>
                  <a:cubicBezTo>
                    <a:pt x="2050" y="1"/>
                    <a:pt x="1971" y="18"/>
                    <a:pt x="1903" y="56"/>
                  </a:cubicBezTo>
                  <a:cubicBezTo>
                    <a:pt x="1325" y="376"/>
                    <a:pt x="972" y="1005"/>
                    <a:pt x="661" y="1565"/>
                  </a:cubicBezTo>
                  <a:cubicBezTo>
                    <a:pt x="382" y="2072"/>
                    <a:pt x="0" y="2786"/>
                    <a:pt x="238" y="3370"/>
                  </a:cubicBezTo>
                  <a:cubicBezTo>
                    <a:pt x="298" y="3518"/>
                    <a:pt x="438" y="3662"/>
                    <a:pt x="606" y="3662"/>
                  </a:cubicBezTo>
                  <a:cubicBezTo>
                    <a:pt x="641" y="3662"/>
                    <a:pt x="678" y="3655"/>
                    <a:pt x="716" y="3641"/>
                  </a:cubicBezTo>
                  <a:cubicBezTo>
                    <a:pt x="1306" y="3419"/>
                    <a:pt x="1587" y="2797"/>
                    <a:pt x="1865" y="2269"/>
                  </a:cubicBezTo>
                  <a:cubicBezTo>
                    <a:pt x="2170" y="1687"/>
                    <a:pt x="2537" y="1130"/>
                    <a:pt x="2616" y="466"/>
                  </a:cubicBezTo>
                  <a:cubicBezTo>
                    <a:pt x="2652" y="180"/>
                    <a:pt x="2385" y="1"/>
                    <a:pt x="2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5484000" y="4968825"/>
              <a:ext cx="67125" cy="71225"/>
            </a:xfrm>
            <a:custGeom>
              <a:avLst/>
              <a:gdLst/>
              <a:ahLst/>
              <a:cxnLst/>
              <a:rect l="l" t="t" r="r" b="b"/>
              <a:pathLst>
                <a:path w="2685" h="2849" extrusionOk="0">
                  <a:moveTo>
                    <a:pt x="2061" y="0"/>
                  </a:moveTo>
                  <a:cubicBezTo>
                    <a:pt x="1975" y="0"/>
                    <a:pt x="1887" y="24"/>
                    <a:pt x="1805" y="79"/>
                  </a:cubicBezTo>
                  <a:cubicBezTo>
                    <a:pt x="1185" y="491"/>
                    <a:pt x="691" y="1169"/>
                    <a:pt x="303" y="1797"/>
                  </a:cubicBezTo>
                  <a:cubicBezTo>
                    <a:pt x="1" y="2286"/>
                    <a:pt x="467" y="2849"/>
                    <a:pt x="937" y="2849"/>
                  </a:cubicBezTo>
                  <a:cubicBezTo>
                    <a:pt x="1096" y="2849"/>
                    <a:pt x="1255" y="2785"/>
                    <a:pt x="1385" y="2633"/>
                  </a:cubicBezTo>
                  <a:cubicBezTo>
                    <a:pt x="1867" y="2073"/>
                    <a:pt x="2381" y="1399"/>
                    <a:pt x="2588" y="681"/>
                  </a:cubicBezTo>
                  <a:cubicBezTo>
                    <a:pt x="2684" y="342"/>
                    <a:pt x="2385" y="0"/>
                    <a:pt x="2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953225" y="4376400"/>
              <a:ext cx="1442400" cy="1099725"/>
            </a:xfrm>
            <a:custGeom>
              <a:avLst/>
              <a:gdLst/>
              <a:ahLst/>
              <a:cxnLst/>
              <a:rect l="l" t="t" r="r" b="b"/>
              <a:pathLst>
                <a:path w="57696" h="43989" extrusionOk="0">
                  <a:moveTo>
                    <a:pt x="37189" y="1126"/>
                  </a:moveTo>
                  <a:cubicBezTo>
                    <a:pt x="37515" y="1219"/>
                    <a:pt x="37859" y="1253"/>
                    <a:pt x="38195" y="1341"/>
                  </a:cubicBezTo>
                  <a:cubicBezTo>
                    <a:pt x="38587" y="1443"/>
                    <a:pt x="39205" y="1803"/>
                    <a:pt x="38481" y="2076"/>
                  </a:cubicBezTo>
                  <a:cubicBezTo>
                    <a:pt x="38426" y="2097"/>
                    <a:pt x="38349" y="2106"/>
                    <a:pt x="38258" y="2106"/>
                  </a:cubicBezTo>
                  <a:cubicBezTo>
                    <a:pt x="37838" y="2106"/>
                    <a:pt x="37128" y="1904"/>
                    <a:pt x="36965" y="1695"/>
                  </a:cubicBezTo>
                  <a:cubicBezTo>
                    <a:pt x="36835" y="1528"/>
                    <a:pt x="36792" y="1696"/>
                    <a:pt x="36947" y="1413"/>
                  </a:cubicBezTo>
                  <a:cubicBezTo>
                    <a:pt x="37008" y="1301"/>
                    <a:pt x="37094" y="1209"/>
                    <a:pt x="37189" y="1126"/>
                  </a:cubicBezTo>
                  <a:close/>
                  <a:moveTo>
                    <a:pt x="36735" y="3923"/>
                  </a:moveTo>
                  <a:lnTo>
                    <a:pt x="36735" y="3923"/>
                  </a:lnTo>
                  <a:cubicBezTo>
                    <a:pt x="36069" y="5612"/>
                    <a:pt x="35475" y="7335"/>
                    <a:pt x="34854" y="9041"/>
                  </a:cubicBezTo>
                  <a:cubicBezTo>
                    <a:pt x="34331" y="8838"/>
                    <a:pt x="33806" y="8639"/>
                    <a:pt x="33277" y="8451"/>
                  </a:cubicBezTo>
                  <a:cubicBezTo>
                    <a:pt x="34516" y="7042"/>
                    <a:pt x="35719" y="5494"/>
                    <a:pt x="36735" y="3923"/>
                  </a:cubicBezTo>
                  <a:close/>
                  <a:moveTo>
                    <a:pt x="26707" y="7873"/>
                  </a:moveTo>
                  <a:lnTo>
                    <a:pt x="26707" y="7873"/>
                  </a:lnTo>
                  <a:cubicBezTo>
                    <a:pt x="31448" y="9454"/>
                    <a:pt x="36083" y="10968"/>
                    <a:pt x="40523" y="13274"/>
                  </a:cubicBezTo>
                  <a:cubicBezTo>
                    <a:pt x="39263" y="14887"/>
                    <a:pt x="37349" y="15910"/>
                    <a:pt x="35332" y="15910"/>
                  </a:cubicBezTo>
                  <a:cubicBezTo>
                    <a:pt x="34732" y="15910"/>
                    <a:pt x="34123" y="15819"/>
                    <a:pt x="33519" y="15627"/>
                  </a:cubicBezTo>
                  <a:cubicBezTo>
                    <a:pt x="30656" y="14714"/>
                    <a:pt x="27158" y="10949"/>
                    <a:pt x="26707" y="7873"/>
                  </a:cubicBezTo>
                  <a:close/>
                  <a:moveTo>
                    <a:pt x="30819" y="15857"/>
                  </a:moveTo>
                  <a:cubicBezTo>
                    <a:pt x="31264" y="16155"/>
                    <a:pt x="31732" y="16418"/>
                    <a:pt x="32217" y="16645"/>
                  </a:cubicBezTo>
                  <a:cubicBezTo>
                    <a:pt x="32163" y="17114"/>
                    <a:pt x="32045" y="17550"/>
                    <a:pt x="31877" y="17990"/>
                  </a:cubicBezTo>
                  <a:cubicBezTo>
                    <a:pt x="31371" y="17790"/>
                    <a:pt x="30860" y="17605"/>
                    <a:pt x="30340" y="17450"/>
                  </a:cubicBezTo>
                  <a:cubicBezTo>
                    <a:pt x="30587" y="16947"/>
                    <a:pt x="30684" y="16397"/>
                    <a:pt x="30819" y="15857"/>
                  </a:cubicBezTo>
                  <a:close/>
                  <a:moveTo>
                    <a:pt x="3808" y="14618"/>
                  </a:moveTo>
                  <a:cubicBezTo>
                    <a:pt x="4927" y="15322"/>
                    <a:pt x="6053" y="16046"/>
                    <a:pt x="7187" y="16768"/>
                  </a:cubicBezTo>
                  <a:cubicBezTo>
                    <a:pt x="6611" y="17631"/>
                    <a:pt x="5832" y="18494"/>
                    <a:pt x="5527" y="19467"/>
                  </a:cubicBezTo>
                  <a:cubicBezTo>
                    <a:pt x="4745" y="19198"/>
                    <a:pt x="3705" y="19057"/>
                    <a:pt x="2991" y="18645"/>
                  </a:cubicBezTo>
                  <a:cubicBezTo>
                    <a:pt x="2949" y="18648"/>
                    <a:pt x="2908" y="18649"/>
                    <a:pt x="2869" y="18649"/>
                  </a:cubicBezTo>
                  <a:cubicBezTo>
                    <a:pt x="2187" y="18649"/>
                    <a:pt x="1858" y="18294"/>
                    <a:pt x="1880" y="17582"/>
                  </a:cubicBezTo>
                  <a:cubicBezTo>
                    <a:pt x="2234" y="17044"/>
                    <a:pt x="2587" y="16505"/>
                    <a:pt x="2940" y="15967"/>
                  </a:cubicBezTo>
                  <a:cubicBezTo>
                    <a:pt x="3231" y="15518"/>
                    <a:pt x="3519" y="15068"/>
                    <a:pt x="3808" y="14618"/>
                  </a:cubicBezTo>
                  <a:close/>
                  <a:moveTo>
                    <a:pt x="19398" y="20165"/>
                  </a:moveTo>
                  <a:cubicBezTo>
                    <a:pt x="19534" y="20247"/>
                    <a:pt x="19681" y="20318"/>
                    <a:pt x="19810" y="20391"/>
                  </a:cubicBezTo>
                  <a:cubicBezTo>
                    <a:pt x="20299" y="20660"/>
                    <a:pt x="20816" y="20873"/>
                    <a:pt x="21354" y="21025"/>
                  </a:cubicBezTo>
                  <a:cubicBezTo>
                    <a:pt x="21409" y="21042"/>
                    <a:pt x="21468" y="21051"/>
                    <a:pt x="21526" y="21051"/>
                  </a:cubicBezTo>
                  <a:cubicBezTo>
                    <a:pt x="21549" y="21051"/>
                    <a:pt x="21572" y="21050"/>
                    <a:pt x="21595" y="21047"/>
                  </a:cubicBezTo>
                  <a:lnTo>
                    <a:pt x="21595" y="21047"/>
                  </a:lnTo>
                  <a:cubicBezTo>
                    <a:pt x="21353" y="21459"/>
                    <a:pt x="21121" y="21878"/>
                    <a:pt x="20889" y="22297"/>
                  </a:cubicBezTo>
                  <a:cubicBezTo>
                    <a:pt x="20596" y="22194"/>
                    <a:pt x="20275" y="22141"/>
                    <a:pt x="19983" y="22064"/>
                  </a:cubicBezTo>
                  <a:cubicBezTo>
                    <a:pt x="19541" y="21949"/>
                    <a:pt x="19118" y="21802"/>
                    <a:pt x="18698" y="21640"/>
                  </a:cubicBezTo>
                  <a:cubicBezTo>
                    <a:pt x="18936" y="21150"/>
                    <a:pt x="19169" y="20658"/>
                    <a:pt x="19398" y="20165"/>
                  </a:cubicBezTo>
                  <a:close/>
                  <a:moveTo>
                    <a:pt x="6156" y="10979"/>
                  </a:moveTo>
                  <a:cubicBezTo>
                    <a:pt x="10400" y="13381"/>
                    <a:pt x="15528" y="13651"/>
                    <a:pt x="19675" y="16251"/>
                  </a:cubicBezTo>
                  <a:cubicBezTo>
                    <a:pt x="18436" y="19019"/>
                    <a:pt x="17100" y="21778"/>
                    <a:pt x="16096" y="24642"/>
                  </a:cubicBezTo>
                  <a:cubicBezTo>
                    <a:pt x="12995" y="22548"/>
                    <a:pt x="9540" y="20920"/>
                    <a:pt x="6020" y="19647"/>
                  </a:cubicBezTo>
                  <a:cubicBezTo>
                    <a:pt x="6827" y="19077"/>
                    <a:pt x="7392" y="18070"/>
                    <a:pt x="7886" y="17209"/>
                  </a:cubicBezTo>
                  <a:cubicBezTo>
                    <a:pt x="9147" y="18003"/>
                    <a:pt x="10421" y="18781"/>
                    <a:pt x="11714" y="19511"/>
                  </a:cubicBezTo>
                  <a:cubicBezTo>
                    <a:pt x="11496" y="20163"/>
                    <a:pt x="11357" y="20818"/>
                    <a:pt x="11344" y="21457"/>
                  </a:cubicBezTo>
                  <a:cubicBezTo>
                    <a:pt x="11339" y="21612"/>
                    <a:pt x="11456" y="21693"/>
                    <a:pt x="11579" y="21693"/>
                  </a:cubicBezTo>
                  <a:cubicBezTo>
                    <a:pt x="11661" y="21693"/>
                    <a:pt x="11747" y="21657"/>
                    <a:pt x="11800" y="21581"/>
                  </a:cubicBezTo>
                  <a:cubicBezTo>
                    <a:pt x="12139" y="21101"/>
                    <a:pt x="12392" y="20563"/>
                    <a:pt x="12619" y="20012"/>
                  </a:cubicBezTo>
                  <a:cubicBezTo>
                    <a:pt x="13940" y="20728"/>
                    <a:pt x="15282" y="21385"/>
                    <a:pt x="16650" y="21942"/>
                  </a:cubicBezTo>
                  <a:cubicBezTo>
                    <a:pt x="16696" y="21961"/>
                    <a:pt x="16740" y="21969"/>
                    <a:pt x="16783" y="21969"/>
                  </a:cubicBezTo>
                  <a:cubicBezTo>
                    <a:pt x="17126" y="21969"/>
                    <a:pt x="17308" y="21401"/>
                    <a:pt x="16959" y="21210"/>
                  </a:cubicBezTo>
                  <a:cubicBezTo>
                    <a:pt x="15638" y="20489"/>
                    <a:pt x="14323" y="19761"/>
                    <a:pt x="13011" y="19027"/>
                  </a:cubicBezTo>
                  <a:cubicBezTo>
                    <a:pt x="13127" y="18732"/>
                    <a:pt x="13246" y="18439"/>
                    <a:pt x="13377" y="18155"/>
                  </a:cubicBezTo>
                  <a:cubicBezTo>
                    <a:pt x="13909" y="17009"/>
                    <a:pt x="14487" y="15872"/>
                    <a:pt x="15120" y="14778"/>
                  </a:cubicBezTo>
                  <a:cubicBezTo>
                    <a:pt x="15259" y="14537"/>
                    <a:pt x="15060" y="14329"/>
                    <a:pt x="14849" y="14329"/>
                  </a:cubicBezTo>
                  <a:cubicBezTo>
                    <a:pt x="14755" y="14329"/>
                    <a:pt x="14659" y="14370"/>
                    <a:pt x="14589" y="14468"/>
                  </a:cubicBezTo>
                  <a:cubicBezTo>
                    <a:pt x="13765" y="15622"/>
                    <a:pt x="12774" y="17040"/>
                    <a:pt x="12106" y="18520"/>
                  </a:cubicBezTo>
                  <a:cubicBezTo>
                    <a:pt x="10847" y="17816"/>
                    <a:pt x="9589" y="17112"/>
                    <a:pt x="8330" y="16409"/>
                  </a:cubicBezTo>
                  <a:cubicBezTo>
                    <a:pt x="8852" y="15437"/>
                    <a:pt x="9303" y="14425"/>
                    <a:pt x="9713" y="13404"/>
                  </a:cubicBezTo>
                  <a:cubicBezTo>
                    <a:pt x="9798" y="13194"/>
                    <a:pt x="9588" y="13022"/>
                    <a:pt x="9396" y="13022"/>
                  </a:cubicBezTo>
                  <a:cubicBezTo>
                    <a:pt x="9300" y="13022"/>
                    <a:pt x="9207" y="13066"/>
                    <a:pt x="9160" y="13170"/>
                  </a:cubicBezTo>
                  <a:cubicBezTo>
                    <a:pt x="8708" y="14156"/>
                    <a:pt x="8191" y="15096"/>
                    <a:pt x="7638" y="16022"/>
                  </a:cubicBezTo>
                  <a:cubicBezTo>
                    <a:pt x="6477" y="15373"/>
                    <a:pt x="5314" y="14729"/>
                    <a:pt x="4147" y="14089"/>
                  </a:cubicBezTo>
                  <a:cubicBezTo>
                    <a:pt x="4813" y="13050"/>
                    <a:pt x="5480" y="12011"/>
                    <a:pt x="6156" y="10979"/>
                  </a:cubicBezTo>
                  <a:close/>
                  <a:moveTo>
                    <a:pt x="35537" y="26247"/>
                  </a:moveTo>
                  <a:cubicBezTo>
                    <a:pt x="36351" y="26793"/>
                    <a:pt x="37189" y="27351"/>
                    <a:pt x="38149" y="27559"/>
                  </a:cubicBezTo>
                  <a:cubicBezTo>
                    <a:pt x="37905" y="28058"/>
                    <a:pt x="37665" y="28561"/>
                    <a:pt x="37430" y="29065"/>
                  </a:cubicBezTo>
                  <a:cubicBezTo>
                    <a:pt x="37393" y="28946"/>
                    <a:pt x="37325" y="28838"/>
                    <a:pt x="37223" y="28765"/>
                  </a:cubicBezTo>
                  <a:cubicBezTo>
                    <a:pt x="36602" y="28325"/>
                    <a:pt x="35647" y="28216"/>
                    <a:pt x="34927" y="27994"/>
                  </a:cubicBezTo>
                  <a:cubicBezTo>
                    <a:pt x="34890" y="27982"/>
                    <a:pt x="34856" y="27986"/>
                    <a:pt x="34822" y="27984"/>
                  </a:cubicBezTo>
                  <a:cubicBezTo>
                    <a:pt x="35056" y="27410"/>
                    <a:pt x="35300" y="26830"/>
                    <a:pt x="35537" y="26247"/>
                  </a:cubicBezTo>
                  <a:close/>
                  <a:moveTo>
                    <a:pt x="45431" y="26724"/>
                  </a:moveTo>
                  <a:lnTo>
                    <a:pt x="45431" y="26724"/>
                  </a:lnTo>
                  <a:cubicBezTo>
                    <a:pt x="48870" y="28141"/>
                    <a:pt x="52370" y="29400"/>
                    <a:pt x="55940" y="30468"/>
                  </a:cubicBezTo>
                  <a:cubicBezTo>
                    <a:pt x="55348" y="31777"/>
                    <a:pt x="54756" y="33084"/>
                    <a:pt x="54162" y="34392"/>
                  </a:cubicBezTo>
                  <a:cubicBezTo>
                    <a:pt x="54116" y="34272"/>
                    <a:pt x="54020" y="34168"/>
                    <a:pt x="53851" y="34115"/>
                  </a:cubicBezTo>
                  <a:cubicBezTo>
                    <a:pt x="52208" y="33614"/>
                    <a:pt x="50577" y="33085"/>
                    <a:pt x="48952" y="32547"/>
                  </a:cubicBezTo>
                  <a:cubicBezTo>
                    <a:pt x="49297" y="31476"/>
                    <a:pt x="49687" y="30415"/>
                    <a:pt x="50133" y="29387"/>
                  </a:cubicBezTo>
                  <a:cubicBezTo>
                    <a:pt x="50234" y="29156"/>
                    <a:pt x="50043" y="28942"/>
                    <a:pt x="49855" y="28942"/>
                  </a:cubicBezTo>
                  <a:cubicBezTo>
                    <a:pt x="49770" y="28942"/>
                    <a:pt x="49686" y="28986"/>
                    <a:pt x="49629" y="29091"/>
                  </a:cubicBezTo>
                  <a:cubicBezTo>
                    <a:pt x="49139" y="30014"/>
                    <a:pt x="48539" y="31101"/>
                    <a:pt x="48033" y="32241"/>
                  </a:cubicBezTo>
                  <a:cubicBezTo>
                    <a:pt x="46830" y="31838"/>
                    <a:pt x="45630" y="31428"/>
                    <a:pt x="44431" y="31015"/>
                  </a:cubicBezTo>
                  <a:cubicBezTo>
                    <a:pt x="44839" y="29631"/>
                    <a:pt x="45306" y="28230"/>
                    <a:pt x="45438" y="26791"/>
                  </a:cubicBezTo>
                  <a:cubicBezTo>
                    <a:pt x="45440" y="26768"/>
                    <a:pt x="45437" y="26746"/>
                    <a:pt x="45431" y="26724"/>
                  </a:cubicBezTo>
                  <a:close/>
                  <a:moveTo>
                    <a:pt x="41046" y="24818"/>
                  </a:moveTo>
                  <a:cubicBezTo>
                    <a:pt x="42377" y="25429"/>
                    <a:pt x="43719" y="26015"/>
                    <a:pt x="45071" y="26577"/>
                  </a:cubicBezTo>
                  <a:cubicBezTo>
                    <a:pt x="45029" y="26595"/>
                    <a:pt x="44996" y="26626"/>
                    <a:pt x="44974" y="26665"/>
                  </a:cubicBezTo>
                  <a:cubicBezTo>
                    <a:pt x="44306" y="27926"/>
                    <a:pt x="43936" y="29337"/>
                    <a:pt x="43528" y="30702"/>
                  </a:cubicBezTo>
                  <a:cubicBezTo>
                    <a:pt x="42561" y="30367"/>
                    <a:pt x="41593" y="30028"/>
                    <a:pt x="40626" y="29687"/>
                  </a:cubicBezTo>
                  <a:cubicBezTo>
                    <a:pt x="40579" y="29671"/>
                    <a:pt x="40535" y="29664"/>
                    <a:pt x="40495" y="29664"/>
                  </a:cubicBezTo>
                  <a:cubicBezTo>
                    <a:pt x="40136" y="29664"/>
                    <a:pt x="40036" y="30251"/>
                    <a:pt x="40426" y="30408"/>
                  </a:cubicBezTo>
                  <a:cubicBezTo>
                    <a:pt x="41361" y="30785"/>
                    <a:pt x="42305" y="31184"/>
                    <a:pt x="43252" y="31585"/>
                  </a:cubicBezTo>
                  <a:cubicBezTo>
                    <a:pt x="42855" y="32819"/>
                    <a:pt x="42415" y="34072"/>
                    <a:pt x="42307" y="35354"/>
                  </a:cubicBezTo>
                  <a:cubicBezTo>
                    <a:pt x="42290" y="35559"/>
                    <a:pt x="42470" y="35681"/>
                    <a:pt x="42647" y="35681"/>
                  </a:cubicBezTo>
                  <a:cubicBezTo>
                    <a:pt x="42760" y="35681"/>
                    <a:pt x="42872" y="35632"/>
                    <a:pt x="42931" y="35523"/>
                  </a:cubicBezTo>
                  <a:cubicBezTo>
                    <a:pt x="43521" y="34428"/>
                    <a:pt x="43836" y="33182"/>
                    <a:pt x="44162" y="31970"/>
                  </a:cubicBezTo>
                  <a:cubicBezTo>
                    <a:pt x="45292" y="32445"/>
                    <a:pt x="46432" y="32917"/>
                    <a:pt x="47583" y="33348"/>
                  </a:cubicBezTo>
                  <a:cubicBezTo>
                    <a:pt x="47133" y="34581"/>
                    <a:pt x="46865" y="35832"/>
                    <a:pt x="47026" y="36971"/>
                  </a:cubicBezTo>
                  <a:cubicBezTo>
                    <a:pt x="47045" y="37109"/>
                    <a:pt x="47161" y="37173"/>
                    <a:pt x="47282" y="37173"/>
                  </a:cubicBezTo>
                  <a:cubicBezTo>
                    <a:pt x="47385" y="37173"/>
                    <a:pt x="47492" y="37126"/>
                    <a:pt x="47545" y="37039"/>
                  </a:cubicBezTo>
                  <a:cubicBezTo>
                    <a:pt x="48143" y="36051"/>
                    <a:pt x="48277" y="34823"/>
                    <a:pt x="48593" y="33715"/>
                  </a:cubicBezTo>
                  <a:cubicBezTo>
                    <a:pt x="50239" y="34291"/>
                    <a:pt x="51908" y="34770"/>
                    <a:pt x="53593" y="35046"/>
                  </a:cubicBezTo>
                  <a:cubicBezTo>
                    <a:pt x="53620" y="35051"/>
                    <a:pt x="53647" y="35053"/>
                    <a:pt x="53673" y="35053"/>
                  </a:cubicBezTo>
                  <a:cubicBezTo>
                    <a:pt x="53745" y="35053"/>
                    <a:pt x="53816" y="35038"/>
                    <a:pt x="53882" y="35008"/>
                  </a:cubicBezTo>
                  <a:lnTo>
                    <a:pt x="53882" y="35008"/>
                  </a:lnTo>
                  <a:cubicBezTo>
                    <a:pt x="53204" y="36504"/>
                    <a:pt x="52530" y="38000"/>
                    <a:pt x="51859" y="39498"/>
                  </a:cubicBezTo>
                  <a:cubicBezTo>
                    <a:pt x="46759" y="37583"/>
                    <a:pt x="41507" y="35861"/>
                    <a:pt x="36631" y="33445"/>
                  </a:cubicBezTo>
                  <a:cubicBezTo>
                    <a:pt x="38360" y="30747"/>
                    <a:pt x="39671" y="27703"/>
                    <a:pt x="41046" y="24818"/>
                  </a:cubicBezTo>
                  <a:close/>
                  <a:moveTo>
                    <a:pt x="25365" y="17836"/>
                  </a:moveTo>
                  <a:cubicBezTo>
                    <a:pt x="27749" y="18072"/>
                    <a:pt x="30059" y="18518"/>
                    <a:pt x="32261" y="19584"/>
                  </a:cubicBezTo>
                  <a:cubicBezTo>
                    <a:pt x="33537" y="20201"/>
                    <a:pt x="35120" y="20994"/>
                    <a:pt x="35290" y="22616"/>
                  </a:cubicBezTo>
                  <a:cubicBezTo>
                    <a:pt x="35391" y="23590"/>
                    <a:pt x="34144" y="25669"/>
                    <a:pt x="33789" y="26629"/>
                  </a:cubicBezTo>
                  <a:lnTo>
                    <a:pt x="33789" y="26627"/>
                  </a:lnTo>
                  <a:cubicBezTo>
                    <a:pt x="32798" y="29306"/>
                    <a:pt x="31809" y="31983"/>
                    <a:pt x="30820" y="34661"/>
                  </a:cubicBezTo>
                  <a:cubicBezTo>
                    <a:pt x="30002" y="36876"/>
                    <a:pt x="29045" y="42314"/>
                    <a:pt x="26218" y="42314"/>
                  </a:cubicBezTo>
                  <a:cubicBezTo>
                    <a:pt x="26216" y="42314"/>
                    <a:pt x="26214" y="42314"/>
                    <a:pt x="26212" y="42314"/>
                  </a:cubicBezTo>
                  <a:cubicBezTo>
                    <a:pt x="23868" y="42308"/>
                    <a:pt x="20980" y="40964"/>
                    <a:pt x="18848" y="40097"/>
                  </a:cubicBezTo>
                  <a:cubicBezTo>
                    <a:pt x="16864" y="39289"/>
                    <a:pt x="15698" y="38695"/>
                    <a:pt x="16417" y="36472"/>
                  </a:cubicBezTo>
                  <a:cubicBezTo>
                    <a:pt x="16823" y="35216"/>
                    <a:pt x="17261" y="33973"/>
                    <a:pt x="17733" y="32741"/>
                  </a:cubicBezTo>
                  <a:cubicBezTo>
                    <a:pt x="19737" y="27528"/>
                    <a:pt x="22529" y="22915"/>
                    <a:pt x="25273" y="18088"/>
                  </a:cubicBezTo>
                  <a:cubicBezTo>
                    <a:pt x="25317" y="18010"/>
                    <a:pt x="25349" y="17925"/>
                    <a:pt x="25365" y="17836"/>
                  </a:cubicBezTo>
                  <a:close/>
                  <a:moveTo>
                    <a:pt x="37671" y="1"/>
                  </a:moveTo>
                  <a:cubicBezTo>
                    <a:pt x="37330" y="1"/>
                    <a:pt x="37007" y="62"/>
                    <a:pt x="36748" y="192"/>
                  </a:cubicBezTo>
                  <a:cubicBezTo>
                    <a:pt x="36592" y="271"/>
                    <a:pt x="36527" y="430"/>
                    <a:pt x="36539" y="587"/>
                  </a:cubicBezTo>
                  <a:cubicBezTo>
                    <a:pt x="36030" y="932"/>
                    <a:pt x="35639" y="1438"/>
                    <a:pt x="35841" y="2032"/>
                  </a:cubicBezTo>
                  <a:cubicBezTo>
                    <a:pt x="35976" y="2426"/>
                    <a:pt x="36349" y="2656"/>
                    <a:pt x="36711" y="2837"/>
                  </a:cubicBezTo>
                  <a:cubicBezTo>
                    <a:pt x="36642" y="2847"/>
                    <a:pt x="36577" y="2881"/>
                    <a:pt x="36527" y="2930"/>
                  </a:cubicBezTo>
                  <a:cubicBezTo>
                    <a:pt x="34997" y="4472"/>
                    <a:pt x="33558" y="6301"/>
                    <a:pt x="32311" y="8109"/>
                  </a:cubicBezTo>
                  <a:cubicBezTo>
                    <a:pt x="30556" y="7510"/>
                    <a:pt x="28784" y="6974"/>
                    <a:pt x="27030" y="6471"/>
                  </a:cubicBezTo>
                  <a:cubicBezTo>
                    <a:pt x="26953" y="6449"/>
                    <a:pt x="26880" y="6439"/>
                    <a:pt x="26812" y="6439"/>
                  </a:cubicBezTo>
                  <a:cubicBezTo>
                    <a:pt x="26389" y="6439"/>
                    <a:pt x="26136" y="6828"/>
                    <a:pt x="26152" y="7205"/>
                  </a:cubicBezTo>
                  <a:cubicBezTo>
                    <a:pt x="26043" y="7263"/>
                    <a:pt x="25969" y="7371"/>
                    <a:pt x="25958" y="7495"/>
                  </a:cubicBezTo>
                  <a:cubicBezTo>
                    <a:pt x="25601" y="10372"/>
                    <a:pt x="27655" y="13475"/>
                    <a:pt x="30187" y="15407"/>
                  </a:cubicBezTo>
                  <a:cubicBezTo>
                    <a:pt x="30175" y="15420"/>
                    <a:pt x="30165" y="15434"/>
                    <a:pt x="30156" y="15449"/>
                  </a:cubicBezTo>
                  <a:cubicBezTo>
                    <a:pt x="29888" y="16021"/>
                    <a:pt x="29532" y="16565"/>
                    <a:pt x="29409" y="17194"/>
                  </a:cubicBezTo>
                  <a:cubicBezTo>
                    <a:pt x="28224" y="16912"/>
                    <a:pt x="27014" y="16759"/>
                    <a:pt x="25796" y="16759"/>
                  </a:cubicBezTo>
                  <a:cubicBezTo>
                    <a:pt x="25116" y="16759"/>
                    <a:pt x="24435" y="16806"/>
                    <a:pt x="23754" y="16905"/>
                  </a:cubicBezTo>
                  <a:cubicBezTo>
                    <a:pt x="23300" y="16970"/>
                    <a:pt x="23420" y="17598"/>
                    <a:pt x="23799" y="17691"/>
                  </a:cubicBezTo>
                  <a:cubicBezTo>
                    <a:pt x="23171" y="18539"/>
                    <a:pt x="22582" y="19425"/>
                    <a:pt x="22021" y="20333"/>
                  </a:cubicBezTo>
                  <a:cubicBezTo>
                    <a:pt x="21978" y="20164"/>
                    <a:pt x="21860" y="20010"/>
                    <a:pt x="21654" y="19931"/>
                  </a:cubicBezTo>
                  <a:cubicBezTo>
                    <a:pt x="21070" y="19707"/>
                    <a:pt x="20476" y="19502"/>
                    <a:pt x="19886" y="19296"/>
                  </a:cubicBezTo>
                  <a:cubicBezTo>
                    <a:pt x="19866" y="19289"/>
                    <a:pt x="19838" y="19279"/>
                    <a:pt x="19812" y="19270"/>
                  </a:cubicBezTo>
                  <a:cubicBezTo>
                    <a:pt x="20264" y="18289"/>
                    <a:pt x="20714" y="17308"/>
                    <a:pt x="21175" y="16337"/>
                  </a:cubicBezTo>
                  <a:cubicBezTo>
                    <a:pt x="21296" y="16082"/>
                    <a:pt x="21321" y="15680"/>
                    <a:pt x="21064" y="15482"/>
                  </a:cubicBezTo>
                  <a:cubicBezTo>
                    <a:pt x="16702" y="12095"/>
                    <a:pt x="10970" y="11975"/>
                    <a:pt x="6311" y="9168"/>
                  </a:cubicBezTo>
                  <a:cubicBezTo>
                    <a:pt x="6187" y="9093"/>
                    <a:pt x="6049" y="9058"/>
                    <a:pt x="5911" y="9058"/>
                  </a:cubicBezTo>
                  <a:cubicBezTo>
                    <a:pt x="5626" y="9058"/>
                    <a:pt x="5343" y="9207"/>
                    <a:pt x="5191" y="9461"/>
                  </a:cubicBezTo>
                  <a:cubicBezTo>
                    <a:pt x="4397" y="10791"/>
                    <a:pt x="3487" y="12102"/>
                    <a:pt x="2622" y="13435"/>
                  </a:cubicBezTo>
                  <a:cubicBezTo>
                    <a:pt x="2574" y="13475"/>
                    <a:pt x="2539" y="13530"/>
                    <a:pt x="2523" y="13589"/>
                  </a:cubicBezTo>
                  <a:cubicBezTo>
                    <a:pt x="1834" y="14658"/>
                    <a:pt x="1179" y="15740"/>
                    <a:pt x="644" y="16858"/>
                  </a:cubicBezTo>
                  <a:cubicBezTo>
                    <a:pt x="170" y="17847"/>
                    <a:pt x="1" y="18743"/>
                    <a:pt x="1022" y="19435"/>
                  </a:cubicBezTo>
                  <a:cubicBezTo>
                    <a:pt x="1690" y="19887"/>
                    <a:pt x="2725" y="20007"/>
                    <a:pt x="3480" y="20255"/>
                  </a:cubicBezTo>
                  <a:cubicBezTo>
                    <a:pt x="4879" y="20714"/>
                    <a:pt x="6254" y="21236"/>
                    <a:pt x="7613" y="21803"/>
                  </a:cubicBezTo>
                  <a:cubicBezTo>
                    <a:pt x="10369" y="22955"/>
                    <a:pt x="12949" y="24396"/>
                    <a:pt x="15547" y="25860"/>
                  </a:cubicBezTo>
                  <a:cubicBezTo>
                    <a:pt x="15640" y="25913"/>
                    <a:pt x="15742" y="25944"/>
                    <a:pt x="15848" y="25951"/>
                  </a:cubicBezTo>
                  <a:cubicBezTo>
                    <a:pt x="15919" y="26017"/>
                    <a:pt x="16018" y="26056"/>
                    <a:pt x="16117" y="26056"/>
                  </a:cubicBezTo>
                  <a:cubicBezTo>
                    <a:pt x="16229" y="26056"/>
                    <a:pt x="16341" y="26006"/>
                    <a:pt x="16411" y="25892"/>
                  </a:cubicBezTo>
                  <a:cubicBezTo>
                    <a:pt x="17091" y="24784"/>
                    <a:pt x="17703" y="23633"/>
                    <a:pt x="18287" y="22466"/>
                  </a:cubicBezTo>
                  <a:cubicBezTo>
                    <a:pt x="18702" y="22684"/>
                    <a:pt x="19123" y="22896"/>
                    <a:pt x="19551" y="23088"/>
                  </a:cubicBezTo>
                  <a:cubicBezTo>
                    <a:pt x="19782" y="23192"/>
                    <a:pt x="20036" y="23310"/>
                    <a:pt x="20295" y="23396"/>
                  </a:cubicBezTo>
                  <a:cubicBezTo>
                    <a:pt x="19482" y="24945"/>
                    <a:pt x="18728" y="26524"/>
                    <a:pt x="18029" y="28091"/>
                  </a:cubicBezTo>
                  <a:cubicBezTo>
                    <a:pt x="17344" y="29622"/>
                    <a:pt x="16708" y="31175"/>
                    <a:pt x="16124" y="32749"/>
                  </a:cubicBezTo>
                  <a:cubicBezTo>
                    <a:pt x="15523" y="34366"/>
                    <a:pt x="14532" y="36330"/>
                    <a:pt x="14426" y="38081"/>
                  </a:cubicBezTo>
                  <a:cubicBezTo>
                    <a:pt x="14274" y="40591"/>
                    <a:pt x="17899" y="41335"/>
                    <a:pt x="19725" y="42001"/>
                  </a:cubicBezTo>
                  <a:cubicBezTo>
                    <a:pt x="21571" y="42675"/>
                    <a:pt x="23465" y="43200"/>
                    <a:pt x="25390" y="43590"/>
                  </a:cubicBezTo>
                  <a:cubicBezTo>
                    <a:pt x="25973" y="43708"/>
                    <a:pt x="26847" y="43989"/>
                    <a:pt x="27620" y="43989"/>
                  </a:cubicBezTo>
                  <a:cubicBezTo>
                    <a:pt x="27965" y="43989"/>
                    <a:pt x="28291" y="43933"/>
                    <a:pt x="28561" y="43781"/>
                  </a:cubicBezTo>
                  <a:cubicBezTo>
                    <a:pt x="29468" y="43273"/>
                    <a:pt x="29735" y="41663"/>
                    <a:pt x="30039" y="40837"/>
                  </a:cubicBezTo>
                  <a:cubicBezTo>
                    <a:pt x="30701" y="39052"/>
                    <a:pt x="31362" y="37267"/>
                    <a:pt x="32020" y="35481"/>
                  </a:cubicBezTo>
                  <a:cubicBezTo>
                    <a:pt x="32789" y="33399"/>
                    <a:pt x="33559" y="31315"/>
                    <a:pt x="34329" y="29233"/>
                  </a:cubicBezTo>
                  <a:cubicBezTo>
                    <a:pt x="34388" y="29074"/>
                    <a:pt x="34452" y="28911"/>
                    <a:pt x="34515" y="28751"/>
                  </a:cubicBezTo>
                  <a:cubicBezTo>
                    <a:pt x="34538" y="28769"/>
                    <a:pt x="34555" y="28788"/>
                    <a:pt x="34585" y="28802"/>
                  </a:cubicBezTo>
                  <a:cubicBezTo>
                    <a:pt x="35329" y="29136"/>
                    <a:pt x="36133" y="29682"/>
                    <a:pt x="36951" y="29768"/>
                  </a:cubicBezTo>
                  <a:cubicBezTo>
                    <a:pt x="36965" y="29769"/>
                    <a:pt x="36979" y="29770"/>
                    <a:pt x="36993" y="29770"/>
                  </a:cubicBezTo>
                  <a:cubicBezTo>
                    <a:pt x="37034" y="29770"/>
                    <a:pt x="37075" y="29765"/>
                    <a:pt x="37114" y="29757"/>
                  </a:cubicBezTo>
                  <a:lnTo>
                    <a:pt x="37114" y="29757"/>
                  </a:lnTo>
                  <a:cubicBezTo>
                    <a:pt x="36449" y="31231"/>
                    <a:pt x="35851" y="32729"/>
                    <a:pt x="35410" y="34259"/>
                  </a:cubicBezTo>
                  <a:cubicBezTo>
                    <a:pt x="35348" y="34473"/>
                    <a:pt x="35511" y="34610"/>
                    <a:pt x="35682" y="34610"/>
                  </a:cubicBezTo>
                  <a:cubicBezTo>
                    <a:pt x="35773" y="34610"/>
                    <a:pt x="35866" y="34572"/>
                    <a:pt x="35930" y="34487"/>
                  </a:cubicBezTo>
                  <a:cubicBezTo>
                    <a:pt x="38145" y="36136"/>
                    <a:pt x="40824" y="36911"/>
                    <a:pt x="43388" y="37863"/>
                  </a:cubicBezTo>
                  <a:cubicBezTo>
                    <a:pt x="46265" y="38930"/>
                    <a:pt x="49152" y="39966"/>
                    <a:pt x="52036" y="41018"/>
                  </a:cubicBezTo>
                  <a:cubicBezTo>
                    <a:pt x="52088" y="41037"/>
                    <a:pt x="52147" y="41046"/>
                    <a:pt x="52207" y="41046"/>
                  </a:cubicBezTo>
                  <a:cubicBezTo>
                    <a:pt x="52444" y="41046"/>
                    <a:pt x="52715" y="40907"/>
                    <a:pt x="52809" y="40703"/>
                  </a:cubicBezTo>
                  <a:cubicBezTo>
                    <a:pt x="54395" y="37271"/>
                    <a:pt x="55936" y="33819"/>
                    <a:pt x="57508" y="30378"/>
                  </a:cubicBezTo>
                  <a:cubicBezTo>
                    <a:pt x="57696" y="29968"/>
                    <a:pt x="57554" y="29496"/>
                    <a:pt x="57088" y="29354"/>
                  </a:cubicBezTo>
                  <a:cubicBezTo>
                    <a:pt x="51616" y="27685"/>
                    <a:pt x="46265" y="25703"/>
                    <a:pt x="41063" y="23315"/>
                  </a:cubicBezTo>
                  <a:cubicBezTo>
                    <a:pt x="40950" y="23263"/>
                    <a:pt x="40819" y="23234"/>
                    <a:pt x="40689" y="23234"/>
                  </a:cubicBezTo>
                  <a:cubicBezTo>
                    <a:pt x="40456" y="23234"/>
                    <a:pt x="40228" y="23329"/>
                    <a:pt x="40116" y="23563"/>
                  </a:cubicBezTo>
                  <a:cubicBezTo>
                    <a:pt x="39630" y="24582"/>
                    <a:pt x="39115" y="25607"/>
                    <a:pt x="38604" y="26638"/>
                  </a:cubicBezTo>
                  <a:cubicBezTo>
                    <a:pt x="37747" y="26128"/>
                    <a:pt x="36755" y="25875"/>
                    <a:pt x="35834" y="25491"/>
                  </a:cubicBezTo>
                  <a:cubicBezTo>
                    <a:pt x="36153" y="24655"/>
                    <a:pt x="36437" y="23818"/>
                    <a:pt x="36624" y="22983"/>
                  </a:cubicBezTo>
                  <a:cubicBezTo>
                    <a:pt x="37201" y="20393"/>
                    <a:pt x="35081" y="19466"/>
                    <a:pt x="32927" y="18440"/>
                  </a:cubicBezTo>
                  <a:cubicBezTo>
                    <a:pt x="32876" y="18415"/>
                    <a:pt x="32821" y="18395"/>
                    <a:pt x="32767" y="18372"/>
                  </a:cubicBezTo>
                  <a:cubicBezTo>
                    <a:pt x="32915" y="17924"/>
                    <a:pt x="32998" y="17450"/>
                    <a:pt x="33029" y="16977"/>
                  </a:cubicBezTo>
                  <a:cubicBezTo>
                    <a:pt x="33063" y="16988"/>
                    <a:pt x="33099" y="17005"/>
                    <a:pt x="33135" y="17015"/>
                  </a:cubicBezTo>
                  <a:cubicBezTo>
                    <a:pt x="33849" y="17246"/>
                    <a:pt x="34583" y="17356"/>
                    <a:pt x="35311" y="17356"/>
                  </a:cubicBezTo>
                  <a:cubicBezTo>
                    <a:pt x="38050" y="17356"/>
                    <a:pt x="40720" y="15806"/>
                    <a:pt x="42044" y="13366"/>
                  </a:cubicBezTo>
                  <a:cubicBezTo>
                    <a:pt x="42216" y="13049"/>
                    <a:pt x="42115" y="12673"/>
                    <a:pt x="41812" y="12479"/>
                  </a:cubicBezTo>
                  <a:cubicBezTo>
                    <a:pt x="39910" y="11266"/>
                    <a:pt x="37868" y="10267"/>
                    <a:pt x="35760" y="9403"/>
                  </a:cubicBezTo>
                  <a:cubicBezTo>
                    <a:pt x="36572" y="7437"/>
                    <a:pt x="37266" y="5369"/>
                    <a:pt x="37580" y="3277"/>
                  </a:cubicBezTo>
                  <a:cubicBezTo>
                    <a:pt x="37583" y="3247"/>
                    <a:pt x="37582" y="3217"/>
                    <a:pt x="37579" y="3188"/>
                  </a:cubicBezTo>
                  <a:lnTo>
                    <a:pt x="37579" y="3188"/>
                  </a:lnTo>
                  <a:cubicBezTo>
                    <a:pt x="37809" y="3254"/>
                    <a:pt x="38046" y="3295"/>
                    <a:pt x="38283" y="3295"/>
                  </a:cubicBezTo>
                  <a:cubicBezTo>
                    <a:pt x="38427" y="3295"/>
                    <a:pt x="38571" y="3280"/>
                    <a:pt x="38713" y="3246"/>
                  </a:cubicBezTo>
                  <a:cubicBezTo>
                    <a:pt x="39697" y="3011"/>
                    <a:pt x="40422" y="1899"/>
                    <a:pt x="39821" y="969"/>
                  </a:cubicBezTo>
                  <a:cubicBezTo>
                    <a:pt x="39427" y="358"/>
                    <a:pt x="38495" y="1"/>
                    <a:pt x="37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1"/>
          <p:cNvGrpSpPr/>
          <p:nvPr/>
        </p:nvGrpSpPr>
        <p:grpSpPr>
          <a:xfrm>
            <a:off x="7300338" y="1119822"/>
            <a:ext cx="2572047" cy="1664010"/>
            <a:chOff x="3968350" y="3661850"/>
            <a:chExt cx="2055500" cy="1329825"/>
          </a:xfrm>
        </p:grpSpPr>
        <p:sp>
          <p:nvSpPr>
            <p:cNvPr id="511" name="Google Shape;511;p31"/>
            <p:cNvSpPr/>
            <p:nvPr/>
          </p:nvSpPr>
          <p:spPr>
            <a:xfrm>
              <a:off x="4282200" y="3661850"/>
              <a:ext cx="1733700" cy="868050"/>
            </a:xfrm>
            <a:custGeom>
              <a:avLst/>
              <a:gdLst/>
              <a:ahLst/>
              <a:cxnLst/>
              <a:rect l="l" t="t" r="r" b="b"/>
              <a:pathLst>
                <a:path w="69348" h="34722" extrusionOk="0">
                  <a:moveTo>
                    <a:pt x="64999" y="0"/>
                  </a:moveTo>
                  <a:cubicBezTo>
                    <a:pt x="63321" y="0"/>
                    <a:pt x="61622" y="251"/>
                    <a:pt x="60024" y="529"/>
                  </a:cubicBezTo>
                  <a:cubicBezTo>
                    <a:pt x="56444" y="1153"/>
                    <a:pt x="52901" y="2092"/>
                    <a:pt x="49413" y="3078"/>
                  </a:cubicBezTo>
                  <a:cubicBezTo>
                    <a:pt x="42928" y="4912"/>
                    <a:pt x="36593" y="7256"/>
                    <a:pt x="30643" y="10363"/>
                  </a:cubicBezTo>
                  <a:cubicBezTo>
                    <a:pt x="19127" y="16377"/>
                    <a:pt x="8944" y="24785"/>
                    <a:pt x="217" y="34162"/>
                  </a:cubicBezTo>
                  <a:cubicBezTo>
                    <a:pt x="0" y="34394"/>
                    <a:pt x="205" y="34722"/>
                    <a:pt x="452" y="34722"/>
                  </a:cubicBezTo>
                  <a:cubicBezTo>
                    <a:pt x="523" y="34722"/>
                    <a:pt x="597" y="34694"/>
                    <a:pt x="667" y="34630"/>
                  </a:cubicBezTo>
                  <a:cubicBezTo>
                    <a:pt x="9718" y="26193"/>
                    <a:pt x="19009" y="17945"/>
                    <a:pt x="30049" y="11982"/>
                  </a:cubicBezTo>
                  <a:cubicBezTo>
                    <a:pt x="35834" y="8857"/>
                    <a:pt x="41993" y="6469"/>
                    <a:pt x="48324" y="4596"/>
                  </a:cubicBezTo>
                  <a:cubicBezTo>
                    <a:pt x="51506" y="3654"/>
                    <a:pt x="54721" y="2822"/>
                    <a:pt x="57969" y="2102"/>
                  </a:cubicBezTo>
                  <a:cubicBezTo>
                    <a:pt x="61712" y="1263"/>
                    <a:pt x="65230" y="1113"/>
                    <a:pt x="69051" y="1072"/>
                  </a:cubicBezTo>
                  <a:cubicBezTo>
                    <a:pt x="69294" y="1069"/>
                    <a:pt x="69347" y="754"/>
                    <a:pt x="69123" y="670"/>
                  </a:cubicBezTo>
                  <a:cubicBezTo>
                    <a:pt x="67813" y="179"/>
                    <a:pt x="66414" y="0"/>
                    <a:pt x="64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607950" y="3920025"/>
              <a:ext cx="1415900" cy="514125"/>
            </a:xfrm>
            <a:custGeom>
              <a:avLst/>
              <a:gdLst/>
              <a:ahLst/>
              <a:cxnLst/>
              <a:rect l="l" t="t" r="r" b="b"/>
              <a:pathLst>
                <a:path w="56636" h="20565" extrusionOk="0">
                  <a:moveTo>
                    <a:pt x="53446" y="0"/>
                  </a:moveTo>
                  <a:cubicBezTo>
                    <a:pt x="49474" y="0"/>
                    <a:pt x="45414" y="1101"/>
                    <a:pt x="41691" y="2155"/>
                  </a:cubicBezTo>
                  <a:cubicBezTo>
                    <a:pt x="36667" y="3576"/>
                    <a:pt x="31682" y="5177"/>
                    <a:pt x="26775" y="6938"/>
                  </a:cubicBezTo>
                  <a:cubicBezTo>
                    <a:pt x="17454" y="10280"/>
                    <a:pt x="8427" y="14368"/>
                    <a:pt x="291" y="19931"/>
                  </a:cubicBezTo>
                  <a:cubicBezTo>
                    <a:pt x="0" y="20130"/>
                    <a:pt x="168" y="20565"/>
                    <a:pt x="440" y="20565"/>
                  </a:cubicBezTo>
                  <a:cubicBezTo>
                    <a:pt x="494" y="20565"/>
                    <a:pt x="553" y="20547"/>
                    <a:pt x="612" y="20507"/>
                  </a:cubicBezTo>
                  <a:cubicBezTo>
                    <a:pt x="8721" y="15036"/>
                    <a:pt x="17703" y="11010"/>
                    <a:pt x="26975" y="7747"/>
                  </a:cubicBezTo>
                  <a:cubicBezTo>
                    <a:pt x="31445" y="6173"/>
                    <a:pt x="35961" y="4724"/>
                    <a:pt x="40524" y="3399"/>
                  </a:cubicBezTo>
                  <a:cubicBezTo>
                    <a:pt x="45783" y="1862"/>
                    <a:pt x="50853" y="1130"/>
                    <a:pt x="56315" y="672"/>
                  </a:cubicBezTo>
                  <a:cubicBezTo>
                    <a:pt x="56622" y="646"/>
                    <a:pt x="56636" y="261"/>
                    <a:pt x="56332" y="214"/>
                  </a:cubicBezTo>
                  <a:cubicBezTo>
                    <a:pt x="55380" y="66"/>
                    <a:pt x="54415" y="0"/>
                    <a:pt x="5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480275" y="4168675"/>
              <a:ext cx="1511750" cy="571275"/>
            </a:xfrm>
            <a:custGeom>
              <a:avLst/>
              <a:gdLst/>
              <a:ahLst/>
              <a:cxnLst/>
              <a:rect l="l" t="t" r="r" b="b"/>
              <a:pathLst>
                <a:path w="60470" h="22851" extrusionOk="0">
                  <a:moveTo>
                    <a:pt x="59614" y="1"/>
                  </a:moveTo>
                  <a:cubicBezTo>
                    <a:pt x="54133" y="1"/>
                    <a:pt x="48404" y="1355"/>
                    <a:pt x="43122" y="2611"/>
                  </a:cubicBezTo>
                  <a:cubicBezTo>
                    <a:pt x="37331" y="3989"/>
                    <a:pt x="31645" y="5760"/>
                    <a:pt x="26073" y="7812"/>
                  </a:cubicBezTo>
                  <a:cubicBezTo>
                    <a:pt x="16954" y="11168"/>
                    <a:pt x="6295" y="14883"/>
                    <a:pt x="102" y="22570"/>
                  </a:cubicBezTo>
                  <a:cubicBezTo>
                    <a:pt x="0" y="22696"/>
                    <a:pt x="136" y="22851"/>
                    <a:pt x="273" y="22851"/>
                  </a:cubicBezTo>
                  <a:cubicBezTo>
                    <a:pt x="314" y="22851"/>
                    <a:pt x="355" y="22836"/>
                    <a:pt x="390" y="22802"/>
                  </a:cubicBezTo>
                  <a:cubicBezTo>
                    <a:pt x="7812" y="15535"/>
                    <a:pt x="18362" y="11682"/>
                    <a:pt x="28097" y="8230"/>
                  </a:cubicBezTo>
                  <a:cubicBezTo>
                    <a:pt x="33105" y="6454"/>
                    <a:pt x="38207" y="4922"/>
                    <a:pt x="43388" y="3698"/>
                  </a:cubicBezTo>
                  <a:cubicBezTo>
                    <a:pt x="48889" y="2398"/>
                    <a:pt x="54495" y="1902"/>
                    <a:pt x="60013" y="792"/>
                  </a:cubicBezTo>
                  <a:cubicBezTo>
                    <a:pt x="60470" y="701"/>
                    <a:pt x="60403" y="7"/>
                    <a:pt x="59934" y="2"/>
                  </a:cubicBezTo>
                  <a:cubicBezTo>
                    <a:pt x="59827" y="1"/>
                    <a:pt x="59721" y="1"/>
                    <a:pt x="59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267800" y="4716350"/>
              <a:ext cx="40475" cy="42050"/>
            </a:xfrm>
            <a:custGeom>
              <a:avLst/>
              <a:gdLst/>
              <a:ahLst/>
              <a:cxnLst/>
              <a:rect l="l" t="t" r="r" b="b"/>
              <a:pathLst>
                <a:path w="1619" h="1682" extrusionOk="0">
                  <a:moveTo>
                    <a:pt x="356" y="1"/>
                  </a:moveTo>
                  <a:cubicBezTo>
                    <a:pt x="171" y="1"/>
                    <a:pt x="1" y="215"/>
                    <a:pt x="92" y="415"/>
                  </a:cubicBezTo>
                  <a:cubicBezTo>
                    <a:pt x="222" y="703"/>
                    <a:pt x="374" y="958"/>
                    <a:pt x="582" y="1202"/>
                  </a:cubicBezTo>
                  <a:cubicBezTo>
                    <a:pt x="675" y="1309"/>
                    <a:pt x="776" y="1410"/>
                    <a:pt x="883" y="1503"/>
                  </a:cubicBezTo>
                  <a:cubicBezTo>
                    <a:pt x="949" y="1562"/>
                    <a:pt x="1012" y="1625"/>
                    <a:pt x="1100" y="1653"/>
                  </a:cubicBezTo>
                  <a:cubicBezTo>
                    <a:pt x="1120" y="1659"/>
                    <a:pt x="1244" y="1679"/>
                    <a:pt x="1272" y="1679"/>
                  </a:cubicBezTo>
                  <a:cubicBezTo>
                    <a:pt x="1281" y="1679"/>
                    <a:pt x="1279" y="1677"/>
                    <a:pt x="1256" y="1670"/>
                  </a:cubicBezTo>
                  <a:lnTo>
                    <a:pt x="1256" y="1670"/>
                  </a:lnTo>
                  <a:cubicBezTo>
                    <a:pt x="1284" y="1678"/>
                    <a:pt x="1311" y="1682"/>
                    <a:pt x="1336" y="1682"/>
                  </a:cubicBezTo>
                  <a:cubicBezTo>
                    <a:pt x="1516" y="1682"/>
                    <a:pt x="1618" y="1492"/>
                    <a:pt x="1552" y="1327"/>
                  </a:cubicBezTo>
                  <a:lnTo>
                    <a:pt x="1552" y="1327"/>
                  </a:lnTo>
                  <a:cubicBezTo>
                    <a:pt x="1553" y="1329"/>
                    <a:pt x="1554" y="1331"/>
                    <a:pt x="1554" y="1331"/>
                  </a:cubicBezTo>
                  <a:cubicBezTo>
                    <a:pt x="1559" y="1331"/>
                    <a:pt x="1542" y="1224"/>
                    <a:pt x="1534" y="1206"/>
                  </a:cubicBezTo>
                  <a:cubicBezTo>
                    <a:pt x="1506" y="1134"/>
                    <a:pt x="1455" y="1087"/>
                    <a:pt x="1404" y="1031"/>
                  </a:cubicBezTo>
                  <a:cubicBezTo>
                    <a:pt x="1312" y="925"/>
                    <a:pt x="1214" y="823"/>
                    <a:pt x="1118" y="719"/>
                  </a:cubicBezTo>
                  <a:cubicBezTo>
                    <a:pt x="929" y="513"/>
                    <a:pt x="735" y="307"/>
                    <a:pt x="552" y="96"/>
                  </a:cubicBezTo>
                  <a:cubicBezTo>
                    <a:pt x="493" y="29"/>
                    <a:pt x="424" y="1"/>
                    <a:pt x="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4265375" y="4766200"/>
              <a:ext cx="33000" cy="30050"/>
            </a:xfrm>
            <a:custGeom>
              <a:avLst/>
              <a:gdLst/>
              <a:ahLst/>
              <a:cxnLst/>
              <a:rect l="l" t="t" r="r" b="b"/>
              <a:pathLst>
                <a:path w="1320" h="1202" extrusionOk="0">
                  <a:moveTo>
                    <a:pt x="398" y="1"/>
                  </a:moveTo>
                  <a:cubicBezTo>
                    <a:pt x="191" y="1"/>
                    <a:pt x="0" y="257"/>
                    <a:pt x="185" y="446"/>
                  </a:cubicBezTo>
                  <a:cubicBezTo>
                    <a:pt x="433" y="697"/>
                    <a:pt x="715" y="1120"/>
                    <a:pt x="1083" y="1197"/>
                  </a:cubicBezTo>
                  <a:cubicBezTo>
                    <a:pt x="1098" y="1200"/>
                    <a:pt x="1114" y="1202"/>
                    <a:pt x="1129" y="1202"/>
                  </a:cubicBezTo>
                  <a:cubicBezTo>
                    <a:pt x="1240" y="1202"/>
                    <a:pt x="1320" y="1115"/>
                    <a:pt x="1302" y="999"/>
                  </a:cubicBezTo>
                  <a:cubicBezTo>
                    <a:pt x="1246" y="641"/>
                    <a:pt x="828" y="340"/>
                    <a:pt x="586" y="86"/>
                  </a:cubicBezTo>
                  <a:cubicBezTo>
                    <a:pt x="529" y="26"/>
                    <a:pt x="463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968350" y="4528500"/>
              <a:ext cx="501750" cy="463175"/>
            </a:xfrm>
            <a:custGeom>
              <a:avLst/>
              <a:gdLst/>
              <a:ahLst/>
              <a:cxnLst/>
              <a:rect l="l" t="t" r="r" b="b"/>
              <a:pathLst>
                <a:path w="20070" h="18527" extrusionOk="0">
                  <a:moveTo>
                    <a:pt x="6737" y="1349"/>
                  </a:moveTo>
                  <a:cubicBezTo>
                    <a:pt x="6766" y="1366"/>
                    <a:pt x="6794" y="1382"/>
                    <a:pt x="6834" y="1406"/>
                  </a:cubicBezTo>
                  <a:cubicBezTo>
                    <a:pt x="7517" y="1554"/>
                    <a:pt x="8590" y="2643"/>
                    <a:pt x="9161" y="3046"/>
                  </a:cubicBezTo>
                  <a:cubicBezTo>
                    <a:pt x="9810" y="3502"/>
                    <a:pt x="10455" y="3976"/>
                    <a:pt x="11148" y="4368"/>
                  </a:cubicBezTo>
                  <a:cubicBezTo>
                    <a:pt x="11082" y="4559"/>
                    <a:pt x="11242" y="4822"/>
                    <a:pt x="11463" y="4822"/>
                  </a:cubicBezTo>
                  <a:cubicBezTo>
                    <a:pt x="11470" y="4822"/>
                    <a:pt x="11478" y="4822"/>
                    <a:pt x="11485" y="4821"/>
                  </a:cubicBezTo>
                  <a:cubicBezTo>
                    <a:pt x="11665" y="4809"/>
                    <a:pt x="11838" y="4768"/>
                    <a:pt x="12008" y="4719"/>
                  </a:cubicBezTo>
                  <a:cubicBezTo>
                    <a:pt x="12012" y="4718"/>
                    <a:pt x="12016" y="4716"/>
                    <a:pt x="12019" y="4715"/>
                  </a:cubicBezTo>
                  <a:cubicBezTo>
                    <a:pt x="12664" y="4523"/>
                    <a:pt x="13252" y="4125"/>
                    <a:pt x="13910" y="3930"/>
                  </a:cubicBezTo>
                  <a:cubicBezTo>
                    <a:pt x="14455" y="3768"/>
                    <a:pt x="15319" y="3562"/>
                    <a:pt x="16086" y="3562"/>
                  </a:cubicBezTo>
                  <a:cubicBezTo>
                    <a:pt x="16345" y="3562"/>
                    <a:pt x="16593" y="3585"/>
                    <a:pt x="16814" y="3642"/>
                  </a:cubicBezTo>
                  <a:cubicBezTo>
                    <a:pt x="16588" y="4391"/>
                    <a:pt x="16019" y="5251"/>
                    <a:pt x="15742" y="5896"/>
                  </a:cubicBezTo>
                  <a:cubicBezTo>
                    <a:pt x="15355" y="6795"/>
                    <a:pt x="15025" y="7663"/>
                    <a:pt x="14798" y="8612"/>
                  </a:cubicBezTo>
                  <a:cubicBezTo>
                    <a:pt x="14741" y="8853"/>
                    <a:pt x="14935" y="9037"/>
                    <a:pt x="15137" y="9037"/>
                  </a:cubicBezTo>
                  <a:cubicBezTo>
                    <a:pt x="15193" y="9037"/>
                    <a:pt x="15249" y="9023"/>
                    <a:pt x="15301" y="8993"/>
                  </a:cubicBezTo>
                  <a:cubicBezTo>
                    <a:pt x="15658" y="9662"/>
                    <a:pt x="16192" y="10235"/>
                    <a:pt x="16669" y="10833"/>
                  </a:cubicBezTo>
                  <a:cubicBezTo>
                    <a:pt x="16979" y="11222"/>
                    <a:pt x="17288" y="11609"/>
                    <a:pt x="17597" y="11998"/>
                  </a:cubicBezTo>
                  <a:cubicBezTo>
                    <a:pt x="17804" y="12257"/>
                    <a:pt x="18010" y="12515"/>
                    <a:pt x="18216" y="12773"/>
                  </a:cubicBezTo>
                  <a:cubicBezTo>
                    <a:pt x="18413" y="12843"/>
                    <a:pt x="18456" y="12878"/>
                    <a:pt x="18346" y="12878"/>
                  </a:cubicBezTo>
                  <a:cubicBezTo>
                    <a:pt x="18306" y="12878"/>
                    <a:pt x="18243" y="12873"/>
                    <a:pt x="18160" y="12863"/>
                  </a:cubicBezTo>
                  <a:cubicBezTo>
                    <a:pt x="17977" y="12943"/>
                    <a:pt x="17703" y="12971"/>
                    <a:pt x="17391" y="12971"/>
                  </a:cubicBezTo>
                  <a:cubicBezTo>
                    <a:pt x="16652" y="12971"/>
                    <a:pt x="15699" y="12813"/>
                    <a:pt x="15222" y="12793"/>
                  </a:cubicBezTo>
                  <a:cubicBezTo>
                    <a:pt x="14589" y="12767"/>
                    <a:pt x="13960" y="12717"/>
                    <a:pt x="13331" y="12717"/>
                  </a:cubicBezTo>
                  <a:cubicBezTo>
                    <a:pt x="13025" y="12717"/>
                    <a:pt x="12718" y="12729"/>
                    <a:pt x="12411" y="12761"/>
                  </a:cubicBezTo>
                  <a:cubicBezTo>
                    <a:pt x="12348" y="12768"/>
                    <a:pt x="12287" y="12791"/>
                    <a:pt x="12235" y="12829"/>
                  </a:cubicBezTo>
                  <a:cubicBezTo>
                    <a:pt x="12203" y="12817"/>
                    <a:pt x="12171" y="12803"/>
                    <a:pt x="12135" y="12800"/>
                  </a:cubicBezTo>
                  <a:cubicBezTo>
                    <a:pt x="12105" y="12798"/>
                    <a:pt x="12076" y="12797"/>
                    <a:pt x="12047" y="12797"/>
                  </a:cubicBezTo>
                  <a:cubicBezTo>
                    <a:pt x="11189" y="12797"/>
                    <a:pt x="10587" y="13591"/>
                    <a:pt x="10065" y="14189"/>
                  </a:cubicBezTo>
                  <a:cubicBezTo>
                    <a:pt x="9334" y="15026"/>
                    <a:pt x="8628" y="15935"/>
                    <a:pt x="7968" y="16825"/>
                  </a:cubicBezTo>
                  <a:cubicBezTo>
                    <a:pt x="7968" y="16825"/>
                    <a:pt x="7649" y="17189"/>
                    <a:pt x="7668" y="17294"/>
                  </a:cubicBezTo>
                  <a:cubicBezTo>
                    <a:pt x="7557" y="17165"/>
                    <a:pt x="7393" y="16501"/>
                    <a:pt x="7359" y="16374"/>
                  </a:cubicBezTo>
                  <a:cubicBezTo>
                    <a:pt x="7208" y="15812"/>
                    <a:pt x="7139" y="15225"/>
                    <a:pt x="7058" y="14648"/>
                  </a:cubicBezTo>
                  <a:cubicBezTo>
                    <a:pt x="6940" y="13804"/>
                    <a:pt x="6905" y="12662"/>
                    <a:pt x="6307" y="11973"/>
                  </a:cubicBezTo>
                  <a:cubicBezTo>
                    <a:pt x="6400" y="11837"/>
                    <a:pt x="6404" y="11653"/>
                    <a:pt x="6272" y="11494"/>
                  </a:cubicBezTo>
                  <a:cubicBezTo>
                    <a:pt x="5775" y="10901"/>
                    <a:pt x="4987" y="10780"/>
                    <a:pt x="4232" y="10672"/>
                  </a:cubicBezTo>
                  <a:cubicBezTo>
                    <a:pt x="4079" y="10649"/>
                    <a:pt x="3907" y="10642"/>
                    <a:pt x="3723" y="10642"/>
                  </a:cubicBezTo>
                  <a:cubicBezTo>
                    <a:pt x="3393" y="10642"/>
                    <a:pt x="3025" y="10665"/>
                    <a:pt x="2666" y="10665"/>
                  </a:cubicBezTo>
                  <a:cubicBezTo>
                    <a:pt x="2357" y="10665"/>
                    <a:pt x="2056" y="10648"/>
                    <a:pt x="1789" y="10586"/>
                  </a:cubicBezTo>
                  <a:cubicBezTo>
                    <a:pt x="2036" y="10357"/>
                    <a:pt x="2406" y="10100"/>
                    <a:pt x="2520" y="10005"/>
                  </a:cubicBezTo>
                  <a:cubicBezTo>
                    <a:pt x="2991" y="9615"/>
                    <a:pt x="3500" y="9273"/>
                    <a:pt x="4019" y="8944"/>
                  </a:cubicBezTo>
                  <a:cubicBezTo>
                    <a:pt x="4433" y="8684"/>
                    <a:pt x="4852" y="8436"/>
                    <a:pt x="5277" y="8189"/>
                  </a:cubicBezTo>
                  <a:cubicBezTo>
                    <a:pt x="5435" y="8097"/>
                    <a:pt x="6230" y="7460"/>
                    <a:pt x="6439" y="7460"/>
                  </a:cubicBezTo>
                  <a:cubicBezTo>
                    <a:pt x="6444" y="7460"/>
                    <a:pt x="6449" y="7461"/>
                    <a:pt x="6454" y="7462"/>
                  </a:cubicBezTo>
                  <a:cubicBezTo>
                    <a:pt x="6486" y="7468"/>
                    <a:pt x="6517" y="7471"/>
                    <a:pt x="6547" y="7471"/>
                  </a:cubicBezTo>
                  <a:cubicBezTo>
                    <a:pt x="6786" y="7471"/>
                    <a:pt x="6962" y="7282"/>
                    <a:pt x="6966" y="7085"/>
                  </a:cubicBezTo>
                  <a:cubicBezTo>
                    <a:pt x="6995" y="7010"/>
                    <a:pt x="7004" y="6929"/>
                    <a:pt x="6990" y="6849"/>
                  </a:cubicBezTo>
                  <a:cubicBezTo>
                    <a:pt x="6810" y="5806"/>
                    <a:pt x="6721" y="4733"/>
                    <a:pt x="6689" y="3674"/>
                  </a:cubicBezTo>
                  <a:cubicBezTo>
                    <a:pt x="6674" y="3200"/>
                    <a:pt x="6674" y="2726"/>
                    <a:pt x="6690" y="2251"/>
                  </a:cubicBezTo>
                  <a:cubicBezTo>
                    <a:pt x="6699" y="1950"/>
                    <a:pt x="6716" y="1649"/>
                    <a:pt x="6737" y="1349"/>
                  </a:cubicBezTo>
                  <a:close/>
                  <a:moveTo>
                    <a:pt x="6565" y="0"/>
                  </a:moveTo>
                  <a:cubicBezTo>
                    <a:pt x="6451" y="0"/>
                    <a:pt x="6340" y="18"/>
                    <a:pt x="6230" y="58"/>
                  </a:cubicBezTo>
                  <a:cubicBezTo>
                    <a:pt x="5305" y="399"/>
                    <a:pt x="5492" y="1711"/>
                    <a:pt x="5505" y="2446"/>
                  </a:cubicBezTo>
                  <a:cubicBezTo>
                    <a:pt x="5531" y="3871"/>
                    <a:pt x="5725" y="5247"/>
                    <a:pt x="5995" y="6638"/>
                  </a:cubicBezTo>
                  <a:cubicBezTo>
                    <a:pt x="5257" y="6751"/>
                    <a:pt x="4414" y="7343"/>
                    <a:pt x="3910" y="7622"/>
                  </a:cubicBezTo>
                  <a:cubicBezTo>
                    <a:pt x="2746" y="8265"/>
                    <a:pt x="1361" y="9097"/>
                    <a:pt x="570" y="10169"/>
                  </a:cubicBezTo>
                  <a:cubicBezTo>
                    <a:pt x="1" y="10940"/>
                    <a:pt x="510" y="11526"/>
                    <a:pt x="1378" y="11692"/>
                  </a:cubicBezTo>
                  <a:cubicBezTo>
                    <a:pt x="1682" y="11750"/>
                    <a:pt x="1987" y="11765"/>
                    <a:pt x="2293" y="11765"/>
                  </a:cubicBezTo>
                  <a:cubicBezTo>
                    <a:pt x="2592" y="11765"/>
                    <a:pt x="2890" y="11751"/>
                    <a:pt x="3189" y="11751"/>
                  </a:cubicBezTo>
                  <a:cubicBezTo>
                    <a:pt x="3305" y="11751"/>
                    <a:pt x="3422" y="11753"/>
                    <a:pt x="3538" y="11759"/>
                  </a:cubicBezTo>
                  <a:cubicBezTo>
                    <a:pt x="4279" y="11796"/>
                    <a:pt x="4993" y="12135"/>
                    <a:pt x="5715" y="12165"/>
                  </a:cubicBezTo>
                  <a:cubicBezTo>
                    <a:pt x="5648" y="12695"/>
                    <a:pt x="5762" y="13250"/>
                    <a:pt x="5806" y="13782"/>
                  </a:cubicBezTo>
                  <a:cubicBezTo>
                    <a:pt x="5865" y="14483"/>
                    <a:pt x="5908" y="15190"/>
                    <a:pt x="6019" y="15885"/>
                  </a:cubicBezTo>
                  <a:cubicBezTo>
                    <a:pt x="6141" y="16645"/>
                    <a:pt x="6405" y="18428"/>
                    <a:pt x="7482" y="18523"/>
                  </a:cubicBezTo>
                  <a:cubicBezTo>
                    <a:pt x="7508" y="18526"/>
                    <a:pt x="7534" y="18527"/>
                    <a:pt x="7560" y="18527"/>
                  </a:cubicBezTo>
                  <a:cubicBezTo>
                    <a:pt x="8496" y="18527"/>
                    <a:pt x="9375" y="17035"/>
                    <a:pt x="9850" y="16415"/>
                  </a:cubicBezTo>
                  <a:cubicBezTo>
                    <a:pt x="10349" y="15767"/>
                    <a:pt x="10817" y="15089"/>
                    <a:pt x="11392" y="14501"/>
                  </a:cubicBezTo>
                  <a:cubicBezTo>
                    <a:pt x="11725" y="14159"/>
                    <a:pt x="12086" y="13926"/>
                    <a:pt x="12309" y="13553"/>
                  </a:cubicBezTo>
                  <a:cubicBezTo>
                    <a:pt x="12331" y="13569"/>
                    <a:pt x="12356" y="13582"/>
                    <a:pt x="12381" y="13592"/>
                  </a:cubicBezTo>
                  <a:cubicBezTo>
                    <a:pt x="13802" y="14027"/>
                    <a:pt x="15411" y="14026"/>
                    <a:pt x="16892" y="14063"/>
                  </a:cubicBezTo>
                  <a:cubicBezTo>
                    <a:pt x="17209" y="14071"/>
                    <a:pt x="17632" y="14120"/>
                    <a:pt x="18055" y="14120"/>
                  </a:cubicBezTo>
                  <a:cubicBezTo>
                    <a:pt x="18630" y="14120"/>
                    <a:pt x="19206" y="14029"/>
                    <a:pt x="19515" y="13621"/>
                  </a:cubicBezTo>
                  <a:cubicBezTo>
                    <a:pt x="20069" y="12890"/>
                    <a:pt x="19201" y="12147"/>
                    <a:pt x="18765" y="11609"/>
                  </a:cubicBezTo>
                  <a:cubicBezTo>
                    <a:pt x="17864" y="10492"/>
                    <a:pt x="17016" y="9091"/>
                    <a:pt x="15857" y="8208"/>
                  </a:cubicBezTo>
                  <a:cubicBezTo>
                    <a:pt x="16282" y="7512"/>
                    <a:pt x="16638" y="6789"/>
                    <a:pt x="16985" y="6044"/>
                  </a:cubicBezTo>
                  <a:cubicBezTo>
                    <a:pt x="17381" y="5195"/>
                    <a:pt x="18027" y="4222"/>
                    <a:pt x="18153" y="3296"/>
                  </a:cubicBezTo>
                  <a:cubicBezTo>
                    <a:pt x="18181" y="3094"/>
                    <a:pt x="18035" y="2864"/>
                    <a:pt x="17863" y="2763"/>
                  </a:cubicBezTo>
                  <a:cubicBezTo>
                    <a:pt x="17354" y="2469"/>
                    <a:pt x="16589" y="2327"/>
                    <a:pt x="15752" y="2327"/>
                  </a:cubicBezTo>
                  <a:cubicBezTo>
                    <a:pt x="14270" y="2327"/>
                    <a:pt x="12564" y="2773"/>
                    <a:pt x="11671" y="3616"/>
                  </a:cubicBezTo>
                  <a:cubicBezTo>
                    <a:pt x="10824" y="2772"/>
                    <a:pt x="9800" y="2068"/>
                    <a:pt x="8842" y="1366"/>
                  </a:cubicBezTo>
                  <a:cubicBezTo>
                    <a:pt x="8287" y="960"/>
                    <a:pt x="7390" y="0"/>
                    <a:pt x="6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1"/>
          <p:cNvGrpSpPr/>
          <p:nvPr/>
        </p:nvGrpSpPr>
        <p:grpSpPr>
          <a:xfrm>
            <a:off x="8713535" y="2678784"/>
            <a:ext cx="296492" cy="233612"/>
            <a:chOff x="5962425" y="2668825"/>
            <a:chExt cx="241600" cy="190300"/>
          </a:xfrm>
        </p:grpSpPr>
        <p:sp>
          <p:nvSpPr>
            <p:cNvPr id="518" name="Google Shape;518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1"/>
          <p:cNvGrpSpPr/>
          <p:nvPr/>
        </p:nvGrpSpPr>
        <p:grpSpPr>
          <a:xfrm>
            <a:off x="1547160" y="2550209"/>
            <a:ext cx="296492" cy="233612"/>
            <a:chOff x="5962425" y="2668825"/>
            <a:chExt cx="241600" cy="190300"/>
          </a:xfrm>
        </p:grpSpPr>
        <p:sp>
          <p:nvSpPr>
            <p:cNvPr id="522" name="Google Shape;522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1"/>
          <p:cNvGrpSpPr/>
          <p:nvPr/>
        </p:nvGrpSpPr>
        <p:grpSpPr>
          <a:xfrm>
            <a:off x="6509585" y="430184"/>
            <a:ext cx="296492" cy="233612"/>
            <a:chOff x="5962425" y="2668825"/>
            <a:chExt cx="241600" cy="190300"/>
          </a:xfrm>
        </p:grpSpPr>
        <p:sp>
          <p:nvSpPr>
            <p:cNvPr id="526" name="Google Shape;526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31"/>
          <p:cNvSpPr/>
          <p:nvPr/>
        </p:nvSpPr>
        <p:spPr>
          <a:xfrm>
            <a:off x="1843650" y="9244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222550" y="3479025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6929325" y="1935425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339563" y="4197725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0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59600" cy="1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/>
              <a:t>Серед основних досягнень </a:t>
            </a:r>
            <a:r>
              <a:rPr lang="en-US" sz="2800" dirty="0"/>
              <a:t>SpaceX:</a:t>
            </a:r>
          </a:p>
        </p:txBody>
      </p:sp>
      <p:sp>
        <p:nvSpPr>
          <p:cNvPr id="839" name="Google Shape;839;p52"/>
          <p:cNvSpPr txBox="1">
            <a:spLocks noGrp="1"/>
          </p:cNvSpPr>
          <p:nvPr>
            <p:ph type="subTitle" idx="1"/>
          </p:nvPr>
        </p:nvSpPr>
        <p:spPr>
          <a:xfrm>
            <a:off x="0" y="954741"/>
            <a:ext cx="9144000" cy="232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tx1"/>
                </a:solidFill>
              </a:rPr>
              <a:t>•	</a:t>
            </a:r>
            <a:r>
              <a:rPr lang="uk-UA" dirty="0">
                <a:solidFill>
                  <a:srgbClr val="00B050"/>
                </a:solidFill>
              </a:rPr>
              <a:t>Перша приватна ракета на рідкому паливі (</a:t>
            </a:r>
            <a:r>
              <a:rPr lang="en-US" dirty="0">
                <a:solidFill>
                  <a:srgbClr val="00B050"/>
                </a:solidFill>
              </a:rPr>
              <a:t>Falcon 1), </a:t>
            </a:r>
            <a:r>
              <a:rPr lang="uk-UA" dirty="0">
                <a:solidFill>
                  <a:srgbClr val="00B050"/>
                </a:solidFill>
              </a:rPr>
              <a:t>яка вийшла на орбіту (28 вересня 2008 р.)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0B050"/>
                </a:solidFill>
              </a:rPr>
              <a:t>•	Перша приватна компанія, яка успішно запустила (</a:t>
            </a:r>
            <a:r>
              <a:rPr lang="en-US" dirty="0">
                <a:solidFill>
                  <a:srgbClr val="00B050"/>
                </a:solidFill>
              </a:rPr>
              <a:t>Falcon 9), </a:t>
            </a:r>
            <a:r>
              <a:rPr lang="uk-UA" dirty="0">
                <a:solidFill>
                  <a:srgbClr val="00B050"/>
                </a:solidFill>
              </a:rPr>
              <a:t>здійснила орбіту та відновила космічний корабель (</a:t>
            </a:r>
            <a:r>
              <a:rPr lang="en-US" dirty="0">
                <a:solidFill>
                  <a:srgbClr val="00B050"/>
                </a:solidFill>
              </a:rPr>
              <a:t>Dragon) (9 </a:t>
            </a:r>
            <a:r>
              <a:rPr lang="uk-UA" dirty="0">
                <a:solidFill>
                  <a:srgbClr val="00B050"/>
                </a:solidFill>
              </a:rPr>
              <a:t>грудня 2010)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0B050"/>
                </a:solidFill>
              </a:rPr>
              <a:t>•	Перша приватна компанія, яка направила космічний корабель (Дракон) на Міжнародну космічну станцію (25 травня 2012 р.)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0B050"/>
                </a:solidFill>
              </a:rPr>
              <a:t>•	Перша приватна компанія, яка направила супутник на </a:t>
            </a:r>
            <a:r>
              <a:rPr lang="uk-UA" dirty="0" err="1">
                <a:solidFill>
                  <a:srgbClr val="00B050"/>
                </a:solidFill>
              </a:rPr>
              <a:t>геосинхронну</a:t>
            </a:r>
            <a:r>
              <a:rPr lang="uk-UA" dirty="0">
                <a:solidFill>
                  <a:srgbClr val="00B050"/>
                </a:solidFill>
              </a:rPr>
              <a:t> орбіту ( </a:t>
            </a:r>
            <a:r>
              <a:rPr lang="en-US" dirty="0">
                <a:solidFill>
                  <a:srgbClr val="00B050"/>
                </a:solidFill>
              </a:rPr>
              <a:t>SES-8 , 3 </a:t>
            </a:r>
            <a:r>
              <a:rPr lang="uk-UA" dirty="0">
                <a:solidFill>
                  <a:srgbClr val="00B050"/>
                </a:solidFill>
              </a:rPr>
              <a:t>грудня 2013 р.)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0B050"/>
                </a:solidFill>
              </a:rPr>
              <a:t>•	Перша приватна компанія, яка направила зонд за межі орбіти Землі ( Обсерваторія глибокого космосу , 11 лютого 2015 р.)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0B050"/>
                </a:solidFill>
              </a:rPr>
              <a:t>•	Перша посадка ракети, здатної до орбіти першого ступеня (</a:t>
            </a:r>
            <a:r>
              <a:rPr lang="en-US" dirty="0">
                <a:solidFill>
                  <a:srgbClr val="00B050"/>
                </a:solidFill>
              </a:rPr>
              <a:t>Falcon 9, </a:t>
            </a:r>
            <a:r>
              <a:rPr lang="uk-UA" dirty="0">
                <a:solidFill>
                  <a:srgbClr val="00B050"/>
                </a:solidFill>
              </a:rPr>
              <a:t>Рейс 20 ) (22 грудня 2015 р., 13:39 </a:t>
            </a:r>
            <a:r>
              <a:rPr lang="en-US" dirty="0">
                <a:solidFill>
                  <a:srgbClr val="00B050"/>
                </a:solidFill>
              </a:rPr>
              <a:t>UTC) 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•	</a:t>
            </a:r>
            <a:r>
              <a:rPr lang="uk-UA" dirty="0">
                <a:solidFill>
                  <a:srgbClr val="00B050"/>
                </a:solidFill>
              </a:rPr>
              <a:t>Перша водна посадка орбітальної ракети першого ступеня (</a:t>
            </a:r>
            <a:r>
              <a:rPr lang="en-US" dirty="0">
                <a:solidFill>
                  <a:srgbClr val="00B050"/>
                </a:solidFill>
              </a:rPr>
              <a:t>Falcon 9) (8 </a:t>
            </a:r>
            <a:r>
              <a:rPr lang="uk-UA" dirty="0">
                <a:solidFill>
                  <a:srgbClr val="00B050"/>
                </a:solidFill>
              </a:rPr>
              <a:t>квітня 2016 20:53 </a:t>
            </a:r>
            <a:r>
              <a:rPr lang="en-US" dirty="0">
                <a:solidFill>
                  <a:srgbClr val="00B050"/>
                </a:solidFill>
              </a:rPr>
              <a:t>UTC)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•	</a:t>
            </a:r>
            <a:r>
              <a:rPr lang="uk-UA" dirty="0">
                <a:solidFill>
                  <a:srgbClr val="00B050"/>
                </a:solidFill>
              </a:rPr>
              <a:t>Розробка найпотужнішої оперативної ракети станом на 2020 рік (</a:t>
            </a:r>
            <a:r>
              <a:rPr lang="en-US" dirty="0">
                <a:solidFill>
                  <a:srgbClr val="00B050"/>
                </a:solidFill>
              </a:rPr>
              <a:t>Falcon Heavy, </a:t>
            </a:r>
            <a:r>
              <a:rPr lang="uk-UA" dirty="0">
                <a:solidFill>
                  <a:srgbClr val="00B050"/>
                </a:solidFill>
              </a:rPr>
              <a:t>перший рейс 6 лютого 2018 року)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7"/>
          <p:cNvSpPr/>
          <p:nvPr/>
        </p:nvSpPr>
        <p:spPr>
          <a:xfrm>
            <a:off x="2073850" y="2995575"/>
            <a:ext cx="1580100" cy="2403050"/>
          </a:xfrm>
          <a:custGeom>
            <a:avLst/>
            <a:gdLst/>
            <a:ahLst/>
            <a:cxnLst/>
            <a:rect l="l" t="t" r="r" b="b"/>
            <a:pathLst>
              <a:path w="63204" h="96122" extrusionOk="0">
                <a:moveTo>
                  <a:pt x="63204" y="0"/>
                </a:moveTo>
                <a:cubicBezTo>
                  <a:pt x="63204" y="25406"/>
                  <a:pt x="55492" y="53797"/>
                  <a:pt x="37527" y="71762"/>
                </a:cubicBezTo>
                <a:cubicBezTo>
                  <a:pt x="29985" y="79304"/>
                  <a:pt x="20725" y="84938"/>
                  <a:pt x="11851" y="90855"/>
                </a:cubicBezTo>
                <a:cubicBezTo>
                  <a:pt x="8254" y="93253"/>
                  <a:pt x="3057" y="93065"/>
                  <a:pt x="0" y="9612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69" name="Google Shape;869;p57"/>
          <p:cNvSpPr txBox="1">
            <a:spLocks noGrp="1"/>
          </p:cNvSpPr>
          <p:nvPr>
            <p:ph type="title"/>
          </p:nvPr>
        </p:nvSpPr>
        <p:spPr>
          <a:xfrm>
            <a:off x="615253" y="214434"/>
            <a:ext cx="8158951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5.	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показники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компанії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874" name="Google Shape;874;p57"/>
          <p:cNvSpPr/>
          <p:nvPr/>
        </p:nvSpPr>
        <p:spPr>
          <a:xfrm>
            <a:off x="-32925" y="1440175"/>
            <a:ext cx="1942200" cy="1399025"/>
          </a:xfrm>
          <a:custGeom>
            <a:avLst/>
            <a:gdLst/>
            <a:ahLst/>
            <a:cxnLst/>
            <a:rect l="l" t="t" r="r" b="b"/>
            <a:pathLst>
              <a:path w="77688" h="55961" extrusionOk="0">
                <a:moveTo>
                  <a:pt x="77688" y="55961"/>
                </a:moveTo>
                <a:cubicBezTo>
                  <a:pt x="77688" y="38944"/>
                  <a:pt x="64525" y="22276"/>
                  <a:pt x="50365" y="12838"/>
                </a:cubicBezTo>
                <a:cubicBezTo>
                  <a:pt x="35949" y="3229"/>
                  <a:pt x="17325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75" name="Google Shape;875;p57"/>
          <p:cNvSpPr/>
          <p:nvPr/>
        </p:nvSpPr>
        <p:spPr>
          <a:xfrm>
            <a:off x="3621025" y="-181050"/>
            <a:ext cx="1927750" cy="3061400"/>
          </a:xfrm>
          <a:custGeom>
            <a:avLst/>
            <a:gdLst/>
            <a:ahLst/>
            <a:cxnLst/>
            <a:rect l="l" t="t" r="r" b="b"/>
            <a:pathLst>
              <a:path w="77110" h="122456" extrusionOk="0">
                <a:moveTo>
                  <a:pt x="76371" y="122456"/>
                </a:moveTo>
                <a:cubicBezTo>
                  <a:pt x="78513" y="109595"/>
                  <a:pt x="75343" y="96150"/>
                  <a:pt x="71762" y="83613"/>
                </a:cubicBezTo>
                <a:cubicBezTo>
                  <a:pt x="66560" y="65399"/>
                  <a:pt x="59480" y="46312"/>
                  <a:pt x="46086" y="32918"/>
                </a:cubicBezTo>
                <a:cubicBezTo>
                  <a:pt x="36271" y="23103"/>
                  <a:pt x="24930" y="14913"/>
                  <a:pt x="13826" y="6584"/>
                </a:cubicBezTo>
                <a:cubicBezTo>
                  <a:pt x="9743" y="3521"/>
                  <a:pt x="3609" y="3609"/>
                  <a:pt x="0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76" name="Google Shape;876;p57"/>
          <p:cNvSpPr/>
          <p:nvPr/>
        </p:nvSpPr>
        <p:spPr>
          <a:xfrm rot="585881">
            <a:off x="6929321" y="3143701"/>
            <a:ext cx="250072" cy="2386569"/>
          </a:xfrm>
          <a:custGeom>
            <a:avLst/>
            <a:gdLst/>
            <a:ahLst/>
            <a:cxnLst/>
            <a:rect l="l" t="t" r="r" b="b"/>
            <a:pathLst>
              <a:path w="10003" h="95464" extrusionOk="0">
                <a:moveTo>
                  <a:pt x="4609" y="0"/>
                </a:moveTo>
                <a:cubicBezTo>
                  <a:pt x="9423" y="14439"/>
                  <a:pt x="11105" y="30325"/>
                  <a:pt x="9218" y="45428"/>
                </a:cubicBezTo>
                <a:cubicBezTo>
                  <a:pt x="7116" y="62257"/>
                  <a:pt x="7589" y="80297"/>
                  <a:pt x="0" y="95464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1026" name="Picture 2" descr="Успішний запуск SpaceX по року ">
            <a:extLst>
              <a:ext uri="{FF2B5EF4-FFF2-40B4-BE49-F238E27FC236}">
                <a16:creationId xmlns:a16="http://schemas.microsoft.com/office/drawing/2014/main" id="{AC8E6155-530E-4FCE-9040-566C201A64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17" y="1308617"/>
            <a:ext cx="4936433" cy="325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C180C0-35BD-442E-90D8-21C0D168747E}"/>
              </a:ext>
            </a:extLst>
          </p:cNvPr>
          <p:cNvSpPr txBox="1"/>
          <p:nvPr/>
        </p:nvSpPr>
        <p:spPr>
          <a:xfrm>
            <a:off x="2158679" y="4453297"/>
            <a:ext cx="488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cs typeface="Catamaran" panose="020B0604020202020204" charset="0"/>
              </a:rPr>
              <a:t>Успішний</a:t>
            </a:r>
            <a:r>
              <a:rPr lang="ru-RU" dirty="0">
                <a:cs typeface="Catamaran" panose="020B0604020202020204" charset="0"/>
              </a:rPr>
              <a:t> запуск </a:t>
            </a:r>
            <a:r>
              <a:rPr lang="ru-RU" dirty="0" err="1">
                <a:cs typeface="Catamaran" panose="020B0604020202020204" charset="0"/>
              </a:rPr>
              <a:t>SpaceX</a:t>
            </a:r>
            <a:r>
              <a:rPr lang="ru-RU" dirty="0">
                <a:cs typeface="Catamaran" panose="020B0604020202020204" charset="0"/>
              </a:rPr>
              <a:t> по року </a:t>
            </a:r>
            <a:endParaRPr lang="uk-UA" dirty="0"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DB40B1-D9F6-4DE7-A7E3-B621C0DC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65100"/>
            <a:ext cx="889000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3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6.	Висновки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86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4478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23" name="Google Shape;1223;p86"/>
          <p:cNvSpPr/>
          <p:nvPr/>
        </p:nvSpPr>
        <p:spPr>
          <a:xfrm>
            <a:off x="720872" y="307832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1224" name="Google Shape;1224;p86"/>
          <p:cNvGrpSpPr/>
          <p:nvPr/>
        </p:nvGrpSpPr>
        <p:grpSpPr>
          <a:xfrm>
            <a:off x="1170343" y="3078324"/>
            <a:ext cx="346056" cy="345674"/>
            <a:chOff x="3303268" y="3817349"/>
            <a:chExt cx="346056" cy="345674"/>
          </a:xfrm>
        </p:grpSpPr>
        <p:sp>
          <p:nvSpPr>
            <p:cNvPr id="1225" name="Google Shape;1225;p8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26" name="Google Shape;1226;p8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27" name="Google Shape;1227;p8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28" name="Google Shape;1228;p8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229" name="Google Shape;1229;p86"/>
          <p:cNvGrpSpPr/>
          <p:nvPr/>
        </p:nvGrpSpPr>
        <p:grpSpPr>
          <a:xfrm>
            <a:off x="1619433" y="3078324"/>
            <a:ext cx="346056" cy="345674"/>
            <a:chOff x="3752358" y="3817349"/>
            <a:chExt cx="346056" cy="345674"/>
          </a:xfrm>
        </p:grpSpPr>
        <p:sp>
          <p:nvSpPr>
            <p:cNvPr id="1230" name="Google Shape;1230;p8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31" name="Google Shape;1231;p8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32" name="Google Shape;1232;p8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33" name="Google Shape;1233;p8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sp>
        <p:nvSpPr>
          <p:cNvPr id="1234" name="Google Shape;1234;p86"/>
          <p:cNvSpPr txBox="1"/>
          <p:nvPr/>
        </p:nvSpPr>
        <p:spPr>
          <a:xfrm>
            <a:off x="635425" y="4289325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attribution.</a:t>
            </a:r>
            <a:endParaRPr sz="1200" b="1" dirty="0">
              <a:solidFill>
                <a:schemeClr val="accent4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235" name="Google Shape;1235;p86"/>
          <p:cNvGrpSpPr/>
          <p:nvPr/>
        </p:nvGrpSpPr>
        <p:grpSpPr>
          <a:xfrm>
            <a:off x="7662832" y="2633451"/>
            <a:ext cx="2133875" cy="2134858"/>
            <a:chOff x="5240850" y="1289200"/>
            <a:chExt cx="1465775" cy="1466450"/>
          </a:xfrm>
        </p:grpSpPr>
        <p:sp>
          <p:nvSpPr>
            <p:cNvPr id="1236" name="Google Shape;1236;p86"/>
            <p:cNvSpPr/>
            <p:nvPr/>
          </p:nvSpPr>
          <p:spPr>
            <a:xfrm>
              <a:off x="5240850" y="1289200"/>
              <a:ext cx="1465775" cy="1466450"/>
            </a:xfrm>
            <a:custGeom>
              <a:avLst/>
              <a:gdLst/>
              <a:ahLst/>
              <a:cxnLst/>
              <a:rect l="l" t="t" r="r" b="b"/>
              <a:pathLst>
                <a:path w="58631" h="58658" extrusionOk="0">
                  <a:moveTo>
                    <a:pt x="224" y="32320"/>
                  </a:moveTo>
                  <a:cubicBezTo>
                    <a:pt x="195" y="32019"/>
                    <a:pt x="155" y="31717"/>
                    <a:pt x="138" y="31416"/>
                  </a:cubicBezTo>
                  <a:cubicBezTo>
                    <a:pt x="118" y="31030"/>
                    <a:pt x="117" y="30645"/>
                    <a:pt x="112" y="30259"/>
                  </a:cubicBezTo>
                  <a:cubicBezTo>
                    <a:pt x="110" y="30178"/>
                    <a:pt x="148" y="30092"/>
                    <a:pt x="136" y="30014"/>
                  </a:cubicBezTo>
                  <a:cubicBezTo>
                    <a:pt x="0" y="29135"/>
                    <a:pt x="211" y="28261"/>
                    <a:pt x="161" y="27381"/>
                  </a:cubicBezTo>
                  <a:cubicBezTo>
                    <a:pt x="147" y="27112"/>
                    <a:pt x="240" y="26836"/>
                    <a:pt x="289" y="26565"/>
                  </a:cubicBezTo>
                  <a:cubicBezTo>
                    <a:pt x="339" y="26295"/>
                    <a:pt x="420" y="26033"/>
                    <a:pt x="339" y="25749"/>
                  </a:cubicBezTo>
                  <a:cubicBezTo>
                    <a:pt x="305" y="25627"/>
                    <a:pt x="327" y="25476"/>
                    <a:pt x="361" y="25346"/>
                  </a:cubicBezTo>
                  <a:cubicBezTo>
                    <a:pt x="577" y="24519"/>
                    <a:pt x="672" y="23673"/>
                    <a:pt x="750" y="22825"/>
                  </a:cubicBezTo>
                  <a:cubicBezTo>
                    <a:pt x="761" y="22717"/>
                    <a:pt x="755" y="22588"/>
                    <a:pt x="812" y="22507"/>
                  </a:cubicBezTo>
                  <a:cubicBezTo>
                    <a:pt x="1215" y="21933"/>
                    <a:pt x="1317" y="21232"/>
                    <a:pt x="1623" y="20618"/>
                  </a:cubicBezTo>
                  <a:cubicBezTo>
                    <a:pt x="1795" y="20274"/>
                    <a:pt x="1905" y="19900"/>
                    <a:pt x="2054" y="19545"/>
                  </a:cubicBezTo>
                  <a:cubicBezTo>
                    <a:pt x="2106" y="19421"/>
                    <a:pt x="2188" y="19309"/>
                    <a:pt x="2265" y="19197"/>
                  </a:cubicBezTo>
                  <a:cubicBezTo>
                    <a:pt x="2328" y="19108"/>
                    <a:pt x="2443" y="19039"/>
                    <a:pt x="2471" y="18944"/>
                  </a:cubicBezTo>
                  <a:cubicBezTo>
                    <a:pt x="2718" y="18061"/>
                    <a:pt x="3262" y="17317"/>
                    <a:pt x="3607" y="16480"/>
                  </a:cubicBezTo>
                  <a:cubicBezTo>
                    <a:pt x="3975" y="15587"/>
                    <a:pt x="4456" y="14745"/>
                    <a:pt x="4976" y="13940"/>
                  </a:cubicBezTo>
                  <a:cubicBezTo>
                    <a:pt x="5556" y="13039"/>
                    <a:pt x="6143" y="12135"/>
                    <a:pt x="6961" y="11406"/>
                  </a:cubicBezTo>
                  <a:cubicBezTo>
                    <a:pt x="7409" y="11008"/>
                    <a:pt x="7770" y="10509"/>
                    <a:pt x="8161" y="10049"/>
                  </a:cubicBezTo>
                  <a:cubicBezTo>
                    <a:pt x="8554" y="9586"/>
                    <a:pt x="8940" y="9115"/>
                    <a:pt x="9325" y="8646"/>
                  </a:cubicBezTo>
                  <a:cubicBezTo>
                    <a:pt x="9716" y="8174"/>
                    <a:pt x="10198" y="7801"/>
                    <a:pt x="10670" y="7421"/>
                  </a:cubicBezTo>
                  <a:cubicBezTo>
                    <a:pt x="11141" y="7040"/>
                    <a:pt x="11639" y="6696"/>
                    <a:pt x="12134" y="6351"/>
                  </a:cubicBezTo>
                  <a:cubicBezTo>
                    <a:pt x="12746" y="5924"/>
                    <a:pt x="13331" y="5472"/>
                    <a:pt x="13816" y="4899"/>
                  </a:cubicBezTo>
                  <a:cubicBezTo>
                    <a:pt x="13920" y="4775"/>
                    <a:pt x="14070" y="4686"/>
                    <a:pt x="14210" y="4600"/>
                  </a:cubicBezTo>
                  <a:cubicBezTo>
                    <a:pt x="16011" y="3496"/>
                    <a:pt x="17886" y="2575"/>
                    <a:pt x="19928" y="1983"/>
                  </a:cubicBezTo>
                  <a:cubicBezTo>
                    <a:pt x="21950" y="1396"/>
                    <a:pt x="24004" y="968"/>
                    <a:pt x="26062" y="546"/>
                  </a:cubicBezTo>
                  <a:cubicBezTo>
                    <a:pt x="27010" y="352"/>
                    <a:pt x="27968" y="208"/>
                    <a:pt x="28927" y="72"/>
                  </a:cubicBezTo>
                  <a:cubicBezTo>
                    <a:pt x="29335" y="13"/>
                    <a:pt x="29755" y="21"/>
                    <a:pt x="30170" y="18"/>
                  </a:cubicBezTo>
                  <a:cubicBezTo>
                    <a:pt x="32139" y="0"/>
                    <a:pt x="34093" y="241"/>
                    <a:pt x="36053" y="383"/>
                  </a:cubicBezTo>
                  <a:cubicBezTo>
                    <a:pt x="36466" y="413"/>
                    <a:pt x="36879" y="460"/>
                    <a:pt x="37266" y="640"/>
                  </a:cubicBezTo>
                  <a:cubicBezTo>
                    <a:pt x="37388" y="696"/>
                    <a:pt x="37533" y="705"/>
                    <a:pt x="37667" y="730"/>
                  </a:cubicBezTo>
                  <a:cubicBezTo>
                    <a:pt x="38291" y="843"/>
                    <a:pt x="38916" y="948"/>
                    <a:pt x="39536" y="1071"/>
                  </a:cubicBezTo>
                  <a:cubicBezTo>
                    <a:pt x="39665" y="1097"/>
                    <a:pt x="39783" y="1185"/>
                    <a:pt x="39906" y="1248"/>
                  </a:cubicBezTo>
                  <a:cubicBezTo>
                    <a:pt x="40027" y="1310"/>
                    <a:pt x="40146" y="1416"/>
                    <a:pt x="40274" y="1429"/>
                  </a:cubicBezTo>
                  <a:cubicBezTo>
                    <a:pt x="40787" y="1479"/>
                    <a:pt x="41216" y="1751"/>
                    <a:pt x="41659" y="1957"/>
                  </a:cubicBezTo>
                  <a:cubicBezTo>
                    <a:pt x="42859" y="2516"/>
                    <a:pt x="44041" y="3116"/>
                    <a:pt x="45075" y="3962"/>
                  </a:cubicBezTo>
                  <a:cubicBezTo>
                    <a:pt x="45608" y="4398"/>
                    <a:pt x="46129" y="4848"/>
                    <a:pt x="46656" y="5292"/>
                  </a:cubicBezTo>
                  <a:cubicBezTo>
                    <a:pt x="46761" y="5380"/>
                    <a:pt x="46865" y="5470"/>
                    <a:pt x="46975" y="5552"/>
                  </a:cubicBezTo>
                  <a:cubicBezTo>
                    <a:pt x="47484" y="5932"/>
                    <a:pt x="48008" y="6293"/>
                    <a:pt x="48501" y="6692"/>
                  </a:cubicBezTo>
                  <a:cubicBezTo>
                    <a:pt x="49059" y="7145"/>
                    <a:pt x="49640" y="7557"/>
                    <a:pt x="50241" y="7954"/>
                  </a:cubicBezTo>
                  <a:cubicBezTo>
                    <a:pt x="51141" y="8548"/>
                    <a:pt x="51919" y="9297"/>
                    <a:pt x="52403" y="10290"/>
                  </a:cubicBezTo>
                  <a:cubicBezTo>
                    <a:pt x="52540" y="10573"/>
                    <a:pt x="52722" y="10807"/>
                    <a:pt x="52964" y="10997"/>
                  </a:cubicBezTo>
                  <a:cubicBezTo>
                    <a:pt x="53187" y="11170"/>
                    <a:pt x="53328" y="11391"/>
                    <a:pt x="53473" y="11633"/>
                  </a:cubicBezTo>
                  <a:cubicBezTo>
                    <a:pt x="53953" y="12432"/>
                    <a:pt x="54416" y="13242"/>
                    <a:pt x="54952" y="14010"/>
                  </a:cubicBezTo>
                  <a:cubicBezTo>
                    <a:pt x="55502" y="14801"/>
                    <a:pt x="55975" y="15650"/>
                    <a:pt x="56317" y="16552"/>
                  </a:cubicBezTo>
                  <a:cubicBezTo>
                    <a:pt x="56532" y="17116"/>
                    <a:pt x="56639" y="17722"/>
                    <a:pt x="56789" y="18311"/>
                  </a:cubicBezTo>
                  <a:cubicBezTo>
                    <a:pt x="56951" y="18953"/>
                    <a:pt x="57082" y="19606"/>
                    <a:pt x="57275" y="20240"/>
                  </a:cubicBezTo>
                  <a:cubicBezTo>
                    <a:pt x="57487" y="20929"/>
                    <a:pt x="57657" y="21619"/>
                    <a:pt x="57675" y="22342"/>
                  </a:cubicBezTo>
                  <a:cubicBezTo>
                    <a:pt x="57678" y="22451"/>
                    <a:pt x="57675" y="22578"/>
                    <a:pt x="57725" y="22668"/>
                  </a:cubicBezTo>
                  <a:cubicBezTo>
                    <a:pt x="58152" y="23452"/>
                    <a:pt x="58002" y="24343"/>
                    <a:pt x="58194" y="25169"/>
                  </a:cubicBezTo>
                  <a:cubicBezTo>
                    <a:pt x="58212" y="25248"/>
                    <a:pt x="58173" y="25344"/>
                    <a:pt x="58200" y="25417"/>
                  </a:cubicBezTo>
                  <a:cubicBezTo>
                    <a:pt x="58630" y="26554"/>
                    <a:pt x="58440" y="27758"/>
                    <a:pt x="58577" y="28927"/>
                  </a:cubicBezTo>
                  <a:cubicBezTo>
                    <a:pt x="58628" y="29361"/>
                    <a:pt x="58571" y="29809"/>
                    <a:pt x="58562" y="30250"/>
                  </a:cubicBezTo>
                  <a:cubicBezTo>
                    <a:pt x="58555" y="30608"/>
                    <a:pt x="58512" y="30969"/>
                    <a:pt x="58543" y="31324"/>
                  </a:cubicBezTo>
                  <a:cubicBezTo>
                    <a:pt x="58574" y="31679"/>
                    <a:pt x="58335" y="32018"/>
                    <a:pt x="58509" y="32381"/>
                  </a:cubicBezTo>
                  <a:cubicBezTo>
                    <a:pt x="58549" y="32464"/>
                    <a:pt x="58476" y="32596"/>
                    <a:pt x="58471" y="32706"/>
                  </a:cubicBezTo>
                  <a:cubicBezTo>
                    <a:pt x="58447" y="33310"/>
                    <a:pt x="58260" y="33896"/>
                    <a:pt x="58274" y="34508"/>
                  </a:cubicBezTo>
                  <a:cubicBezTo>
                    <a:pt x="58279" y="34696"/>
                    <a:pt x="58262" y="34929"/>
                    <a:pt x="58157" y="35067"/>
                  </a:cubicBezTo>
                  <a:cubicBezTo>
                    <a:pt x="57899" y="35408"/>
                    <a:pt x="57939" y="35782"/>
                    <a:pt x="57905" y="36165"/>
                  </a:cubicBezTo>
                  <a:cubicBezTo>
                    <a:pt x="57832" y="36991"/>
                    <a:pt x="57600" y="37791"/>
                    <a:pt x="57370" y="38587"/>
                  </a:cubicBezTo>
                  <a:cubicBezTo>
                    <a:pt x="57069" y="39621"/>
                    <a:pt x="56744" y="40649"/>
                    <a:pt x="56428" y="41679"/>
                  </a:cubicBezTo>
                  <a:cubicBezTo>
                    <a:pt x="56388" y="41810"/>
                    <a:pt x="56350" y="41944"/>
                    <a:pt x="56293" y="42069"/>
                  </a:cubicBezTo>
                  <a:cubicBezTo>
                    <a:pt x="55994" y="42718"/>
                    <a:pt x="55701" y="43368"/>
                    <a:pt x="55383" y="44008"/>
                  </a:cubicBezTo>
                  <a:cubicBezTo>
                    <a:pt x="55187" y="44402"/>
                    <a:pt x="54952" y="44776"/>
                    <a:pt x="54733" y="45160"/>
                  </a:cubicBezTo>
                  <a:cubicBezTo>
                    <a:pt x="54475" y="45615"/>
                    <a:pt x="54216" y="46071"/>
                    <a:pt x="53958" y="46527"/>
                  </a:cubicBezTo>
                  <a:cubicBezTo>
                    <a:pt x="53795" y="46815"/>
                    <a:pt x="53671" y="47131"/>
                    <a:pt x="53467" y="47386"/>
                  </a:cubicBezTo>
                  <a:cubicBezTo>
                    <a:pt x="53023" y="47940"/>
                    <a:pt x="52586" y="48502"/>
                    <a:pt x="52035" y="48969"/>
                  </a:cubicBezTo>
                  <a:cubicBezTo>
                    <a:pt x="51552" y="49378"/>
                    <a:pt x="51119" y="49849"/>
                    <a:pt x="50686" y="50313"/>
                  </a:cubicBezTo>
                  <a:cubicBezTo>
                    <a:pt x="50098" y="50945"/>
                    <a:pt x="49415" y="51463"/>
                    <a:pt x="48736" y="51984"/>
                  </a:cubicBezTo>
                  <a:cubicBezTo>
                    <a:pt x="48211" y="52386"/>
                    <a:pt x="47691" y="52790"/>
                    <a:pt x="47210" y="53247"/>
                  </a:cubicBezTo>
                  <a:cubicBezTo>
                    <a:pt x="46685" y="53742"/>
                    <a:pt x="46050" y="54085"/>
                    <a:pt x="45419" y="54430"/>
                  </a:cubicBezTo>
                  <a:cubicBezTo>
                    <a:pt x="44670" y="54841"/>
                    <a:pt x="43899" y="55224"/>
                    <a:pt x="43194" y="55700"/>
                  </a:cubicBezTo>
                  <a:cubicBezTo>
                    <a:pt x="42239" y="56346"/>
                    <a:pt x="41204" y="56781"/>
                    <a:pt x="40099" y="57050"/>
                  </a:cubicBezTo>
                  <a:cubicBezTo>
                    <a:pt x="38163" y="57519"/>
                    <a:pt x="36229" y="57998"/>
                    <a:pt x="34263" y="58321"/>
                  </a:cubicBezTo>
                  <a:cubicBezTo>
                    <a:pt x="33500" y="58446"/>
                    <a:pt x="32722" y="58484"/>
                    <a:pt x="31949" y="58537"/>
                  </a:cubicBezTo>
                  <a:cubicBezTo>
                    <a:pt x="31121" y="58594"/>
                    <a:pt x="30291" y="58643"/>
                    <a:pt x="29461" y="58653"/>
                  </a:cubicBezTo>
                  <a:cubicBezTo>
                    <a:pt x="29022" y="58657"/>
                    <a:pt x="28580" y="58587"/>
                    <a:pt x="28145" y="58518"/>
                  </a:cubicBezTo>
                  <a:cubicBezTo>
                    <a:pt x="27571" y="58429"/>
                    <a:pt x="27001" y="58314"/>
                    <a:pt x="26432" y="58199"/>
                  </a:cubicBezTo>
                  <a:cubicBezTo>
                    <a:pt x="26189" y="58149"/>
                    <a:pt x="25951" y="58074"/>
                    <a:pt x="25710" y="58012"/>
                  </a:cubicBezTo>
                  <a:cubicBezTo>
                    <a:pt x="25417" y="57937"/>
                    <a:pt x="25126" y="57860"/>
                    <a:pt x="24831" y="57792"/>
                  </a:cubicBezTo>
                  <a:cubicBezTo>
                    <a:pt x="24642" y="57748"/>
                    <a:pt x="24447" y="57733"/>
                    <a:pt x="24263" y="57676"/>
                  </a:cubicBezTo>
                  <a:cubicBezTo>
                    <a:pt x="23338" y="57391"/>
                    <a:pt x="22391" y="57160"/>
                    <a:pt x="21502" y="56792"/>
                  </a:cubicBezTo>
                  <a:cubicBezTo>
                    <a:pt x="20358" y="56318"/>
                    <a:pt x="19142" y="56029"/>
                    <a:pt x="18048" y="55424"/>
                  </a:cubicBezTo>
                  <a:cubicBezTo>
                    <a:pt x="17616" y="55185"/>
                    <a:pt x="17134" y="55040"/>
                    <a:pt x="16674" y="54855"/>
                  </a:cubicBezTo>
                  <a:cubicBezTo>
                    <a:pt x="15519" y="54392"/>
                    <a:pt x="14441" y="53782"/>
                    <a:pt x="13353" y="53179"/>
                  </a:cubicBezTo>
                  <a:cubicBezTo>
                    <a:pt x="12233" y="52559"/>
                    <a:pt x="11243" y="51762"/>
                    <a:pt x="10194" y="51044"/>
                  </a:cubicBezTo>
                  <a:cubicBezTo>
                    <a:pt x="9831" y="50797"/>
                    <a:pt x="9494" y="50501"/>
                    <a:pt x="9185" y="50186"/>
                  </a:cubicBezTo>
                  <a:cubicBezTo>
                    <a:pt x="8893" y="49886"/>
                    <a:pt x="8506" y="49739"/>
                    <a:pt x="8204" y="49442"/>
                  </a:cubicBezTo>
                  <a:cubicBezTo>
                    <a:pt x="7488" y="48742"/>
                    <a:pt x="6833" y="48000"/>
                    <a:pt x="6269" y="47175"/>
                  </a:cubicBezTo>
                  <a:cubicBezTo>
                    <a:pt x="6129" y="46968"/>
                    <a:pt x="5985" y="46782"/>
                    <a:pt x="5777" y="46628"/>
                  </a:cubicBezTo>
                  <a:cubicBezTo>
                    <a:pt x="5583" y="46485"/>
                    <a:pt x="5397" y="46284"/>
                    <a:pt x="5301" y="46068"/>
                  </a:cubicBezTo>
                  <a:cubicBezTo>
                    <a:pt x="5001" y="45385"/>
                    <a:pt x="4542" y="44800"/>
                    <a:pt x="4171" y="44165"/>
                  </a:cubicBezTo>
                  <a:cubicBezTo>
                    <a:pt x="3784" y="43501"/>
                    <a:pt x="3297" y="42902"/>
                    <a:pt x="2960" y="42211"/>
                  </a:cubicBezTo>
                  <a:cubicBezTo>
                    <a:pt x="2753" y="41789"/>
                    <a:pt x="2561" y="41361"/>
                    <a:pt x="2367" y="40934"/>
                  </a:cubicBezTo>
                  <a:cubicBezTo>
                    <a:pt x="2252" y="40684"/>
                    <a:pt x="2155" y="40425"/>
                    <a:pt x="2033" y="40178"/>
                  </a:cubicBezTo>
                  <a:cubicBezTo>
                    <a:pt x="1665" y="39430"/>
                    <a:pt x="1481" y="38617"/>
                    <a:pt x="1191" y="37841"/>
                  </a:cubicBezTo>
                  <a:cubicBezTo>
                    <a:pt x="1095" y="37584"/>
                    <a:pt x="1036" y="37313"/>
                    <a:pt x="955" y="37049"/>
                  </a:cubicBezTo>
                  <a:cubicBezTo>
                    <a:pt x="849" y="36707"/>
                    <a:pt x="774" y="36357"/>
                    <a:pt x="730" y="36002"/>
                  </a:cubicBezTo>
                  <a:cubicBezTo>
                    <a:pt x="639" y="35210"/>
                    <a:pt x="473" y="34425"/>
                    <a:pt x="342" y="33636"/>
                  </a:cubicBezTo>
                  <a:cubicBezTo>
                    <a:pt x="272" y="33203"/>
                    <a:pt x="211" y="32768"/>
                    <a:pt x="147" y="32334"/>
                  </a:cubicBezTo>
                  <a:cubicBezTo>
                    <a:pt x="173" y="32328"/>
                    <a:pt x="199" y="32325"/>
                    <a:pt x="224" y="32320"/>
                  </a:cubicBezTo>
                  <a:close/>
                  <a:moveTo>
                    <a:pt x="8605" y="34206"/>
                  </a:moveTo>
                  <a:cubicBezTo>
                    <a:pt x="8627" y="34199"/>
                    <a:pt x="8651" y="34195"/>
                    <a:pt x="8675" y="34192"/>
                  </a:cubicBezTo>
                  <a:cubicBezTo>
                    <a:pt x="8684" y="34192"/>
                    <a:pt x="8695" y="34205"/>
                    <a:pt x="8704" y="34212"/>
                  </a:cubicBezTo>
                  <a:cubicBezTo>
                    <a:pt x="8679" y="34218"/>
                    <a:pt x="8655" y="34224"/>
                    <a:pt x="8630" y="34230"/>
                  </a:cubicBezTo>
                  <a:cubicBezTo>
                    <a:pt x="8585" y="34296"/>
                    <a:pt x="8541" y="34363"/>
                    <a:pt x="8497" y="34429"/>
                  </a:cubicBezTo>
                  <a:cubicBezTo>
                    <a:pt x="8442" y="34429"/>
                    <a:pt x="8385" y="34419"/>
                    <a:pt x="8333" y="34432"/>
                  </a:cubicBezTo>
                  <a:cubicBezTo>
                    <a:pt x="7345" y="34682"/>
                    <a:pt x="6378" y="35036"/>
                    <a:pt x="5339" y="35031"/>
                  </a:cubicBezTo>
                  <a:cubicBezTo>
                    <a:pt x="5285" y="35031"/>
                    <a:pt x="5232" y="35053"/>
                    <a:pt x="5178" y="35062"/>
                  </a:cubicBezTo>
                  <a:cubicBezTo>
                    <a:pt x="4050" y="35256"/>
                    <a:pt x="2934" y="35210"/>
                    <a:pt x="1822" y="34950"/>
                  </a:cubicBezTo>
                  <a:cubicBezTo>
                    <a:pt x="1539" y="34884"/>
                    <a:pt x="1310" y="35108"/>
                    <a:pt x="1392" y="35378"/>
                  </a:cubicBezTo>
                  <a:cubicBezTo>
                    <a:pt x="1454" y="35588"/>
                    <a:pt x="1545" y="35792"/>
                    <a:pt x="1635" y="35994"/>
                  </a:cubicBezTo>
                  <a:cubicBezTo>
                    <a:pt x="1991" y="36801"/>
                    <a:pt x="2243" y="37643"/>
                    <a:pt x="2460" y="38498"/>
                  </a:cubicBezTo>
                  <a:cubicBezTo>
                    <a:pt x="2533" y="38789"/>
                    <a:pt x="2601" y="39091"/>
                    <a:pt x="2828" y="39234"/>
                  </a:cubicBezTo>
                  <a:cubicBezTo>
                    <a:pt x="3757" y="39325"/>
                    <a:pt x="4599" y="39194"/>
                    <a:pt x="5433" y="38978"/>
                  </a:cubicBezTo>
                  <a:cubicBezTo>
                    <a:pt x="5670" y="38915"/>
                    <a:pt x="5939" y="38874"/>
                    <a:pt x="6170" y="38926"/>
                  </a:cubicBezTo>
                  <a:cubicBezTo>
                    <a:pt x="6517" y="39000"/>
                    <a:pt x="6821" y="38899"/>
                    <a:pt x="7147" y="38848"/>
                  </a:cubicBezTo>
                  <a:cubicBezTo>
                    <a:pt x="7497" y="38794"/>
                    <a:pt x="7861" y="38829"/>
                    <a:pt x="8217" y="38801"/>
                  </a:cubicBezTo>
                  <a:cubicBezTo>
                    <a:pt x="8382" y="38786"/>
                    <a:pt x="8543" y="38739"/>
                    <a:pt x="8690" y="38662"/>
                  </a:cubicBezTo>
                  <a:cubicBezTo>
                    <a:pt x="9072" y="38463"/>
                    <a:pt x="9479" y="38424"/>
                    <a:pt x="9897" y="38420"/>
                  </a:cubicBezTo>
                  <a:cubicBezTo>
                    <a:pt x="10422" y="38417"/>
                    <a:pt x="10942" y="38408"/>
                    <a:pt x="11461" y="38289"/>
                  </a:cubicBezTo>
                  <a:cubicBezTo>
                    <a:pt x="11939" y="38180"/>
                    <a:pt x="12436" y="38147"/>
                    <a:pt x="12924" y="38077"/>
                  </a:cubicBezTo>
                  <a:cubicBezTo>
                    <a:pt x="14043" y="37916"/>
                    <a:pt x="15160" y="37744"/>
                    <a:pt x="16250" y="37436"/>
                  </a:cubicBezTo>
                  <a:cubicBezTo>
                    <a:pt x="16883" y="37257"/>
                    <a:pt x="17502" y="37023"/>
                    <a:pt x="18119" y="36792"/>
                  </a:cubicBezTo>
                  <a:cubicBezTo>
                    <a:pt x="18423" y="36678"/>
                    <a:pt x="18761" y="36616"/>
                    <a:pt x="19049" y="36326"/>
                  </a:cubicBezTo>
                  <a:cubicBezTo>
                    <a:pt x="18890" y="36326"/>
                    <a:pt x="18777" y="36302"/>
                    <a:pt x="18679" y="36330"/>
                  </a:cubicBezTo>
                  <a:cubicBezTo>
                    <a:pt x="18199" y="36468"/>
                    <a:pt x="17722" y="36600"/>
                    <a:pt x="17217" y="36494"/>
                  </a:cubicBezTo>
                  <a:cubicBezTo>
                    <a:pt x="16783" y="36664"/>
                    <a:pt x="16348" y="36458"/>
                    <a:pt x="15907" y="36502"/>
                  </a:cubicBezTo>
                  <a:cubicBezTo>
                    <a:pt x="14672" y="36621"/>
                    <a:pt x="13432" y="36698"/>
                    <a:pt x="12193" y="36779"/>
                  </a:cubicBezTo>
                  <a:cubicBezTo>
                    <a:pt x="11808" y="36804"/>
                    <a:pt x="11418" y="36755"/>
                    <a:pt x="11037" y="36798"/>
                  </a:cubicBezTo>
                  <a:cubicBezTo>
                    <a:pt x="9986" y="36916"/>
                    <a:pt x="8940" y="36773"/>
                    <a:pt x="7892" y="36768"/>
                  </a:cubicBezTo>
                  <a:cubicBezTo>
                    <a:pt x="7836" y="36767"/>
                    <a:pt x="7781" y="36761"/>
                    <a:pt x="7728" y="36748"/>
                  </a:cubicBezTo>
                  <a:cubicBezTo>
                    <a:pt x="7415" y="36679"/>
                    <a:pt x="7214" y="36323"/>
                    <a:pt x="7375" y="36039"/>
                  </a:cubicBezTo>
                  <a:cubicBezTo>
                    <a:pt x="7551" y="35731"/>
                    <a:pt x="7786" y="35455"/>
                    <a:pt x="8005" y="35173"/>
                  </a:cubicBezTo>
                  <a:cubicBezTo>
                    <a:pt x="8186" y="34941"/>
                    <a:pt x="8477" y="34790"/>
                    <a:pt x="8533" y="34465"/>
                  </a:cubicBezTo>
                  <a:cubicBezTo>
                    <a:pt x="8676" y="34412"/>
                    <a:pt x="8671" y="34317"/>
                    <a:pt x="8605" y="34206"/>
                  </a:cubicBezTo>
                  <a:close/>
                  <a:moveTo>
                    <a:pt x="20828" y="35809"/>
                  </a:moveTo>
                  <a:cubicBezTo>
                    <a:pt x="20468" y="35793"/>
                    <a:pt x="20468" y="35793"/>
                    <a:pt x="20431" y="36066"/>
                  </a:cubicBezTo>
                  <a:cubicBezTo>
                    <a:pt x="20312" y="35979"/>
                    <a:pt x="20194" y="35884"/>
                    <a:pt x="20018" y="36055"/>
                  </a:cubicBezTo>
                  <a:lnTo>
                    <a:pt x="20422" y="36055"/>
                  </a:lnTo>
                  <a:lnTo>
                    <a:pt x="20803" y="35784"/>
                  </a:lnTo>
                  <a:cubicBezTo>
                    <a:pt x="20855" y="35751"/>
                    <a:pt x="20906" y="35717"/>
                    <a:pt x="20958" y="35684"/>
                  </a:cubicBezTo>
                  <a:cubicBezTo>
                    <a:pt x="20934" y="35680"/>
                    <a:pt x="20894" y="35667"/>
                    <a:pt x="20889" y="35675"/>
                  </a:cubicBezTo>
                  <a:cubicBezTo>
                    <a:pt x="20866" y="35718"/>
                    <a:pt x="20845" y="35763"/>
                    <a:pt x="20828" y="35809"/>
                  </a:cubicBezTo>
                  <a:close/>
                  <a:moveTo>
                    <a:pt x="44425" y="52590"/>
                  </a:moveTo>
                  <a:cubicBezTo>
                    <a:pt x="44222" y="52560"/>
                    <a:pt x="44095" y="52632"/>
                    <a:pt x="44064" y="52847"/>
                  </a:cubicBezTo>
                  <a:cubicBezTo>
                    <a:pt x="44234" y="52822"/>
                    <a:pt x="44391" y="52784"/>
                    <a:pt x="44408" y="52572"/>
                  </a:cubicBezTo>
                  <a:cubicBezTo>
                    <a:pt x="44540" y="52516"/>
                    <a:pt x="44524" y="52404"/>
                    <a:pt x="44510" y="52294"/>
                  </a:cubicBezTo>
                  <a:cubicBezTo>
                    <a:pt x="44670" y="52320"/>
                    <a:pt x="44832" y="52372"/>
                    <a:pt x="44991" y="52368"/>
                  </a:cubicBezTo>
                  <a:cubicBezTo>
                    <a:pt x="45183" y="52362"/>
                    <a:pt x="45374" y="52272"/>
                    <a:pt x="45563" y="52285"/>
                  </a:cubicBezTo>
                  <a:cubicBezTo>
                    <a:pt x="46250" y="52329"/>
                    <a:pt x="46858" y="52072"/>
                    <a:pt x="47467" y="51815"/>
                  </a:cubicBezTo>
                  <a:cubicBezTo>
                    <a:pt x="47719" y="51708"/>
                    <a:pt x="47995" y="51622"/>
                    <a:pt x="48206" y="51457"/>
                  </a:cubicBezTo>
                  <a:cubicBezTo>
                    <a:pt x="48898" y="50916"/>
                    <a:pt x="49591" y="50366"/>
                    <a:pt x="50241" y="49776"/>
                  </a:cubicBezTo>
                  <a:cubicBezTo>
                    <a:pt x="51241" y="48868"/>
                    <a:pt x="52097" y="47820"/>
                    <a:pt x="52994" y="46814"/>
                  </a:cubicBezTo>
                  <a:cubicBezTo>
                    <a:pt x="53066" y="46732"/>
                    <a:pt x="53086" y="46619"/>
                    <a:pt x="52940" y="46547"/>
                  </a:cubicBezTo>
                  <a:cubicBezTo>
                    <a:pt x="51967" y="47263"/>
                    <a:pt x="50992" y="47980"/>
                    <a:pt x="50014" y="48699"/>
                  </a:cubicBezTo>
                  <a:cubicBezTo>
                    <a:pt x="49993" y="48716"/>
                    <a:pt x="49976" y="48740"/>
                    <a:pt x="49955" y="48757"/>
                  </a:cubicBezTo>
                  <a:cubicBezTo>
                    <a:pt x="49322" y="49244"/>
                    <a:pt x="48700" y="49750"/>
                    <a:pt x="48047" y="50211"/>
                  </a:cubicBezTo>
                  <a:cubicBezTo>
                    <a:pt x="47375" y="50687"/>
                    <a:pt x="46684" y="51142"/>
                    <a:pt x="45976" y="51561"/>
                  </a:cubicBezTo>
                  <a:cubicBezTo>
                    <a:pt x="45508" y="51838"/>
                    <a:pt x="45095" y="52237"/>
                    <a:pt x="44520" y="52312"/>
                  </a:cubicBezTo>
                  <a:cubicBezTo>
                    <a:pt x="44488" y="52405"/>
                    <a:pt x="44456" y="52498"/>
                    <a:pt x="44425" y="52590"/>
                  </a:cubicBezTo>
                  <a:close/>
                  <a:moveTo>
                    <a:pt x="8888" y="13888"/>
                  </a:moveTo>
                  <a:cubicBezTo>
                    <a:pt x="8818" y="13925"/>
                    <a:pt x="8749" y="13993"/>
                    <a:pt x="8679" y="13993"/>
                  </a:cubicBezTo>
                  <a:cubicBezTo>
                    <a:pt x="8128" y="13991"/>
                    <a:pt x="7577" y="13962"/>
                    <a:pt x="7039" y="13816"/>
                  </a:cubicBezTo>
                  <a:cubicBezTo>
                    <a:pt x="6887" y="13774"/>
                    <a:pt x="6733" y="13741"/>
                    <a:pt x="6559" y="13698"/>
                  </a:cubicBezTo>
                  <a:cubicBezTo>
                    <a:pt x="6407" y="14063"/>
                    <a:pt x="6037" y="14223"/>
                    <a:pt x="5925" y="14563"/>
                  </a:cubicBezTo>
                  <a:cubicBezTo>
                    <a:pt x="6118" y="14762"/>
                    <a:pt x="6324" y="14711"/>
                    <a:pt x="6495" y="14659"/>
                  </a:cubicBezTo>
                  <a:cubicBezTo>
                    <a:pt x="6894" y="14539"/>
                    <a:pt x="7300" y="14494"/>
                    <a:pt x="7712" y="14448"/>
                  </a:cubicBezTo>
                  <a:cubicBezTo>
                    <a:pt x="8061" y="14408"/>
                    <a:pt x="8403" y="14274"/>
                    <a:pt x="8738" y="14155"/>
                  </a:cubicBezTo>
                  <a:cubicBezTo>
                    <a:pt x="8810" y="14129"/>
                    <a:pt x="8838" y="13980"/>
                    <a:pt x="8886" y="13887"/>
                  </a:cubicBezTo>
                  <a:cubicBezTo>
                    <a:pt x="9170" y="13981"/>
                    <a:pt x="9170" y="13981"/>
                    <a:pt x="9328" y="13887"/>
                  </a:cubicBezTo>
                  <a:close/>
                  <a:moveTo>
                    <a:pt x="41870" y="34865"/>
                  </a:moveTo>
                  <a:cubicBezTo>
                    <a:pt x="42777" y="34404"/>
                    <a:pt x="43700" y="33986"/>
                    <a:pt x="44688" y="33727"/>
                  </a:cubicBezTo>
                  <a:cubicBezTo>
                    <a:pt x="45034" y="33636"/>
                    <a:pt x="45360" y="33478"/>
                    <a:pt x="45703" y="33380"/>
                  </a:cubicBezTo>
                  <a:cubicBezTo>
                    <a:pt x="46309" y="33208"/>
                    <a:pt x="46873" y="32922"/>
                    <a:pt x="47519" y="32845"/>
                  </a:cubicBezTo>
                  <a:cubicBezTo>
                    <a:pt x="48142" y="32772"/>
                    <a:pt x="48768" y="32606"/>
                    <a:pt x="49352" y="32379"/>
                  </a:cubicBezTo>
                  <a:cubicBezTo>
                    <a:pt x="50610" y="31888"/>
                    <a:pt x="51872" y="31403"/>
                    <a:pt x="53065" y="30758"/>
                  </a:cubicBezTo>
                  <a:cubicBezTo>
                    <a:pt x="53669" y="30431"/>
                    <a:pt x="54329" y="30238"/>
                    <a:pt x="54988" y="30053"/>
                  </a:cubicBezTo>
                  <a:cubicBezTo>
                    <a:pt x="55411" y="29932"/>
                    <a:pt x="55855" y="29875"/>
                    <a:pt x="56270" y="29732"/>
                  </a:cubicBezTo>
                  <a:cubicBezTo>
                    <a:pt x="56680" y="29592"/>
                    <a:pt x="57067" y="29379"/>
                    <a:pt x="57488" y="29188"/>
                  </a:cubicBezTo>
                  <a:cubicBezTo>
                    <a:pt x="57560" y="28617"/>
                    <a:pt x="57475" y="28045"/>
                    <a:pt x="57370" y="27478"/>
                  </a:cubicBezTo>
                  <a:cubicBezTo>
                    <a:pt x="57347" y="27359"/>
                    <a:pt x="57258" y="27251"/>
                    <a:pt x="57172" y="27086"/>
                  </a:cubicBezTo>
                  <a:cubicBezTo>
                    <a:pt x="56926" y="27260"/>
                    <a:pt x="56685" y="27367"/>
                    <a:pt x="56541" y="27550"/>
                  </a:cubicBezTo>
                  <a:cubicBezTo>
                    <a:pt x="56324" y="27822"/>
                    <a:pt x="56040" y="27982"/>
                    <a:pt x="55760" y="28153"/>
                  </a:cubicBezTo>
                  <a:cubicBezTo>
                    <a:pt x="55433" y="28354"/>
                    <a:pt x="55090" y="28529"/>
                    <a:pt x="54754" y="28717"/>
                  </a:cubicBezTo>
                  <a:cubicBezTo>
                    <a:pt x="54347" y="28946"/>
                    <a:pt x="53881" y="29065"/>
                    <a:pt x="53534" y="29402"/>
                  </a:cubicBezTo>
                  <a:cubicBezTo>
                    <a:pt x="53480" y="29454"/>
                    <a:pt x="53379" y="29454"/>
                    <a:pt x="53303" y="29487"/>
                  </a:cubicBezTo>
                  <a:cubicBezTo>
                    <a:pt x="53051" y="29596"/>
                    <a:pt x="52801" y="29712"/>
                    <a:pt x="52549" y="29822"/>
                  </a:cubicBezTo>
                  <a:cubicBezTo>
                    <a:pt x="51996" y="30063"/>
                    <a:pt x="51438" y="30291"/>
                    <a:pt x="50891" y="30546"/>
                  </a:cubicBezTo>
                  <a:cubicBezTo>
                    <a:pt x="50344" y="30799"/>
                    <a:pt x="49699" y="30764"/>
                    <a:pt x="49191" y="31133"/>
                  </a:cubicBezTo>
                  <a:cubicBezTo>
                    <a:pt x="49133" y="31175"/>
                    <a:pt x="49027" y="31144"/>
                    <a:pt x="48948" y="31165"/>
                  </a:cubicBezTo>
                  <a:cubicBezTo>
                    <a:pt x="48763" y="31212"/>
                    <a:pt x="48578" y="31261"/>
                    <a:pt x="48399" y="31327"/>
                  </a:cubicBezTo>
                  <a:cubicBezTo>
                    <a:pt x="48165" y="31411"/>
                    <a:pt x="47946" y="31541"/>
                    <a:pt x="47708" y="31601"/>
                  </a:cubicBezTo>
                  <a:cubicBezTo>
                    <a:pt x="46439" y="31923"/>
                    <a:pt x="45345" y="32637"/>
                    <a:pt x="44176" y="33178"/>
                  </a:cubicBezTo>
                  <a:cubicBezTo>
                    <a:pt x="43436" y="33521"/>
                    <a:pt x="42763" y="34012"/>
                    <a:pt x="42061" y="34436"/>
                  </a:cubicBezTo>
                  <a:cubicBezTo>
                    <a:pt x="41899" y="34534"/>
                    <a:pt x="41860" y="34689"/>
                    <a:pt x="41873" y="34865"/>
                  </a:cubicBezTo>
                  <a:cubicBezTo>
                    <a:pt x="41659" y="34847"/>
                    <a:pt x="41408" y="34669"/>
                    <a:pt x="41260" y="35022"/>
                  </a:cubicBezTo>
                  <a:cubicBezTo>
                    <a:pt x="41480" y="34966"/>
                    <a:pt x="41676" y="34915"/>
                    <a:pt x="41870" y="34865"/>
                  </a:cubicBezTo>
                  <a:close/>
                  <a:moveTo>
                    <a:pt x="45588" y="53238"/>
                  </a:moveTo>
                  <a:cubicBezTo>
                    <a:pt x="45314" y="53258"/>
                    <a:pt x="45024" y="53228"/>
                    <a:pt x="44769" y="53308"/>
                  </a:cubicBezTo>
                  <a:cubicBezTo>
                    <a:pt x="43864" y="53591"/>
                    <a:pt x="42938" y="53694"/>
                    <a:pt x="41998" y="53711"/>
                  </a:cubicBezTo>
                  <a:cubicBezTo>
                    <a:pt x="41860" y="53715"/>
                    <a:pt x="41717" y="53750"/>
                    <a:pt x="41585" y="53724"/>
                  </a:cubicBezTo>
                  <a:cubicBezTo>
                    <a:pt x="41492" y="53706"/>
                    <a:pt x="41370" y="53626"/>
                    <a:pt x="41341" y="53545"/>
                  </a:cubicBezTo>
                  <a:cubicBezTo>
                    <a:pt x="41311" y="53464"/>
                    <a:pt x="41353" y="53324"/>
                    <a:pt x="41412" y="53250"/>
                  </a:cubicBezTo>
                  <a:cubicBezTo>
                    <a:pt x="41626" y="52980"/>
                    <a:pt x="41939" y="52829"/>
                    <a:pt x="42256" y="52754"/>
                  </a:cubicBezTo>
                  <a:cubicBezTo>
                    <a:pt x="43008" y="52576"/>
                    <a:pt x="43616" y="52157"/>
                    <a:pt x="44204" y="51693"/>
                  </a:cubicBezTo>
                  <a:cubicBezTo>
                    <a:pt x="44312" y="51608"/>
                    <a:pt x="44402" y="51485"/>
                    <a:pt x="44523" y="51433"/>
                  </a:cubicBezTo>
                  <a:cubicBezTo>
                    <a:pt x="45315" y="51098"/>
                    <a:pt x="45950" y="50484"/>
                    <a:pt x="46760" y="50182"/>
                  </a:cubicBezTo>
                  <a:cubicBezTo>
                    <a:pt x="46883" y="50135"/>
                    <a:pt x="46979" y="50016"/>
                    <a:pt x="47090" y="49934"/>
                  </a:cubicBezTo>
                  <a:cubicBezTo>
                    <a:pt x="47842" y="49374"/>
                    <a:pt x="48628" y="48862"/>
                    <a:pt x="49376" y="48290"/>
                  </a:cubicBezTo>
                  <a:cubicBezTo>
                    <a:pt x="50206" y="47656"/>
                    <a:pt x="51107" y="47113"/>
                    <a:pt x="51978" y="46534"/>
                  </a:cubicBezTo>
                  <a:cubicBezTo>
                    <a:pt x="52278" y="46335"/>
                    <a:pt x="52562" y="46101"/>
                    <a:pt x="52888" y="45964"/>
                  </a:cubicBezTo>
                  <a:cubicBezTo>
                    <a:pt x="53218" y="45823"/>
                    <a:pt x="53444" y="45588"/>
                    <a:pt x="53624" y="45319"/>
                  </a:cubicBezTo>
                  <a:cubicBezTo>
                    <a:pt x="54021" y="44723"/>
                    <a:pt x="54392" y="44108"/>
                    <a:pt x="54743" y="43484"/>
                  </a:cubicBezTo>
                  <a:cubicBezTo>
                    <a:pt x="54875" y="43248"/>
                    <a:pt x="54934" y="42969"/>
                    <a:pt x="55008" y="42705"/>
                  </a:cubicBezTo>
                  <a:cubicBezTo>
                    <a:pt x="55026" y="42640"/>
                    <a:pt x="54968" y="42555"/>
                    <a:pt x="54936" y="42446"/>
                  </a:cubicBezTo>
                  <a:cubicBezTo>
                    <a:pt x="54587" y="42581"/>
                    <a:pt x="54258" y="42712"/>
                    <a:pt x="53927" y="42839"/>
                  </a:cubicBezTo>
                  <a:cubicBezTo>
                    <a:pt x="53259" y="43098"/>
                    <a:pt x="52574" y="43318"/>
                    <a:pt x="51925" y="43621"/>
                  </a:cubicBezTo>
                  <a:cubicBezTo>
                    <a:pt x="51275" y="43925"/>
                    <a:pt x="50581" y="44126"/>
                    <a:pt x="49869" y="44216"/>
                  </a:cubicBezTo>
                  <a:cubicBezTo>
                    <a:pt x="48884" y="44344"/>
                    <a:pt x="47908" y="44529"/>
                    <a:pt x="46919" y="44635"/>
                  </a:cubicBezTo>
                  <a:cubicBezTo>
                    <a:pt x="45703" y="44765"/>
                    <a:pt x="44491" y="44725"/>
                    <a:pt x="43278" y="44774"/>
                  </a:cubicBezTo>
                  <a:cubicBezTo>
                    <a:pt x="43058" y="44785"/>
                    <a:pt x="42836" y="44769"/>
                    <a:pt x="42619" y="44728"/>
                  </a:cubicBezTo>
                  <a:cubicBezTo>
                    <a:pt x="42404" y="44683"/>
                    <a:pt x="42197" y="44611"/>
                    <a:pt x="42000" y="44514"/>
                  </a:cubicBezTo>
                  <a:cubicBezTo>
                    <a:pt x="41787" y="44409"/>
                    <a:pt x="41764" y="44129"/>
                    <a:pt x="41941" y="43951"/>
                  </a:cubicBezTo>
                  <a:cubicBezTo>
                    <a:pt x="42018" y="43873"/>
                    <a:pt x="42106" y="43780"/>
                    <a:pt x="42204" y="43758"/>
                  </a:cubicBezTo>
                  <a:cubicBezTo>
                    <a:pt x="42740" y="43635"/>
                    <a:pt x="43277" y="43463"/>
                    <a:pt x="43820" y="43441"/>
                  </a:cubicBezTo>
                  <a:cubicBezTo>
                    <a:pt x="44439" y="43416"/>
                    <a:pt x="45021" y="43279"/>
                    <a:pt x="45608" y="43128"/>
                  </a:cubicBezTo>
                  <a:cubicBezTo>
                    <a:pt x="45979" y="43031"/>
                    <a:pt x="46361" y="42951"/>
                    <a:pt x="46711" y="42800"/>
                  </a:cubicBezTo>
                  <a:cubicBezTo>
                    <a:pt x="48270" y="42134"/>
                    <a:pt x="49668" y="41213"/>
                    <a:pt x="50948" y="40100"/>
                  </a:cubicBezTo>
                  <a:cubicBezTo>
                    <a:pt x="51591" y="39540"/>
                    <a:pt x="52269" y="39016"/>
                    <a:pt x="52934" y="38480"/>
                  </a:cubicBezTo>
                  <a:cubicBezTo>
                    <a:pt x="53638" y="37914"/>
                    <a:pt x="54382" y="37395"/>
                    <a:pt x="55041" y="36770"/>
                  </a:cubicBezTo>
                  <a:cubicBezTo>
                    <a:pt x="55441" y="36392"/>
                    <a:pt x="55830" y="36004"/>
                    <a:pt x="56225" y="35622"/>
                  </a:cubicBezTo>
                  <a:cubicBezTo>
                    <a:pt x="56501" y="35357"/>
                    <a:pt x="56781" y="35094"/>
                    <a:pt x="57039" y="34849"/>
                  </a:cubicBezTo>
                  <a:cubicBezTo>
                    <a:pt x="57419" y="32698"/>
                    <a:pt x="57512" y="31155"/>
                    <a:pt x="57311" y="30293"/>
                  </a:cubicBezTo>
                  <a:cubicBezTo>
                    <a:pt x="56590" y="30476"/>
                    <a:pt x="55877" y="30691"/>
                    <a:pt x="55150" y="30836"/>
                  </a:cubicBezTo>
                  <a:cubicBezTo>
                    <a:pt x="54271" y="31010"/>
                    <a:pt x="53497" y="31426"/>
                    <a:pt x="52697" y="31792"/>
                  </a:cubicBezTo>
                  <a:cubicBezTo>
                    <a:pt x="52246" y="31998"/>
                    <a:pt x="51802" y="32233"/>
                    <a:pt x="51332" y="32381"/>
                  </a:cubicBezTo>
                  <a:cubicBezTo>
                    <a:pt x="50957" y="32498"/>
                    <a:pt x="50614" y="32657"/>
                    <a:pt x="50268" y="32833"/>
                  </a:cubicBezTo>
                  <a:cubicBezTo>
                    <a:pt x="49802" y="33072"/>
                    <a:pt x="49317" y="33269"/>
                    <a:pt x="48795" y="33367"/>
                  </a:cubicBezTo>
                  <a:cubicBezTo>
                    <a:pt x="48171" y="33485"/>
                    <a:pt x="47548" y="33612"/>
                    <a:pt x="46931" y="33762"/>
                  </a:cubicBezTo>
                  <a:cubicBezTo>
                    <a:pt x="46611" y="33839"/>
                    <a:pt x="46298" y="33954"/>
                    <a:pt x="45992" y="34081"/>
                  </a:cubicBezTo>
                  <a:cubicBezTo>
                    <a:pt x="45357" y="34348"/>
                    <a:pt x="44718" y="34600"/>
                    <a:pt x="44055" y="34807"/>
                  </a:cubicBezTo>
                  <a:cubicBezTo>
                    <a:pt x="43535" y="34969"/>
                    <a:pt x="43019" y="35164"/>
                    <a:pt x="42525" y="35428"/>
                  </a:cubicBezTo>
                  <a:cubicBezTo>
                    <a:pt x="41890" y="35766"/>
                    <a:pt x="41223" y="36040"/>
                    <a:pt x="40533" y="36245"/>
                  </a:cubicBezTo>
                  <a:cubicBezTo>
                    <a:pt x="39636" y="36511"/>
                    <a:pt x="38715" y="36710"/>
                    <a:pt x="37794" y="36884"/>
                  </a:cubicBezTo>
                  <a:cubicBezTo>
                    <a:pt x="36998" y="37035"/>
                    <a:pt x="36198" y="36912"/>
                    <a:pt x="35412" y="36750"/>
                  </a:cubicBezTo>
                  <a:cubicBezTo>
                    <a:pt x="35156" y="36697"/>
                    <a:pt x="35081" y="36313"/>
                    <a:pt x="35284" y="36141"/>
                  </a:cubicBezTo>
                  <a:cubicBezTo>
                    <a:pt x="35384" y="36054"/>
                    <a:pt x="35516" y="36001"/>
                    <a:pt x="35638" y="35942"/>
                  </a:cubicBezTo>
                  <a:cubicBezTo>
                    <a:pt x="36234" y="35651"/>
                    <a:pt x="36941" y="35703"/>
                    <a:pt x="37517" y="35347"/>
                  </a:cubicBezTo>
                  <a:cubicBezTo>
                    <a:pt x="38234" y="35244"/>
                    <a:pt x="38897" y="34957"/>
                    <a:pt x="39579" y="34739"/>
                  </a:cubicBezTo>
                  <a:cubicBezTo>
                    <a:pt x="40058" y="34585"/>
                    <a:pt x="40504" y="34390"/>
                    <a:pt x="40929" y="34122"/>
                  </a:cubicBezTo>
                  <a:cubicBezTo>
                    <a:pt x="41489" y="33768"/>
                    <a:pt x="42069" y="33446"/>
                    <a:pt x="42644" y="33112"/>
                  </a:cubicBezTo>
                  <a:cubicBezTo>
                    <a:pt x="43047" y="32876"/>
                    <a:pt x="43438" y="32615"/>
                    <a:pt x="43860" y="32420"/>
                  </a:cubicBezTo>
                  <a:cubicBezTo>
                    <a:pt x="44435" y="32156"/>
                    <a:pt x="44924" y="31740"/>
                    <a:pt x="45516" y="31516"/>
                  </a:cubicBezTo>
                  <a:cubicBezTo>
                    <a:pt x="46240" y="31240"/>
                    <a:pt x="46946" y="30931"/>
                    <a:pt x="47625" y="30557"/>
                  </a:cubicBezTo>
                  <a:cubicBezTo>
                    <a:pt x="47837" y="30439"/>
                    <a:pt x="48090" y="30393"/>
                    <a:pt x="48327" y="30321"/>
                  </a:cubicBezTo>
                  <a:cubicBezTo>
                    <a:pt x="48694" y="30211"/>
                    <a:pt x="49098" y="30162"/>
                    <a:pt x="49430" y="29985"/>
                  </a:cubicBezTo>
                  <a:cubicBezTo>
                    <a:pt x="50021" y="29671"/>
                    <a:pt x="50643" y="29471"/>
                    <a:pt x="51279" y="29292"/>
                  </a:cubicBezTo>
                  <a:cubicBezTo>
                    <a:pt x="51384" y="29263"/>
                    <a:pt x="51491" y="29231"/>
                    <a:pt x="51587" y="29178"/>
                  </a:cubicBezTo>
                  <a:cubicBezTo>
                    <a:pt x="51924" y="28993"/>
                    <a:pt x="52249" y="28785"/>
                    <a:pt x="52592" y="28611"/>
                  </a:cubicBezTo>
                  <a:cubicBezTo>
                    <a:pt x="53207" y="28299"/>
                    <a:pt x="53820" y="27986"/>
                    <a:pt x="54451" y="27715"/>
                  </a:cubicBezTo>
                  <a:cubicBezTo>
                    <a:pt x="54755" y="27583"/>
                    <a:pt x="55044" y="27420"/>
                    <a:pt x="55314" y="27228"/>
                  </a:cubicBezTo>
                  <a:cubicBezTo>
                    <a:pt x="55764" y="26912"/>
                    <a:pt x="56214" y="26593"/>
                    <a:pt x="56684" y="26308"/>
                  </a:cubicBezTo>
                  <a:cubicBezTo>
                    <a:pt x="57036" y="26093"/>
                    <a:pt x="57142" y="25796"/>
                    <a:pt x="57125" y="25414"/>
                  </a:cubicBezTo>
                  <a:cubicBezTo>
                    <a:pt x="57106" y="25030"/>
                    <a:pt x="57101" y="24644"/>
                    <a:pt x="57079" y="24260"/>
                  </a:cubicBezTo>
                  <a:cubicBezTo>
                    <a:pt x="57072" y="24134"/>
                    <a:pt x="57029" y="24010"/>
                    <a:pt x="56994" y="23840"/>
                  </a:cubicBezTo>
                  <a:cubicBezTo>
                    <a:pt x="56556" y="23989"/>
                    <a:pt x="56127" y="24055"/>
                    <a:pt x="55792" y="24268"/>
                  </a:cubicBezTo>
                  <a:cubicBezTo>
                    <a:pt x="55334" y="24561"/>
                    <a:pt x="54834" y="24662"/>
                    <a:pt x="54331" y="24802"/>
                  </a:cubicBezTo>
                  <a:cubicBezTo>
                    <a:pt x="53378" y="25070"/>
                    <a:pt x="52436" y="25362"/>
                    <a:pt x="51515" y="25744"/>
                  </a:cubicBezTo>
                  <a:cubicBezTo>
                    <a:pt x="50397" y="26209"/>
                    <a:pt x="49326" y="26775"/>
                    <a:pt x="48134" y="27084"/>
                  </a:cubicBezTo>
                  <a:cubicBezTo>
                    <a:pt x="46722" y="27452"/>
                    <a:pt x="45351" y="27981"/>
                    <a:pt x="43968" y="28456"/>
                  </a:cubicBezTo>
                  <a:cubicBezTo>
                    <a:pt x="43129" y="28745"/>
                    <a:pt x="42364" y="29151"/>
                    <a:pt x="41671" y="29732"/>
                  </a:cubicBezTo>
                  <a:cubicBezTo>
                    <a:pt x="41041" y="30259"/>
                    <a:pt x="40386" y="30791"/>
                    <a:pt x="39586" y="31067"/>
                  </a:cubicBezTo>
                  <a:cubicBezTo>
                    <a:pt x="38934" y="31292"/>
                    <a:pt x="38271" y="31484"/>
                    <a:pt x="37614" y="31695"/>
                  </a:cubicBezTo>
                  <a:cubicBezTo>
                    <a:pt x="37352" y="31780"/>
                    <a:pt x="37099" y="31885"/>
                    <a:pt x="36837" y="31969"/>
                  </a:cubicBezTo>
                  <a:cubicBezTo>
                    <a:pt x="36627" y="32036"/>
                    <a:pt x="36413" y="32087"/>
                    <a:pt x="36198" y="32143"/>
                  </a:cubicBezTo>
                  <a:cubicBezTo>
                    <a:pt x="35855" y="32234"/>
                    <a:pt x="35507" y="32313"/>
                    <a:pt x="35166" y="32414"/>
                  </a:cubicBezTo>
                  <a:cubicBezTo>
                    <a:pt x="34585" y="32588"/>
                    <a:pt x="34010" y="32775"/>
                    <a:pt x="33398" y="32834"/>
                  </a:cubicBezTo>
                  <a:cubicBezTo>
                    <a:pt x="33070" y="32866"/>
                    <a:pt x="32750" y="32974"/>
                    <a:pt x="32424" y="33030"/>
                  </a:cubicBezTo>
                  <a:cubicBezTo>
                    <a:pt x="31418" y="33201"/>
                    <a:pt x="30471" y="33648"/>
                    <a:pt x="29431" y="33649"/>
                  </a:cubicBezTo>
                  <a:cubicBezTo>
                    <a:pt x="28638" y="33896"/>
                    <a:pt x="27840" y="33729"/>
                    <a:pt x="27044" y="33672"/>
                  </a:cubicBezTo>
                  <a:cubicBezTo>
                    <a:pt x="26773" y="33652"/>
                    <a:pt x="26506" y="33552"/>
                    <a:pt x="26245" y="33471"/>
                  </a:cubicBezTo>
                  <a:cubicBezTo>
                    <a:pt x="26043" y="33407"/>
                    <a:pt x="25871" y="33151"/>
                    <a:pt x="25892" y="32958"/>
                  </a:cubicBezTo>
                  <a:cubicBezTo>
                    <a:pt x="25912" y="32772"/>
                    <a:pt x="26046" y="32683"/>
                    <a:pt x="26216" y="32625"/>
                  </a:cubicBezTo>
                  <a:cubicBezTo>
                    <a:pt x="26897" y="32391"/>
                    <a:pt x="27583" y="32213"/>
                    <a:pt x="28309" y="32174"/>
                  </a:cubicBezTo>
                  <a:cubicBezTo>
                    <a:pt x="29199" y="32129"/>
                    <a:pt x="30055" y="31898"/>
                    <a:pt x="30883" y="31571"/>
                  </a:cubicBezTo>
                  <a:cubicBezTo>
                    <a:pt x="31087" y="31490"/>
                    <a:pt x="31275" y="31367"/>
                    <a:pt x="31481" y="31289"/>
                  </a:cubicBezTo>
                  <a:cubicBezTo>
                    <a:pt x="32174" y="31027"/>
                    <a:pt x="32878" y="30785"/>
                    <a:pt x="33540" y="30449"/>
                  </a:cubicBezTo>
                  <a:cubicBezTo>
                    <a:pt x="34354" y="30039"/>
                    <a:pt x="35154" y="29603"/>
                    <a:pt x="35961" y="29179"/>
                  </a:cubicBezTo>
                  <a:cubicBezTo>
                    <a:pt x="36376" y="28960"/>
                    <a:pt x="36783" y="28722"/>
                    <a:pt x="37207" y="28521"/>
                  </a:cubicBezTo>
                  <a:cubicBezTo>
                    <a:pt x="38305" y="28001"/>
                    <a:pt x="39433" y="27548"/>
                    <a:pt x="40508" y="26981"/>
                  </a:cubicBezTo>
                  <a:cubicBezTo>
                    <a:pt x="41462" y="26479"/>
                    <a:pt x="42384" y="25918"/>
                    <a:pt x="43270" y="25300"/>
                  </a:cubicBezTo>
                  <a:cubicBezTo>
                    <a:pt x="43489" y="25148"/>
                    <a:pt x="43721" y="24986"/>
                    <a:pt x="43870" y="24661"/>
                  </a:cubicBezTo>
                  <a:cubicBezTo>
                    <a:pt x="43421" y="24728"/>
                    <a:pt x="43010" y="24746"/>
                    <a:pt x="42627" y="24854"/>
                  </a:cubicBezTo>
                  <a:cubicBezTo>
                    <a:pt x="41113" y="25287"/>
                    <a:pt x="39583" y="25650"/>
                    <a:pt x="38086" y="26144"/>
                  </a:cubicBezTo>
                  <a:cubicBezTo>
                    <a:pt x="36944" y="26520"/>
                    <a:pt x="35896" y="27050"/>
                    <a:pt x="34902" y="27712"/>
                  </a:cubicBezTo>
                  <a:cubicBezTo>
                    <a:pt x="34466" y="28002"/>
                    <a:pt x="33999" y="28246"/>
                    <a:pt x="33476" y="28361"/>
                  </a:cubicBezTo>
                  <a:cubicBezTo>
                    <a:pt x="32990" y="28467"/>
                    <a:pt x="32506" y="28588"/>
                    <a:pt x="32021" y="28699"/>
                  </a:cubicBezTo>
                  <a:cubicBezTo>
                    <a:pt x="31726" y="28765"/>
                    <a:pt x="31446" y="28845"/>
                    <a:pt x="31169" y="28996"/>
                  </a:cubicBezTo>
                  <a:cubicBezTo>
                    <a:pt x="30394" y="29420"/>
                    <a:pt x="29605" y="29829"/>
                    <a:pt x="28790" y="30169"/>
                  </a:cubicBezTo>
                  <a:cubicBezTo>
                    <a:pt x="28081" y="30467"/>
                    <a:pt x="27320" y="30630"/>
                    <a:pt x="26603" y="30916"/>
                  </a:cubicBezTo>
                  <a:cubicBezTo>
                    <a:pt x="26296" y="31038"/>
                    <a:pt x="25983" y="31143"/>
                    <a:pt x="25676" y="31268"/>
                  </a:cubicBezTo>
                  <a:cubicBezTo>
                    <a:pt x="25267" y="31435"/>
                    <a:pt x="24870" y="31633"/>
                    <a:pt x="24454" y="31781"/>
                  </a:cubicBezTo>
                  <a:cubicBezTo>
                    <a:pt x="23719" y="32043"/>
                    <a:pt x="23015" y="32354"/>
                    <a:pt x="22430" y="32884"/>
                  </a:cubicBezTo>
                  <a:cubicBezTo>
                    <a:pt x="21433" y="33789"/>
                    <a:pt x="20165" y="34153"/>
                    <a:pt x="18936" y="34540"/>
                  </a:cubicBezTo>
                  <a:cubicBezTo>
                    <a:pt x="17805" y="34897"/>
                    <a:pt x="16611" y="35015"/>
                    <a:pt x="15414" y="34850"/>
                  </a:cubicBezTo>
                  <a:cubicBezTo>
                    <a:pt x="15018" y="34795"/>
                    <a:pt x="14642" y="34835"/>
                    <a:pt x="14281" y="35009"/>
                  </a:cubicBezTo>
                  <a:cubicBezTo>
                    <a:pt x="14157" y="35069"/>
                    <a:pt x="14029" y="35126"/>
                    <a:pt x="13898" y="35161"/>
                  </a:cubicBezTo>
                  <a:cubicBezTo>
                    <a:pt x="13722" y="35209"/>
                    <a:pt x="13509" y="35091"/>
                    <a:pt x="13412" y="34915"/>
                  </a:cubicBezTo>
                  <a:cubicBezTo>
                    <a:pt x="13325" y="34755"/>
                    <a:pt x="13379" y="34519"/>
                    <a:pt x="13551" y="34402"/>
                  </a:cubicBezTo>
                  <a:cubicBezTo>
                    <a:pt x="13687" y="34310"/>
                    <a:pt x="13833" y="34218"/>
                    <a:pt x="13986" y="34166"/>
                  </a:cubicBezTo>
                  <a:cubicBezTo>
                    <a:pt x="14544" y="33979"/>
                    <a:pt x="15033" y="33665"/>
                    <a:pt x="15527" y="33361"/>
                  </a:cubicBezTo>
                  <a:cubicBezTo>
                    <a:pt x="16068" y="33027"/>
                    <a:pt x="16594" y="32668"/>
                    <a:pt x="17142" y="32346"/>
                  </a:cubicBezTo>
                  <a:cubicBezTo>
                    <a:pt x="17384" y="32204"/>
                    <a:pt x="17598" y="32055"/>
                    <a:pt x="17791" y="31846"/>
                  </a:cubicBezTo>
                  <a:cubicBezTo>
                    <a:pt x="18211" y="31397"/>
                    <a:pt x="18723" y="31054"/>
                    <a:pt x="19289" y="30824"/>
                  </a:cubicBezTo>
                  <a:cubicBezTo>
                    <a:pt x="20056" y="30514"/>
                    <a:pt x="20841" y="30246"/>
                    <a:pt x="21622" y="29972"/>
                  </a:cubicBezTo>
                  <a:cubicBezTo>
                    <a:pt x="21930" y="29864"/>
                    <a:pt x="22264" y="29815"/>
                    <a:pt x="22566" y="29687"/>
                  </a:cubicBezTo>
                  <a:cubicBezTo>
                    <a:pt x="23099" y="29462"/>
                    <a:pt x="23625" y="29217"/>
                    <a:pt x="24135" y="28947"/>
                  </a:cubicBezTo>
                  <a:cubicBezTo>
                    <a:pt x="24623" y="28689"/>
                    <a:pt x="25090" y="28389"/>
                    <a:pt x="25564" y="28103"/>
                  </a:cubicBezTo>
                  <a:cubicBezTo>
                    <a:pt x="26655" y="27443"/>
                    <a:pt x="27770" y="26841"/>
                    <a:pt x="29019" y="26530"/>
                  </a:cubicBezTo>
                  <a:cubicBezTo>
                    <a:pt x="29367" y="26444"/>
                    <a:pt x="29719" y="26373"/>
                    <a:pt x="30056" y="26257"/>
                  </a:cubicBezTo>
                  <a:cubicBezTo>
                    <a:pt x="30995" y="25934"/>
                    <a:pt x="31932" y="25603"/>
                    <a:pt x="32860" y="25252"/>
                  </a:cubicBezTo>
                  <a:cubicBezTo>
                    <a:pt x="33427" y="25036"/>
                    <a:pt x="34013" y="24834"/>
                    <a:pt x="34527" y="24522"/>
                  </a:cubicBezTo>
                  <a:cubicBezTo>
                    <a:pt x="35400" y="23991"/>
                    <a:pt x="36374" y="23640"/>
                    <a:pt x="37187" y="23010"/>
                  </a:cubicBezTo>
                  <a:cubicBezTo>
                    <a:pt x="37825" y="22787"/>
                    <a:pt x="38345" y="22362"/>
                    <a:pt x="38881" y="21979"/>
                  </a:cubicBezTo>
                  <a:cubicBezTo>
                    <a:pt x="39951" y="21218"/>
                    <a:pt x="41089" y="20617"/>
                    <a:pt x="42351" y="20257"/>
                  </a:cubicBezTo>
                  <a:cubicBezTo>
                    <a:pt x="42512" y="20214"/>
                    <a:pt x="42667" y="20155"/>
                    <a:pt x="42816" y="20080"/>
                  </a:cubicBezTo>
                  <a:cubicBezTo>
                    <a:pt x="43679" y="19638"/>
                    <a:pt x="44584" y="19299"/>
                    <a:pt x="45497" y="18979"/>
                  </a:cubicBezTo>
                  <a:cubicBezTo>
                    <a:pt x="46123" y="18760"/>
                    <a:pt x="46766" y="18582"/>
                    <a:pt x="47376" y="18328"/>
                  </a:cubicBezTo>
                  <a:cubicBezTo>
                    <a:pt x="47963" y="18083"/>
                    <a:pt x="48580" y="17916"/>
                    <a:pt x="49210" y="17832"/>
                  </a:cubicBezTo>
                  <a:cubicBezTo>
                    <a:pt x="49345" y="17814"/>
                    <a:pt x="49490" y="17790"/>
                    <a:pt x="49605" y="17722"/>
                  </a:cubicBezTo>
                  <a:cubicBezTo>
                    <a:pt x="49973" y="17508"/>
                    <a:pt x="50391" y="17469"/>
                    <a:pt x="50784" y="17347"/>
                  </a:cubicBezTo>
                  <a:cubicBezTo>
                    <a:pt x="51047" y="17265"/>
                    <a:pt x="51331" y="17234"/>
                    <a:pt x="51577" y="17119"/>
                  </a:cubicBezTo>
                  <a:cubicBezTo>
                    <a:pt x="52503" y="16686"/>
                    <a:pt x="53411" y="16217"/>
                    <a:pt x="54224" y="15587"/>
                  </a:cubicBezTo>
                  <a:cubicBezTo>
                    <a:pt x="54327" y="15508"/>
                    <a:pt x="54415" y="15408"/>
                    <a:pt x="54537" y="15292"/>
                  </a:cubicBezTo>
                  <a:cubicBezTo>
                    <a:pt x="54399" y="15110"/>
                    <a:pt x="54288" y="14959"/>
                    <a:pt x="54157" y="14784"/>
                  </a:cubicBezTo>
                  <a:lnTo>
                    <a:pt x="53163" y="14784"/>
                  </a:lnTo>
                  <a:cubicBezTo>
                    <a:pt x="52164" y="14787"/>
                    <a:pt x="51189" y="14985"/>
                    <a:pt x="50215" y="15171"/>
                  </a:cubicBezTo>
                  <a:cubicBezTo>
                    <a:pt x="50135" y="15186"/>
                    <a:pt x="50065" y="15240"/>
                    <a:pt x="49986" y="15268"/>
                  </a:cubicBezTo>
                  <a:cubicBezTo>
                    <a:pt x="49045" y="15592"/>
                    <a:pt x="48133" y="15980"/>
                    <a:pt x="47274" y="16493"/>
                  </a:cubicBezTo>
                  <a:cubicBezTo>
                    <a:pt x="47017" y="16646"/>
                    <a:pt x="46716" y="16727"/>
                    <a:pt x="46434" y="16838"/>
                  </a:cubicBezTo>
                  <a:cubicBezTo>
                    <a:pt x="46280" y="16899"/>
                    <a:pt x="46110" y="16931"/>
                    <a:pt x="45970" y="17013"/>
                  </a:cubicBezTo>
                  <a:cubicBezTo>
                    <a:pt x="45011" y="17569"/>
                    <a:pt x="43885" y="17749"/>
                    <a:pt x="42951" y="18366"/>
                  </a:cubicBezTo>
                  <a:cubicBezTo>
                    <a:pt x="42773" y="18484"/>
                    <a:pt x="42538" y="18515"/>
                    <a:pt x="42328" y="18585"/>
                  </a:cubicBezTo>
                  <a:cubicBezTo>
                    <a:pt x="41331" y="18917"/>
                    <a:pt x="40323" y="19211"/>
                    <a:pt x="39346" y="19590"/>
                  </a:cubicBezTo>
                  <a:cubicBezTo>
                    <a:pt x="38463" y="19932"/>
                    <a:pt x="37553" y="20153"/>
                    <a:pt x="36637" y="20357"/>
                  </a:cubicBezTo>
                  <a:cubicBezTo>
                    <a:pt x="35831" y="20538"/>
                    <a:pt x="35008" y="20635"/>
                    <a:pt x="34195" y="20776"/>
                  </a:cubicBezTo>
                  <a:cubicBezTo>
                    <a:pt x="33842" y="20839"/>
                    <a:pt x="33497" y="20958"/>
                    <a:pt x="33143" y="20989"/>
                  </a:cubicBezTo>
                  <a:cubicBezTo>
                    <a:pt x="32484" y="21051"/>
                    <a:pt x="31820" y="21078"/>
                    <a:pt x="31162" y="20995"/>
                  </a:cubicBezTo>
                  <a:cubicBezTo>
                    <a:pt x="30752" y="20945"/>
                    <a:pt x="30349" y="20846"/>
                    <a:pt x="29946" y="20754"/>
                  </a:cubicBezTo>
                  <a:cubicBezTo>
                    <a:pt x="29771" y="20715"/>
                    <a:pt x="29631" y="20589"/>
                    <a:pt x="29648" y="20408"/>
                  </a:cubicBezTo>
                  <a:cubicBezTo>
                    <a:pt x="29660" y="20290"/>
                    <a:pt x="29752" y="20129"/>
                    <a:pt x="29852" y="20080"/>
                  </a:cubicBezTo>
                  <a:cubicBezTo>
                    <a:pt x="30177" y="19927"/>
                    <a:pt x="30510" y="19797"/>
                    <a:pt x="30852" y="19691"/>
                  </a:cubicBezTo>
                  <a:cubicBezTo>
                    <a:pt x="31584" y="19458"/>
                    <a:pt x="32333" y="19279"/>
                    <a:pt x="33049" y="18984"/>
                  </a:cubicBezTo>
                  <a:cubicBezTo>
                    <a:pt x="33426" y="18829"/>
                    <a:pt x="33840" y="18713"/>
                    <a:pt x="34244" y="18686"/>
                  </a:cubicBezTo>
                  <a:cubicBezTo>
                    <a:pt x="34823" y="18649"/>
                    <a:pt x="35308" y="18443"/>
                    <a:pt x="35776" y="18128"/>
                  </a:cubicBezTo>
                  <a:cubicBezTo>
                    <a:pt x="36211" y="17834"/>
                    <a:pt x="36671" y="17582"/>
                    <a:pt x="37182" y="17432"/>
                  </a:cubicBezTo>
                  <a:cubicBezTo>
                    <a:pt x="37682" y="17287"/>
                    <a:pt x="38176" y="17119"/>
                    <a:pt x="38669" y="16952"/>
                  </a:cubicBezTo>
                  <a:cubicBezTo>
                    <a:pt x="38985" y="16846"/>
                    <a:pt x="39282" y="16712"/>
                    <a:pt x="39556" y="16508"/>
                  </a:cubicBezTo>
                  <a:cubicBezTo>
                    <a:pt x="39819" y="16312"/>
                    <a:pt x="40118" y="16162"/>
                    <a:pt x="40409" y="16004"/>
                  </a:cubicBezTo>
                  <a:cubicBezTo>
                    <a:pt x="40869" y="15753"/>
                    <a:pt x="41387" y="15576"/>
                    <a:pt x="41787" y="15252"/>
                  </a:cubicBezTo>
                  <a:cubicBezTo>
                    <a:pt x="42411" y="14746"/>
                    <a:pt x="43138" y="14486"/>
                    <a:pt x="43868" y="14252"/>
                  </a:cubicBezTo>
                  <a:cubicBezTo>
                    <a:pt x="45087" y="13859"/>
                    <a:pt x="46208" y="13274"/>
                    <a:pt x="47307" y="12637"/>
                  </a:cubicBezTo>
                  <a:cubicBezTo>
                    <a:pt x="47761" y="12373"/>
                    <a:pt x="48210" y="12107"/>
                    <a:pt x="48726" y="11975"/>
                  </a:cubicBezTo>
                  <a:cubicBezTo>
                    <a:pt x="48830" y="11949"/>
                    <a:pt x="48928" y="11890"/>
                    <a:pt x="49026" y="11840"/>
                  </a:cubicBezTo>
                  <a:cubicBezTo>
                    <a:pt x="49686" y="11504"/>
                    <a:pt x="50347" y="11170"/>
                    <a:pt x="51004" y="10828"/>
                  </a:cubicBezTo>
                  <a:cubicBezTo>
                    <a:pt x="51115" y="10771"/>
                    <a:pt x="51209" y="10676"/>
                    <a:pt x="51333" y="10582"/>
                  </a:cubicBezTo>
                  <a:cubicBezTo>
                    <a:pt x="50849" y="9881"/>
                    <a:pt x="50238" y="9381"/>
                    <a:pt x="49661" y="8902"/>
                  </a:cubicBezTo>
                  <a:cubicBezTo>
                    <a:pt x="49580" y="8902"/>
                    <a:pt x="49552" y="8898"/>
                    <a:pt x="49525" y="8902"/>
                  </a:cubicBezTo>
                  <a:cubicBezTo>
                    <a:pt x="48442" y="9065"/>
                    <a:pt x="47426" y="9381"/>
                    <a:pt x="46588" y="10132"/>
                  </a:cubicBezTo>
                  <a:cubicBezTo>
                    <a:pt x="46467" y="10240"/>
                    <a:pt x="46301" y="10297"/>
                    <a:pt x="46157" y="10377"/>
                  </a:cubicBezTo>
                  <a:cubicBezTo>
                    <a:pt x="45500" y="10744"/>
                    <a:pt x="44769" y="10912"/>
                    <a:pt x="44066" y="11148"/>
                  </a:cubicBezTo>
                  <a:cubicBezTo>
                    <a:pt x="42864" y="11550"/>
                    <a:pt x="41649" y="11905"/>
                    <a:pt x="40473" y="12388"/>
                  </a:cubicBezTo>
                  <a:cubicBezTo>
                    <a:pt x="39808" y="12662"/>
                    <a:pt x="39100" y="12816"/>
                    <a:pt x="38384" y="12886"/>
                  </a:cubicBezTo>
                  <a:cubicBezTo>
                    <a:pt x="38004" y="12921"/>
                    <a:pt x="37617" y="12862"/>
                    <a:pt x="37239" y="12973"/>
                  </a:cubicBezTo>
                  <a:cubicBezTo>
                    <a:pt x="37122" y="13006"/>
                    <a:pt x="36954" y="12964"/>
                    <a:pt x="36845" y="12898"/>
                  </a:cubicBezTo>
                  <a:cubicBezTo>
                    <a:pt x="36567" y="12727"/>
                    <a:pt x="36567" y="12421"/>
                    <a:pt x="36798" y="12291"/>
                  </a:cubicBezTo>
                  <a:cubicBezTo>
                    <a:pt x="37133" y="12099"/>
                    <a:pt x="37480" y="11927"/>
                    <a:pt x="37825" y="11756"/>
                  </a:cubicBezTo>
                  <a:cubicBezTo>
                    <a:pt x="37948" y="11695"/>
                    <a:pt x="38101" y="11686"/>
                    <a:pt x="38211" y="11610"/>
                  </a:cubicBezTo>
                  <a:cubicBezTo>
                    <a:pt x="38894" y="11146"/>
                    <a:pt x="39610" y="10729"/>
                    <a:pt x="40237" y="10174"/>
                  </a:cubicBezTo>
                  <a:cubicBezTo>
                    <a:pt x="40729" y="9739"/>
                    <a:pt x="41282" y="9349"/>
                    <a:pt x="41864" y="9051"/>
                  </a:cubicBezTo>
                  <a:cubicBezTo>
                    <a:pt x="42427" y="8762"/>
                    <a:pt x="43009" y="8500"/>
                    <a:pt x="43589" y="8249"/>
                  </a:cubicBezTo>
                  <a:cubicBezTo>
                    <a:pt x="44439" y="7879"/>
                    <a:pt x="45148" y="7314"/>
                    <a:pt x="45880" y="6775"/>
                  </a:cubicBezTo>
                  <a:cubicBezTo>
                    <a:pt x="46061" y="6642"/>
                    <a:pt x="46193" y="6468"/>
                    <a:pt x="46228" y="6241"/>
                  </a:cubicBezTo>
                  <a:cubicBezTo>
                    <a:pt x="45668" y="5589"/>
                    <a:pt x="45282" y="5279"/>
                    <a:pt x="44424" y="4794"/>
                  </a:cubicBezTo>
                  <a:cubicBezTo>
                    <a:pt x="44073" y="5085"/>
                    <a:pt x="43713" y="5383"/>
                    <a:pt x="43353" y="5682"/>
                  </a:cubicBezTo>
                  <a:cubicBezTo>
                    <a:pt x="43062" y="5682"/>
                    <a:pt x="42780" y="5716"/>
                    <a:pt x="42510" y="5674"/>
                  </a:cubicBezTo>
                  <a:cubicBezTo>
                    <a:pt x="42028" y="5598"/>
                    <a:pt x="41567" y="5689"/>
                    <a:pt x="41116" y="5807"/>
                  </a:cubicBezTo>
                  <a:cubicBezTo>
                    <a:pt x="39806" y="6151"/>
                    <a:pt x="38549" y="6645"/>
                    <a:pt x="37313" y="7199"/>
                  </a:cubicBezTo>
                  <a:cubicBezTo>
                    <a:pt x="37238" y="7232"/>
                    <a:pt x="37172" y="7283"/>
                    <a:pt x="37101" y="7327"/>
                  </a:cubicBezTo>
                  <a:cubicBezTo>
                    <a:pt x="36796" y="7514"/>
                    <a:pt x="36488" y="7698"/>
                    <a:pt x="36185" y="7890"/>
                  </a:cubicBezTo>
                  <a:cubicBezTo>
                    <a:pt x="35697" y="8199"/>
                    <a:pt x="35224" y="8534"/>
                    <a:pt x="34722" y="8819"/>
                  </a:cubicBezTo>
                  <a:cubicBezTo>
                    <a:pt x="34244" y="9093"/>
                    <a:pt x="33776" y="9411"/>
                    <a:pt x="33219" y="9500"/>
                  </a:cubicBezTo>
                  <a:cubicBezTo>
                    <a:pt x="32446" y="9622"/>
                    <a:pt x="31749" y="9970"/>
                    <a:pt x="31027" y="10232"/>
                  </a:cubicBezTo>
                  <a:cubicBezTo>
                    <a:pt x="30166" y="10542"/>
                    <a:pt x="29456" y="11143"/>
                    <a:pt x="28708" y="11657"/>
                  </a:cubicBezTo>
                  <a:cubicBezTo>
                    <a:pt x="27998" y="12145"/>
                    <a:pt x="27233" y="12519"/>
                    <a:pt x="26443" y="12841"/>
                  </a:cubicBezTo>
                  <a:cubicBezTo>
                    <a:pt x="25651" y="13163"/>
                    <a:pt x="24814" y="13323"/>
                    <a:pt x="23983" y="13497"/>
                  </a:cubicBezTo>
                  <a:cubicBezTo>
                    <a:pt x="23038" y="13694"/>
                    <a:pt x="22088" y="13867"/>
                    <a:pt x="21111" y="13847"/>
                  </a:cubicBezTo>
                  <a:cubicBezTo>
                    <a:pt x="19979" y="13823"/>
                    <a:pt x="18844" y="13841"/>
                    <a:pt x="17711" y="13847"/>
                  </a:cubicBezTo>
                  <a:cubicBezTo>
                    <a:pt x="17324" y="13849"/>
                    <a:pt x="16937" y="13855"/>
                    <a:pt x="16551" y="13880"/>
                  </a:cubicBezTo>
                  <a:cubicBezTo>
                    <a:pt x="15692" y="13938"/>
                    <a:pt x="14837" y="13879"/>
                    <a:pt x="13983" y="13816"/>
                  </a:cubicBezTo>
                  <a:cubicBezTo>
                    <a:pt x="13822" y="13804"/>
                    <a:pt x="13663" y="13741"/>
                    <a:pt x="13509" y="13683"/>
                  </a:cubicBezTo>
                  <a:cubicBezTo>
                    <a:pt x="13372" y="13632"/>
                    <a:pt x="13256" y="13517"/>
                    <a:pt x="13295" y="13372"/>
                  </a:cubicBezTo>
                  <a:cubicBezTo>
                    <a:pt x="13328" y="13254"/>
                    <a:pt x="13436" y="13146"/>
                    <a:pt x="13531" y="13058"/>
                  </a:cubicBezTo>
                  <a:cubicBezTo>
                    <a:pt x="13585" y="13009"/>
                    <a:pt x="13694" y="12972"/>
                    <a:pt x="13762" y="12988"/>
                  </a:cubicBezTo>
                  <a:cubicBezTo>
                    <a:pt x="14108" y="13073"/>
                    <a:pt x="14413" y="12889"/>
                    <a:pt x="14740" y="12860"/>
                  </a:cubicBezTo>
                  <a:cubicBezTo>
                    <a:pt x="15982" y="12747"/>
                    <a:pt x="17148" y="12269"/>
                    <a:pt x="18377" y="12087"/>
                  </a:cubicBezTo>
                  <a:cubicBezTo>
                    <a:pt x="19107" y="11760"/>
                    <a:pt x="19918" y="11662"/>
                    <a:pt x="20635" y="11295"/>
                  </a:cubicBezTo>
                  <a:cubicBezTo>
                    <a:pt x="21346" y="10932"/>
                    <a:pt x="22085" y="10629"/>
                    <a:pt x="22759" y="10179"/>
                  </a:cubicBezTo>
                  <a:cubicBezTo>
                    <a:pt x="23582" y="9628"/>
                    <a:pt x="24471" y="9177"/>
                    <a:pt x="25332" y="8681"/>
                  </a:cubicBezTo>
                  <a:cubicBezTo>
                    <a:pt x="25404" y="8639"/>
                    <a:pt x="25478" y="8601"/>
                    <a:pt x="25554" y="8568"/>
                  </a:cubicBezTo>
                  <a:cubicBezTo>
                    <a:pt x="26644" y="8101"/>
                    <a:pt x="27735" y="7636"/>
                    <a:pt x="28827" y="7172"/>
                  </a:cubicBezTo>
                  <a:cubicBezTo>
                    <a:pt x="29183" y="7021"/>
                    <a:pt x="29536" y="6858"/>
                    <a:pt x="29904" y="6742"/>
                  </a:cubicBezTo>
                  <a:cubicBezTo>
                    <a:pt x="31349" y="6287"/>
                    <a:pt x="32838" y="5993"/>
                    <a:pt x="34263" y="5467"/>
                  </a:cubicBezTo>
                  <a:cubicBezTo>
                    <a:pt x="34919" y="5226"/>
                    <a:pt x="35515" y="4891"/>
                    <a:pt x="36088" y="4511"/>
                  </a:cubicBezTo>
                  <a:cubicBezTo>
                    <a:pt x="36938" y="3948"/>
                    <a:pt x="37694" y="3246"/>
                    <a:pt x="38618" y="2790"/>
                  </a:cubicBezTo>
                  <a:cubicBezTo>
                    <a:pt x="38766" y="2718"/>
                    <a:pt x="38896" y="2607"/>
                    <a:pt x="39024" y="2502"/>
                  </a:cubicBezTo>
                  <a:cubicBezTo>
                    <a:pt x="39130" y="2415"/>
                    <a:pt x="39233" y="2316"/>
                    <a:pt x="39194" y="2108"/>
                  </a:cubicBezTo>
                  <a:cubicBezTo>
                    <a:pt x="39038" y="2054"/>
                    <a:pt x="38867" y="1962"/>
                    <a:pt x="38687" y="1940"/>
                  </a:cubicBezTo>
                  <a:cubicBezTo>
                    <a:pt x="38221" y="1882"/>
                    <a:pt x="37754" y="1845"/>
                    <a:pt x="37301" y="1705"/>
                  </a:cubicBezTo>
                  <a:cubicBezTo>
                    <a:pt x="37200" y="1674"/>
                    <a:pt x="37073" y="1660"/>
                    <a:pt x="36975" y="1693"/>
                  </a:cubicBezTo>
                  <a:cubicBezTo>
                    <a:pt x="36431" y="1877"/>
                    <a:pt x="35847" y="1941"/>
                    <a:pt x="35347" y="2262"/>
                  </a:cubicBezTo>
                  <a:cubicBezTo>
                    <a:pt x="35138" y="2394"/>
                    <a:pt x="34913" y="2499"/>
                    <a:pt x="34677" y="2573"/>
                  </a:cubicBezTo>
                  <a:cubicBezTo>
                    <a:pt x="33630" y="2905"/>
                    <a:pt x="32581" y="3227"/>
                    <a:pt x="31527" y="3540"/>
                  </a:cubicBezTo>
                  <a:cubicBezTo>
                    <a:pt x="30998" y="3697"/>
                    <a:pt x="30465" y="3833"/>
                    <a:pt x="29910" y="3896"/>
                  </a:cubicBezTo>
                  <a:cubicBezTo>
                    <a:pt x="29560" y="3935"/>
                    <a:pt x="29226" y="4094"/>
                    <a:pt x="28881" y="4181"/>
                  </a:cubicBezTo>
                  <a:cubicBezTo>
                    <a:pt x="28317" y="4323"/>
                    <a:pt x="27854" y="4688"/>
                    <a:pt x="27312" y="4877"/>
                  </a:cubicBezTo>
                  <a:cubicBezTo>
                    <a:pt x="26634" y="5113"/>
                    <a:pt x="26103" y="5657"/>
                    <a:pt x="25378" y="5795"/>
                  </a:cubicBezTo>
                  <a:cubicBezTo>
                    <a:pt x="25330" y="5805"/>
                    <a:pt x="25290" y="5860"/>
                    <a:pt x="25245" y="5891"/>
                  </a:cubicBezTo>
                  <a:cubicBezTo>
                    <a:pt x="24434" y="6460"/>
                    <a:pt x="23646" y="7067"/>
                    <a:pt x="22804" y="7587"/>
                  </a:cubicBezTo>
                  <a:cubicBezTo>
                    <a:pt x="22129" y="8004"/>
                    <a:pt x="21478" y="8481"/>
                    <a:pt x="20700" y="8716"/>
                  </a:cubicBezTo>
                  <a:cubicBezTo>
                    <a:pt x="20520" y="8769"/>
                    <a:pt x="20346" y="8883"/>
                    <a:pt x="20206" y="9010"/>
                  </a:cubicBezTo>
                  <a:cubicBezTo>
                    <a:pt x="19675" y="9495"/>
                    <a:pt x="18990" y="9655"/>
                    <a:pt x="18337" y="9796"/>
                  </a:cubicBezTo>
                  <a:cubicBezTo>
                    <a:pt x="17726" y="9927"/>
                    <a:pt x="17073" y="9883"/>
                    <a:pt x="16437" y="9876"/>
                  </a:cubicBezTo>
                  <a:cubicBezTo>
                    <a:pt x="15136" y="9863"/>
                    <a:pt x="13842" y="9885"/>
                    <a:pt x="12610" y="10389"/>
                  </a:cubicBezTo>
                  <a:cubicBezTo>
                    <a:pt x="12001" y="10639"/>
                    <a:pt x="11319" y="10704"/>
                    <a:pt x="10765" y="11107"/>
                  </a:cubicBezTo>
                  <a:cubicBezTo>
                    <a:pt x="10664" y="11180"/>
                    <a:pt x="10503" y="11187"/>
                    <a:pt x="10367" y="11199"/>
                  </a:cubicBezTo>
                  <a:cubicBezTo>
                    <a:pt x="9740" y="11255"/>
                    <a:pt x="9119" y="11422"/>
                    <a:pt x="8519" y="11268"/>
                  </a:cubicBezTo>
                  <a:cubicBezTo>
                    <a:pt x="7834" y="11927"/>
                    <a:pt x="7394" y="12486"/>
                    <a:pt x="7048" y="13136"/>
                  </a:cubicBezTo>
                  <a:cubicBezTo>
                    <a:pt x="7147" y="13177"/>
                    <a:pt x="7239" y="13235"/>
                    <a:pt x="7338" y="13256"/>
                  </a:cubicBezTo>
                  <a:cubicBezTo>
                    <a:pt x="7499" y="13290"/>
                    <a:pt x="7663" y="13312"/>
                    <a:pt x="7828" y="13319"/>
                  </a:cubicBezTo>
                  <a:cubicBezTo>
                    <a:pt x="8922" y="13360"/>
                    <a:pt x="8922" y="13358"/>
                    <a:pt x="10354" y="13001"/>
                  </a:cubicBezTo>
                  <a:cubicBezTo>
                    <a:pt x="10458" y="12974"/>
                    <a:pt x="10567" y="12958"/>
                    <a:pt x="10677" y="12953"/>
                  </a:cubicBezTo>
                  <a:cubicBezTo>
                    <a:pt x="10799" y="12947"/>
                    <a:pt x="10950" y="13123"/>
                    <a:pt x="10919" y="13238"/>
                  </a:cubicBezTo>
                  <a:cubicBezTo>
                    <a:pt x="10759" y="13846"/>
                    <a:pt x="10536" y="14399"/>
                    <a:pt x="9817" y="14542"/>
                  </a:cubicBezTo>
                  <a:cubicBezTo>
                    <a:pt x="9631" y="14579"/>
                    <a:pt x="9435" y="14638"/>
                    <a:pt x="9276" y="14738"/>
                  </a:cubicBezTo>
                  <a:cubicBezTo>
                    <a:pt x="8958" y="14936"/>
                    <a:pt x="8607" y="14982"/>
                    <a:pt x="8252" y="15045"/>
                  </a:cubicBezTo>
                  <a:cubicBezTo>
                    <a:pt x="7435" y="15189"/>
                    <a:pt x="6623" y="15361"/>
                    <a:pt x="5806" y="15503"/>
                  </a:cubicBezTo>
                  <a:cubicBezTo>
                    <a:pt x="5536" y="15551"/>
                    <a:pt x="5356" y="15671"/>
                    <a:pt x="5224" y="15910"/>
                  </a:cubicBezTo>
                  <a:cubicBezTo>
                    <a:pt x="5037" y="16247"/>
                    <a:pt x="4824" y="16568"/>
                    <a:pt x="4623" y="16896"/>
                  </a:cubicBezTo>
                  <a:cubicBezTo>
                    <a:pt x="4564" y="16994"/>
                    <a:pt x="4529" y="17094"/>
                    <a:pt x="4660" y="17250"/>
                  </a:cubicBezTo>
                  <a:cubicBezTo>
                    <a:pt x="5077" y="17273"/>
                    <a:pt x="5542" y="17294"/>
                    <a:pt x="6006" y="17325"/>
                  </a:cubicBezTo>
                  <a:cubicBezTo>
                    <a:pt x="7275" y="17406"/>
                    <a:pt x="8545" y="17479"/>
                    <a:pt x="9814" y="17577"/>
                  </a:cubicBezTo>
                  <a:cubicBezTo>
                    <a:pt x="10473" y="17628"/>
                    <a:pt x="11128" y="17742"/>
                    <a:pt x="11788" y="17788"/>
                  </a:cubicBezTo>
                  <a:cubicBezTo>
                    <a:pt x="12447" y="17833"/>
                    <a:pt x="13115" y="17831"/>
                    <a:pt x="13777" y="17846"/>
                  </a:cubicBezTo>
                  <a:cubicBezTo>
                    <a:pt x="14302" y="17857"/>
                    <a:pt x="14827" y="17877"/>
                    <a:pt x="15350" y="17867"/>
                  </a:cubicBezTo>
                  <a:cubicBezTo>
                    <a:pt x="16100" y="17854"/>
                    <a:pt x="16841" y="17753"/>
                    <a:pt x="17555" y="17530"/>
                  </a:cubicBezTo>
                  <a:cubicBezTo>
                    <a:pt x="18213" y="17326"/>
                    <a:pt x="18869" y="17116"/>
                    <a:pt x="19523" y="16902"/>
                  </a:cubicBezTo>
                  <a:cubicBezTo>
                    <a:pt x="20781" y="16493"/>
                    <a:pt x="22080" y="16228"/>
                    <a:pt x="23389" y="16026"/>
                  </a:cubicBezTo>
                  <a:cubicBezTo>
                    <a:pt x="24068" y="15921"/>
                    <a:pt x="24732" y="15733"/>
                    <a:pt x="25425" y="15701"/>
                  </a:cubicBezTo>
                  <a:cubicBezTo>
                    <a:pt x="25949" y="15676"/>
                    <a:pt x="26470" y="15613"/>
                    <a:pt x="26985" y="15514"/>
                  </a:cubicBezTo>
                  <a:cubicBezTo>
                    <a:pt x="27770" y="15364"/>
                    <a:pt x="28547" y="15179"/>
                    <a:pt x="29281" y="14841"/>
                  </a:cubicBezTo>
                  <a:cubicBezTo>
                    <a:pt x="30009" y="14505"/>
                    <a:pt x="30757" y="14195"/>
                    <a:pt x="31537" y="14026"/>
                  </a:cubicBezTo>
                  <a:cubicBezTo>
                    <a:pt x="32404" y="13840"/>
                    <a:pt x="33254" y="13615"/>
                    <a:pt x="34086" y="13315"/>
                  </a:cubicBezTo>
                  <a:cubicBezTo>
                    <a:pt x="34531" y="13155"/>
                    <a:pt x="34962" y="13274"/>
                    <a:pt x="35387" y="13385"/>
                  </a:cubicBezTo>
                  <a:cubicBezTo>
                    <a:pt x="35646" y="13452"/>
                    <a:pt x="35766" y="13883"/>
                    <a:pt x="35588" y="14072"/>
                  </a:cubicBezTo>
                  <a:cubicBezTo>
                    <a:pt x="35112" y="14574"/>
                    <a:pt x="34633" y="15075"/>
                    <a:pt x="34129" y="15549"/>
                  </a:cubicBezTo>
                  <a:cubicBezTo>
                    <a:pt x="33954" y="15714"/>
                    <a:pt x="33703" y="15800"/>
                    <a:pt x="33485" y="15918"/>
                  </a:cubicBezTo>
                  <a:cubicBezTo>
                    <a:pt x="32974" y="16191"/>
                    <a:pt x="32464" y="16463"/>
                    <a:pt x="31952" y="16733"/>
                  </a:cubicBezTo>
                  <a:cubicBezTo>
                    <a:pt x="31830" y="16798"/>
                    <a:pt x="31707" y="16859"/>
                    <a:pt x="31586" y="16926"/>
                  </a:cubicBezTo>
                  <a:cubicBezTo>
                    <a:pt x="30757" y="17384"/>
                    <a:pt x="29834" y="17594"/>
                    <a:pt x="28956" y="17926"/>
                  </a:cubicBezTo>
                  <a:cubicBezTo>
                    <a:pt x="28677" y="18032"/>
                    <a:pt x="28375" y="18094"/>
                    <a:pt x="28078" y="18146"/>
                  </a:cubicBezTo>
                  <a:cubicBezTo>
                    <a:pt x="27157" y="18307"/>
                    <a:pt x="26252" y="18525"/>
                    <a:pt x="25346" y="18768"/>
                  </a:cubicBezTo>
                  <a:cubicBezTo>
                    <a:pt x="24274" y="19057"/>
                    <a:pt x="23263" y="19491"/>
                    <a:pt x="22238" y="19882"/>
                  </a:cubicBezTo>
                  <a:cubicBezTo>
                    <a:pt x="21208" y="20276"/>
                    <a:pt x="20152" y="20395"/>
                    <a:pt x="19076" y="20479"/>
                  </a:cubicBezTo>
                  <a:cubicBezTo>
                    <a:pt x="18995" y="20486"/>
                    <a:pt x="18907" y="20486"/>
                    <a:pt x="18830" y="20467"/>
                  </a:cubicBezTo>
                  <a:cubicBezTo>
                    <a:pt x="18095" y="20287"/>
                    <a:pt x="17340" y="20336"/>
                    <a:pt x="16597" y="20297"/>
                  </a:cubicBezTo>
                  <a:cubicBezTo>
                    <a:pt x="15994" y="20267"/>
                    <a:pt x="15371" y="20304"/>
                    <a:pt x="14828" y="20618"/>
                  </a:cubicBezTo>
                  <a:cubicBezTo>
                    <a:pt x="14345" y="20896"/>
                    <a:pt x="13814" y="21033"/>
                    <a:pt x="13292" y="21192"/>
                  </a:cubicBezTo>
                  <a:cubicBezTo>
                    <a:pt x="12555" y="21416"/>
                    <a:pt x="11814" y="21631"/>
                    <a:pt x="11069" y="21824"/>
                  </a:cubicBezTo>
                  <a:cubicBezTo>
                    <a:pt x="10778" y="21900"/>
                    <a:pt x="10466" y="21950"/>
                    <a:pt x="10167" y="21931"/>
                  </a:cubicBezTo>
                  <a:cubicBezTo>
                    <a:pt x="9558" y="21894"/>
                    <a:pt x="8948" y="21916"/>
                    <a:pt x="8356" y="22027"/>
                  </a:cubicBezTo>
                  <a:cubicBezTo>
                    <a:pt x="7904" y="22113"/>
                    <a:pt x="7471" y="22122"/>
                    <a:pt x="7059" y="21956"/>
                  </a:cubicBezTo>
                  <a:cubicBezTo>
                    <a:pt x="6496" y="21726"/>
                    <a:pt x="5984" y="21842"/>
                    <a:pt x="5453" y="22048"/>
                  </a:cubicBezTo>
                  <a:cubicBezTo>
                    <a:pt x="4866" y="22277"/>
                    <a:pt x="4292" y="22548"/>
                    <a:pt x="3630" y="22519"/>
                  </a:cubicBezTo>
                  <a:cubicBezTo>
                    <a:pt x="3303" y="22503"/>
                    <a:pt x="2969" y="22562"/>
                    <a:pt x="2645" y="22626"/>
                  </a:cubicBezTo>
                  <a:cubicBezTo>
                    <a:pt x="2408" y="22672"/>
                    <a:pt x="2183" y="22778"/>
                    <a:pt x="1972" y="22851"/>
                  </a:cubicBezTo>
                  <a:cubicBezTo>
                    <a:pt x="1829" y="23322"/>
                    <a:pt x="1669" y="23735"/>
                    <a:pt x="1584" y="24165"/>
                  </a:cubicBezTo>
                  <a:cubicBezTo>
                    <a:pt x="1524" y="24472"/>
                    <a:pt x="1445" y="24812"/>
                    <a:pt x="1668" y="25157"/>
                  </a:cubicBezTo>
                  <a:cubicBezTo>
                    <a:pt x="2051" y="25111"/>
                    <a:pt x="2434" y="25071"/>
                    <a:pt x="2814" y="25018"/>
                  </a:cubicBezTo>
                  <a:cubicBezTo>
                    <a:pt x="4317" y="24811"/>
                    <a:pt x="5805" y="24496"/>
                    <a:pt x="7335" y="24517"/>
                  </a:cubicBezTo>
                  <a:cubicBezTo>
                    <a:pt x="8524" y="24534"/>
                    <a:pt x="9716" y="24465"/>
                    <a:pt x="10903" y="24517"/>
                  </a:cubicBezTo>
                  <a:cubicBezTo>
                    <a:pt x="11899" y="24561"/>
                    <a:pt x="12890" y="24590"/>
                    <a:pt x="13880" y="24476"/>
                  </a:cubicBezTo>
                  <a:cubicBezTo>
                    <a:pt x="14236" y="24435"/>
                    <a:pt x="14586" y="24345"/>
                    <a:pt x="14942" y="24310"/>
                  </a:cubicBezTo>
                  <a:cubicBezTo>
                    <a:pt x="16297" y="24170"/>
                    <a:pt x="17594" y="23774"/>
                    <a:pt x="18880" y="23373"/>
                  </a:cubicBezTo>
                  <a:cubicBezTo>
                    <a:pt x="19913" y="23054"/>
                    <a:pt x="20941" y="22740"/>
                    <a:pt x="22007" y="22561"/>
                  </a:cubicBezTo>
                  <a:cubicBezTo>
                    <a:pt x="22961" y="22401"/>
                    <a:pt x="23916" y="22240"/>
                    <a:pt x="24873" y="22101"/>
                  </a:cubicBezTo>
                  <a:cubicBezTo>
                    <a:pt x="25967" y="21942"/>
                    <a:pt x="27077" y="21907"/>
                    <a:pt x="28160" y="21660"/>
                  </a:cubicBezTo>
                  <a:cubicBezTo>
                    <a:pt x="28502" y="21581"/>
                    <a:pt x="28875" y="21605"/>
                    <a:pt x="29231" y="21626"/>
                  </a:cubicBezTo>
                  <a:cubicBezTo>
                    <a:pt x="29692" y="21654"/>
                    <a:pt x="29915" y="21983"/>
                    <a:pt x="29780" y="22429"/>
                  </a:cubicBezTo>
                  <a:cubicBezTo>
                    <a:pt x="29726" y="22608"/>
                    <a:pt x="29627" y="22795"/>
                    <a:pt x="29495" y="22925"/>
                  </a:cubicBezTo>
                  <a:cubicBezTo>
                    <a:pt x="29240" y="23175"/>
                    <a:pt x="28976" y="23436"/>
                    <a:pt x="28669" y="23609"/>
                  </a:cubicBezTo>
                  <a:cubicBezTo>
                    <a:pt x="27850" y="24069"/>
                    <a:pt x="27034" y="24540"/>
                    <a:pt x="26103" y="24760"/>
                  </a:cubicBezTo>
                  <a:cubicBezTo>
                    <a:pt x="25383" y="24931"/>
                    <a:pt x="24673" y="25147"/>
                    <a:pt x="23958" y="25342"/>
                  </a:cubicBezTo>
                  <a:cubicBezTo>
                    <a:pt x="23586" y="25446"/>
                    <a:pt x="23217" y="25569"/>
                    <a:pt x="22839" y="25649"/>
                  </a:cubicBezTo>
                  <a:cubicBezTo>
                    <a:pt x="22032" y="25820"/>
                    <a:pt x="21222" y="25997"/>
                    <a:pt x="20406" y="26123"/>
                  </a:cubicBezTo>
                  <a:cubicBezTo>
                    <a:pt x="18683" y="26388"/>
                    <a:pt x="17013" y="26888"/>
                    <a:pt x="15303" y="27210"/>
                  </a:cubicBezTo>
                  <a:cubicBezTo>
                    <a:pt x="14518" y="27359"/>
                    <a:pt x="13760" y="27644"/>
                    <a:pt x="12977" y="27807"/>
                  </a:cubicBezTo>
                  <a:cubicBezTo>
                    <a:pt x="12370" y="27932"/>
                    <a:pt x="11816" y="28176"/>
                    <a:pt x="11287" y="28466"/>
                  </a:cubicBezTo>
                  <a:cubicBezTo>
                    <a:pt x="10493" y="28903"/>
                    <a:pt x="9661" y="29267"/>
                    <a:pt x="8801" y="29555"/>
                  </a:cubicBezTo>
                  <a:cubicBezTo>
                    <a:pt x="8696" y="29588"/>
                    <a:pt x="8589" y="29609"/>
                    <a:pt x="8480" y="29619"/>
                  </a:cubicBezTo>
                  <a:cubicBezTo>
                    <a:pt x="7878" y="29686"/>
                    <a:pt x="7266" y="29701"/>
                    <a:pt x="6674" y="29822"/>
                  </a:cubicBezTo>
                  <a:cubicBezTo>
                    <a:pt x="5571" y="30047"/>
                    <a:pt x="4470" y="29923"/>
                    <a:pt x="3368" y="29903"/>
                  </a:cubicBezTo>
                  <a:cubicBezTo>
                    <a:pt x="2593" y="29682"/>
                    <a:pt x="1850" y="29938"/>
                    <a:pt x="1052" y="30013"/>
                  </a:cubicBezTo>
                  <a:cubicBezTo>
                    <a:pt x="1052" y="30165"/>
                    <a:pt x="1043" y="30271"/>
                    <a:pt x="1055" y="30373"/>
                  </a:cubicBezTo>
                  <a:cubicBezTo>
                    <a:pt x="1078" y="30564"/>
                    <a:pt x="1174" y="30767"/>
                    <a:pt x="1135" y="30943"/>
                  </a:cubicBezTo>
                  <a:cubicBezTo>
                    <a:pt x="1014" y="31472"/>
                    <a:pt x="1156" y="31985"/>
                    <a:pt x="1174" y="32505"/>
                  </a:cubicBezTo>
                  <a:cubicBezTo>
                    <a:pt x="1192" y="33024"/>
                    <a:pt x="1261" y="33541"/>
                    <a:pt x="1307" y="34055"/>
                  </a:cubicBezTo>
                  <a:cubicBezTo>
                    <a:pt x="1420" y="34098"/>
                    <a:pt x="1494" y="34134"/>
                    <a:pt x="1572" y="34153"/>
                  </a:cubicBezTo>
                  <a:cubicBezTo>
                    <a:pt x="2903" y="34467"/>
                    <a:pt x="4234" y="34513"/>
                    <a:pt x="5597" y="34309"/>
                  </a:cubicBezTo>
                  <a:cubicBezTo>
                    <a:pt x="7444" y="34032"/>
                    <a:pt x="9189" y="33428"/>
                    <a:pt x="10921" y="32779"/>
                  </a:cubicBezTo>
                  <a:cubicBezTo>
                    <a:pt x="11955" y="32392"/>
                    <a:pt x="12970" y="31940"/>
                    <a:pt x="13957" y="31449"/>
                  </a:cubicBezTo>
                  <a:cubicBezTo>
                    <a:pt x="14653" y="31101"/>
                    <a:pt x="15423" y="31011"/>
                    <a:pt x="16130" y="30642"/>
                  </a:cubicBezTo>
                  <a:cubicBezTo>
                    <a:pt x="16215" y="30767"/>
                    <a:pt x="16323" y="30857"/>
                    <a:pt x="16318" y="30939"/>
                  </a:cubicBezTo>
                  <a:cubicBezTo>
                    <a:pt x="16310" y="31062"/>
                    <a:pt x="16253" y="31232"/>
                    <a:pt x="16160" y="31289"/>
                  </a:cubicBezTo>
                  <a:cubicBezTo>
                    <a:pt x="15857" y="31476"/>
                    <a:pt x="15539" y="31644"/>
                    <a:pt x="15209" y="31775"/>
                  </a:cubicBezTo>
                  <a:cubicBezTo>
                    <a:pt x="13800" y="32335"/>
                    <a:pt x="12371" y="32852"/>
                    <a:pt x="11086" y="33678"/>
                  </a:cubicBezTo>
                  <a:cubicBezTo>
                    <a:pt x="10461" y="34081"/>
                    <a:pt x="9784" y="34417"/>
                    <a:pt x="9320" y="35031"/>
                  </a:cubicBezTo>
                  <a:cubicBezTo>
                    <a:pt x="9219" y="35163"/>
                    <a:pt x="9124" y="35298"/>
                    <a:pt x="9019" y="35426"/>
                  </a:cubicBezTo>
                  <a:cubicBezTo>
                    <a:pt x="8899" y="35569"/>
                    <a:pt x="8769" y="35706"/>
                    <a:pt x="8586" y="35909"/>
                  </a:cubicBezTo>
                  <a:cubicBezTo>
                    <a:pt x="8870" y="35956"/>
                    <a:pt x="9075" y="36001"/>
                    <a:pt x="9283" y="36021"/>
                  </a:cubicBezTo>
                  <a:cubicBezTo>
                    <a:pt x="9444" y="36039"/>
                    <a:pt x="9610" y="36029"/>
                    <a:pt x="9772" y="36027"/>
                  </a:cubicBezTo>
                  <a:cubicBezTo>
                    <a:pt x="10130" y="36021"/>
                    <a:pt x="10490" y="35980"/>
                    <a:pt x="10843" y="36013"/>
                  </a:cubicBezTo>
                  <a:cubicBezTo>
                    <a:pt x="11678" y="36089"/>
                    <a:pt x="12501" y="35960"/>
                    <a:pt x="13321" y="35870"/>
                  </a:cubicBezTo>
                  <a:cubicBezTo>
                    <a:pt x="13733" y="35824"/>
                    <a:pt x="14141" y="35764"/>
                    <a:pt x="14557" y="35759"/>
                  </a:cubicBezTo>
                  <a:cubicBezTo>
                    <a:pt x="15551" y="35750"/>
                    <a:pt x="16547" y="35743"/>
                    <a:pt x="17541" y="35709"/>
                  </a:cubicBezTo>
                  <a:cubicBezTo>
                    <a:pt x="17924" y="35696"/>
                    <a:pt x="18311" y="35634"/>
                    <a:pt x="18688" y="35554"/>
                  </a:cubicBezTo>
                  <a:cubicBezTo>
                    <a:pt x="19552" y="35371"/>
                    <a:pt x="20411" y="35164"/>
                    <a:pt x="21271" y="34966"/>
                  </a:cubicBezTo>
                  <a:cubicBezTo>
                    <a:pt x="21649" y="34878"/>
                    <a:pt x="22022" y="34774"/>
                    <a:pt x="22402" y="34706"/>
                  </a:cubicBezTo>
                  <a:cubicBezTo>
                    <a:pt x="22700" y="34653"/>
                    <a:pt x="23003" y="34625"/>
                    <a:pt x="23306" y="34620"/>
                  </a:cubicBezTo>
                  <a:cubicBezTo>
                    <a:pt x="23578" y="34616"/>
                    <a:pt x="23716" y="34940"/>
                    <a:pt x="23550" y="35172"/>
                  </a:cubicBezTo>
                  <a:cubicBezTo>
                    <a:pt x="23341" y="35470"/>
                    <a:pt x="23088" y="35712"/>
                    <a:pt x="22731" y="35844"/>
                  </a:cubicBezTo>
                  <a:cubicBezTo>
                    <a:pt x="21853" y="36168"/>
                    <a:pt x="20979" y="36510"/>
                    <a:pt x="20103" y="36844"/>
                  </a:cubicBezTo>
                  <a:cubicBezTo>
                    <a:pt x="19742" y="36981"/>
                    <a:pt x="19379" y="37110"/>
                    <a:pt x="19019" y="37253"/>
                  </a:cubicBezTo>
                  <a:cubicBezTo>
                    <a:pt x="17706" y="37771"/>
                    <a:pt x="16361" y="38190"/>
                    <a:pt x="14981" y="38479"/>
                  </a:cubicBezTo>
                  <a:cubicBezTo>
                    <a:pt x="14144" y="38655"/>
                    <a:pt x="13288" y="38735"/>
                    <a:pt x="12439" y="38858"/>
                  </a:cubicBezTo>
                  <a:cubicBezTo>
                    <a:pt x="12305" y="38877"/>
                    <a:pt x="12146" y="38851"/>
                    <a:pt x="12036" y="38913"/>
                  </a:cubicBezTo>
                  <a:cubicBezTo>
                    <a:pt x="11676" y="39117"/>
                    <a:pt x="11289" y="39109"/>
                    <a:pt x="10904" y="39102"/>
                  </a:cubicBezTo>
                  <a:cubicBezTo>
                    <a:pt x="9961" y="39084"/>
                    <a:pt x="9045" y="39314"/>
                    <a:pt x="8112" y="39389"/>
                  </a:cubicBezTo>
                  <a:cubicBezTo>
                    <a:pt x="7916" y="39406"/>
                    <a:pt x="7753" y="39498"/>
                    <a:pt x="7584" y="39605"/>
                  </a:cubicBezTo>
                  <a:cubicBezTo>
                    <a:pt x="7234" y="39828"/>
                    <a:pt x="6866" y="39941"/>
                    <a:pt x="6414" y="39867"/>
                  </a:cubicBezTo>
                  <a:cubicBezTo>
                    <a:pt x="5877" y="39779"/>
                    <a:pt x="5319" y="39816"/>
                    <a:pt x="4770" y="39807"/>
                  </a:cubicBezTo>
                  <a:cubicBezTo>
                    <a:pt x="4659" y="39807"/>
                    <a:pt x="4548" y="39827"/>
                    <a:pt x="4445" y="39868"/>
                  </a:cubicBezTo>
                  <a:cubicBezTo>
                    <a:pt x="4062" y="40016"/>
                    <a:pt x="3683" y="40175"/>
                    <a:pt x="3329" y="40320"/>
                  </a:cubicBezTo>
                  <a:cubicBezTo>
                    <a:pt x="3310" y="40421"/>
                    <a:pt x="3283" y="40477"/>
                    <a:pt x="3291" y="40526"/>
                  </a:cubicBezTo>
                  <a:cubicBezTo>
                    <a:pt x="3430" y="41250"/>
                    <a:pt x="3839" y="41847"/>
                    <a:pt x="4230" y="42447"/>
                  </a:cubicBezTo>
                  <a:cubicBezTo>
                    <a:pt x="4298" y="42552"/>
                    <a:pt x="4442" y="42625"/>
                    <a:pt x="4567" y="42670"/>
                  </a:cubicBezTo>
                  <a:cubicBezTo>
                    <a:pt x="4824" y="42763"/>
                    <a:pt x="5087" y="42862"/>
                    <a:pt x="5356" y="42896"/>
                  </a:cubicBezTo>
                  <a:cubicBezTo>
                    <a:pt x="6479" y="43035"/>
                    <a:pt x="7611" y="43159"/>
                    <a:pt x="8743" y="43116"/>
                  </a:cubicBezTo>
                  <a:cubicBezTo>
                    <a:pt x="10118" y="43063"/>
                    <a:pt x="11489" y="42938"/>
                    <a:pt x="12861" y="42824"/>
                  </a:cubicBezTo>
                  <a:cubicBezTo>
                    <a:pt x="13242" y="42791"/>
                    <a:pt x="13614" y="42635"/>
                    <a:pt x="13993" y="42622"/>
                  </a:cubicBezTo>
                  <a:cubicBezTo>
                    <a:pt x="14824" y="42596"/>
                    <a:pt x="15644" y="42475"/>
                    <a:pt x="16469" y="42398"/>
                  </a:cubicBezTo>
                  <a:cubicBezTo>
                    <a:pt x="17679" y="42284"/>
                    <a:pt x="18879" y="42106"/>
                    <a:pt x="20079" y="41923"/>
                  </a:cubicBezTo>
                  <a:cubicBezTo>
                    <a:pt x="20407" y="41874"/>
                    <a:pt x="20731" y="41804"/>
                    <a:pt x="21059" y="41757"/>
                  </a:cubicBezTo>
                  <a:cubicBezTo>
                    <a:pt x="22205" y="41593"/>
                    <a:pt x="23359" y="41481"/>
                    <a:pt x="24508" y="41324"/>
                  </a:cubicBezTo>
                  <a:cubicBezTo>
                    <a:pt x="25656" y="41169"/>
                    <a:pt x="26821" y="41164"/>
                    <a:pt x="27980" y="41093"/>
                  </a:cubicBezTo>
                  <a:cubicBezTo>
                    <a:pt x="28750" y="41046"/>
                    <a:pt x="29521" y="40999"/>
                    <a:pt x="30292" y="40953"/>
                  </a:cubicBezTo>
                  <a:cubicBezTo>
                    <a:pt x="30484" y="40941"/>
                    <a:pt x="30678" y="40923"/>
                    <a:pt x="30870" y="40910"/>
                  </a:cubicBezTo>
                  <a:cubicBezTo>
                    <a:pt x="31283" y="40883"/>
                    <a:pt x="31699" y="40872"/>
                    <a:pt x="32110" y="40830"/>
                  </a:cubicBezTo>
                  <a:cubicBezTo>
                    <a:pt x="33124" y="40726"/>
                    <a:pt x="34143" y="40647"/>
                    <a:pt x="35126" y="40350"/>
                  </a:cubicBezTo>
                  <a:cubicBezTo>
                    <a:pt x="35575" y="40216"/>
                    <a:pt x="36029" y="40100"/>
                    <a:pt x="36476" y="39961"/>
                  </a:cubicBezTo>
                  <a:cubicBezTo>
                    <a:pt x="37320" y="39697"/>
                    <a:pt x="38106" y="39279"/>
                    <a:pt x="38954" y="39018"/>
                  </a:cubicBezTo>
                  <a:cubicBezTo>
                    <a:pt x="39559" y="38832"/>
                    <a:pt x="40149" y="38576"/>
                    <a:pt x="40715" y="38289"/>
                  </a:cubicBezTo>
                  <a:cubicBezTo>
                    <a:pt x="41230" y="38029"/>
                    <a:pt x="41691" y="37661"/>
                    <a:pt x="42275" y="37538"/>
                  </a:cubicBezTo>
                  <a:cubicBezTo>
                    <a:pt x="42354" y="37522"/>
                    <a:pt x="42433" y="37481"/>
                    <a:pt x="42501" y="37436"/>
                  </a:cubicBezTo>
                  <a:cubicBezTo>
                    <a:pt x="43362" y="36871"/>
                    <a:pt x="44349" y="36569"/>
                    <a:pt x="45259" y="36107"/>
                  </a:cubicBezTo>
                  <a:cubicBezTo>
                    <a:pt x="45775" y="35844"/>
                    <a:pt x="46352" y="35724"/>
                    <a:pt x="46940" y="35721"/>
                  </a:cubicBezTo>
                  <a:cubicBezTo>
                    <a:pt x="47258" y="35720"/>
                    <a:pt x="47428" y="35878"/>
                    <a:pt x="47402" y="36173"/>
                  </a:cubicBezTo>
                  <a:cubicBezTo>
                    <a:pt x="47360" y="36668"/>
                    <a:pt x="47320" y="37169"/>
                    <a:pt x="46888" y="37525"/>
                  </a:cubicBezTo>
                  <a:cubicBezTo>
                    <a:pt x="46784" y="37611"/>
                    <a:pt x="46724" y="37749"/>
                    <a:pt x="46624" y="37844"/>
                  </a:cubicBezTo>
                  <a:cubicBezTo>
                    <a:pt x="46123" y="38312"/>
                    <a:pt x="45689" y="38853"/>
                    <a:pt x="45087" y="39213"/>
                  </a:cubicBezTo>
                  <a:cubicBezTo>
                    <a:pt x="44259" y="39707"/>
                    <a:pt x="43444" y="40221"/>
                    <a:pt x="42625" y="40728"/>
                  </a:cubicBezTo>
                  <a:cubicBezTo>
                    <a:pt x="42343" y="40901"/>
                    <a:pt x="42069" y="41085"/>
                    <a:pt x="41784" y="41251"/>
                  </a:cubicBezTo>
                  <a:cubicBezTo>
                    <a:pt x="41498" y="41416"/>
                    <a:pt x="41162" y="41516"/>
                    <a:pt x="40921" y="41729"/>
                  </a:cubicBezTo>
                  <a:cubicBezTo>
                    <a:pt x="40280" y="42292"/>
                    <a:pt x="39497" y="42579"/>
                    <a:pt x="38730" y="42874"/>
                  </a:cubicBezTo>
                  <a:cubicBezTo>
                    <a:pt x="37649" y="43289"/>
                    <a:pt x="36530" y="43600"/>
                    <a:pt x="35402" y="43876"/>
                  </a:cubicBezTo>
                  <a:cubicBezTo>
                    <a:pt x="34681" y="44053"/>
                    <a:pt x="33984" y="44331"/>
                    <a:pt x="33275" y="44568"/>
                  </a:cubicBezTo>
                  <a:cubicBezTo>
                    <a:pt x="32753" y="44742"/>
                    <a:pt x="32247" y="44964"/>
                    <a:pt x="31733" y="45156"/>
                  </a:cubicBezTo>
                  <a:cubicBezTo>
                    <a:pt x="31143" y="45375"/>
                    <a:pt x="30508" y="45474"/>
                    <a:pt x="29890" y="45612"/>
                  </a:cubicBezTo>
                  <a:cubicBezTo>
                    <a:pt x="29161" y="45776"/>
                    <a:pt x="28425" y="45907"/>
                    <a:pt x="27699" y="46085"/>
                  </a:cubicBezTo>
                  <a:cubicBezTo>
                    <a:pt x="26003" y="46503"/>
                    <a:pt x="24296" y="46834"/>
                    <a:pt x="22549" y="46965"/>
                  </a:cubicBezTo>
                  <a:cubicBezTo>
                    <a:pt x="21668" y="47031"/>
                    <a:pt x="20789" y="47164"/>
                    <a:pt x="19911" y="47280"/>
                  </a:cubicBezTo>
                  <a:cubicBezTo>
                    <a:pt x="19691" y="47307"/>
                    <a:pt x="19477" y="47361"/>
                    <a:pt x="19272" y="47441"/>
                  </a:cubicBezTo>
                  <a:cubicBezTo>
                    <a:pt x="18811" y="47626"/>
                    <a:pt x="18364" y="47846"/>
                    <a:pt x="17904" y="48037"/>
                  </a:cubicBezTo>
                  <a:cubicBezTo>
                    <a:pt x="17615" y="48157"/>
                    <a:pt x="17371" y="48319"/>
                    <a:pt x="17194" y="48585"/>
                  </a:cubicBezTo>
                  <a:cubicBezTo>
                    <a:pt x="17032" y="48828"/>
                    <a:pt x="17095" y="49020"/>
                    <a:pt x="17368" y="49076"/>
                  </a:cubicBezTo>
                  <a:cubicBezTo>
                    <a:pt x="17636" y="49133"/>
                    <a:pt x="17904" y="49200"/>
                    <a:pt x="18175" y="49249"/>
                  </a:cubicBezTo>
                  <a:cubicBezTo>
                    <a:pt x="19016" y="49398"/>
                    <a:pt x="19842" y="49686"/>
                    <a:pt x="20717" y="49497"/>
                  </a:cubicBezTo>
                  <a:cubicBezTo>
                    <a:pt x="20794" y="49481"/>
                    <a:pt x="20881" y="49515"/>
                    <a:pt x="20964" y="49515"/>
                  </a:cubicBezTo>
                  <a:cubicBezTo>
                    <a:pt x="21843" y="49522"/>
                    <a:pt x="22725" y="49658"/>
                    <a:pt x="23598" y="49403"/>
                  </a:cubicBezTo>
                  <a:cubicBezTo>
                    <a:pt x="23804" y="49343"/>
                    <a:pt x="24037" y="49372"/>
                    <a:pt x="24258" y="49366"/>
                  </a:cubicBezTo>
                  <a:cubicBezTo>
                    <a:pt x="25225" y="49343"/>
                    <a:pt x="26187" y="49290"/>
                    <a:pt x="27141" y="49107"/>
                  </a:cubicBezTo>
                  <a:cubicBezTo>
                    <a:pt x="27824" y="48975"/>
                    <a:pt x="28517" y="48824"/>
                    <a:pt x="29099" y="48459"/>
                  </a:cubicBezTo>
                  <a:cubicBezTo>
                    <a:pt x="29494" y="48210"/>
                    <a:pt x="29875" y="48064"/>
                    <a:pt x="30323" y="48032"/>
                  </a:cubicBezTo>
                  <a:cubicBezTo>
                    <a:pt x="30432" y="48025"/>
                    <a:pt x="30542" y="47998"/>
                    <a:pt x="30649" y="47972"/>
                  </a:cubicBezTo>
                  <a:cubicBezTo>
                    <a:pt x="31613" y="47731"/>
                    <a:pt x="32572" y="47481"/>
                    <a:pt x="33538" y="47255"/>
                  </a:cubicBezTo>
                  <a:cubicBezTo>
                    <a:pt x="33940" y="47160"/>
                    <a:pt x="34362" y="47146"/>
                    <a:pt x="34762" y="47043"/>
                  </a:cubicBezTo>
                  <a:cubicBezTo>
                    <a:pt x="35911" y="46744"/>
                    <a:pt x="37068" y="46484"/>
                    <a:pt x="38249" y="46353"/>
                  </a:cubicBezTo>
                  <a:cubicBezTo>
                    <a:pt x="38359" y="46341"/>
                    <a:pt x="38482" y="46340"/>
                    <a:pt x="38574" y="46289"/>
                  </a:cubicBezTo>
                  <a:cubicBezTo>
                    <a:pt x="39247" y="45919"/>
                    <a:pt x="40023" y="45977"/>
                    <a:pt x="40735" y="45769"/>
                  </a:cubicBezTo>
                  <a:cubicBezTo>
                    <a:pt x="41033" y="45682"/>
                    <a:pt x="41394" y="45867"/>
                    <a:pt x="41550" y="46203"/>
                  </a:cubicBezTo>
                  <a:cubicBezTo>
                    <a:pt x="41705" y="46540"/>
                    <a:pt x="41796" y="46890"/>
                    <a:pt x="41491" y="47178"/>
                  </a:cubicBezTo>
                  <a:cubicBezTo>
                    <a:pt x="40330" y="47623"/>
                    <a:pt x="39176" y="47979"/>
                    <a:pt x="37983" y="48239"/>
                  </a:cubicBezTo>
                  <a:cubicBezTo>
                    <a:pt x="37179" y="48415"/>
                    <a:pt x="36411" y="48765"/>
                    <a:pt x="35630" y="49042"/>
                  </a:cubicBezTo>
                  <a:cubicBezTo>
                    <a:pt x="35110" y="49227"/>
                    <a:pt x="34591" y="49415"/>
                    <a:pt x="34077" y="49614"/>
                  </a:cubicBezTo>
                  <a:cubicBezTo>
                    <a:pt x="33538" y="49822"/>
                    <a:pt x="33025" y="50102"/>
                    <a:pt x="32426" y="50114"/>
                  </a:cubicBezTo>
                  <a:cubicBezTo>
                    <a:pt x="32324" y="50115"/>
                    <a:pt x="32225" y="50201"/>
                    <a:pt x="32121" y="50238"/>
                  </a:cubicBezTo>
                  <a:cubicBezTo>
                    <a:pt x="30822" y="50699"/>
                    <a:pt x="29500" y="51083"/>
                    <a:pt x="28149" y="51354"/>
                  </a:cubicBezTo>
                  <a:cubicBezTo>
                    <a:pt x="27280" y="51529"/>
                    <a:pt x="26425" y="51740"/>
                    <a:pt x="25624" y="52137"/>
                  </a:cubicBezTo>
                  <a:cubicBezTo>
                    <a:pt x="25180" y="52358"/>
                    <a:pt x="24726" y="52560"/>
                    <a:pt x="24285" y="52788"/>
                  </a:cubicBezTo>
                  <a:cubicBezTo>
                    <a:pt x="23569" y="53157"/>
                    <a:pt x="22817" y="53415"/>
                    <a:pt x="22028" y="53583"/>
                  </a:cubicBezTo>
                  <a:cubicBezTo>
                    <a:pt x="21625" y="53668"/>
                    <a:pt x="21231" y="53809"/>
                    <a:pt x="20842" y="53951"/>
                  </a:cubicBezTo>
                  <a:cubicBezTo>
                    <a:pt x="20723" y="53995"/>
                    <a:pt x="20579" y="54104"/>
                    <a:pt x="20542" y="54215"/>
                  </a:cubicBezTo>
                  <a:cubicBezTo>
                    <a:pt x="20376" y="54695"/>
                    <a:pt x="20013" y="54900"/>
                    <a:pt x="19559" y="55012"/>
                  </a:cubicBezTo>
                  <a:cubicBezTo>
                    <a:pt x="19518" y="55021"/>
                    <a:pt x="19491" y="55087"/>
                    <a:pt x="19437" y="55151"/>
                  </a:cubicBezTo>
                  <a:cubicBezTo>
                    <a:pt x="20096" y="55584"/>
                    <a:pt x="20881" y="55691"/>
                    <a:pt x="21545" y="56056"/>
                  </a:cubicBezTo>
                  <a:cubicBezTo>
                    <a:pt x="22237" y="55724"/>
                    <a:pt x="22949" y="55614"/>
                    <a:pt x="23654" y="55490"/>
                  </a:cubicBezTo>
                  <a:cubicBezTo>
                    <a:pt x="24004" y="55428"/>
                    <a:pt x="24368" y="55443"/>
                    <a:pt x="24726" y="55416"/>
                  </a:cubicBezTo>
                  <a:cubicBezTo>
                    <a:pt x="25027" y="55394"/>
                    <a:pt x="25328" y="55367"/>
                    <a:pt x="25629" y="55330"/>
                  </a:cubicBezTo>
                  <a:cubicBezTo>
                    <a:pt x="25847" y="55303"/>
                    <a:pt x="26064" y="55259"/>
                    <a:pt x="26281" y="55217"/>
                  </a:cubicBezTo>
                  <a:cubicBezTo>
                    <a:pt x="26577" y="55159"/>
                    <a:pt x="26894" y="55144"/>
                    <a:pt x="27167" y="55025"/>
                  </a:cubicBezTo>
                  <a:cubicBezTo>
                    <a:pt x="28159" y="54590"/>
                    <a:pt x="29191" y="54294"/>
                    <a:pt x="30243" y="54045"/>
                  </a:cubicBezTo>
                  <a:cubicBezTo>
                    <a:pt x="30779" y="53916"/>
                    <a:pt x="31305" y="53748"/>
                    <a:pt x="31864" y="53735"/>
                  </a:cubicBezTo>
                  <a:cubicBezTo>
                    <a:pt x="32001" y="53731"/>
                    <a:pt x="32169" y="53745"/>
                    <a:pt x="32268" y="53675"/>
                  </a:cubicBezTo>
                  <a:cubicBezTo>
                    <a:pt x="32605" y="53434"/>
                    <a:pt x="33002" y="53454"/>
                    <a:pt x="33375" y="53367"/>
                  </a:cubicBezTo>
                  <a:cubicBezTo>
                    <a:pt x="33536" y="53332"/>
                    <a:pt x="33694" y="53286"/>
                    <a:pt x="33849" y="53230"/>
                  </a:cubicBezTo>
                  <a:cubicBezTo>
                    <a:pt x="34106" y="53136"/>
                    <a:pt x="34360" y="53030"/>
                    <a:pt x="34616" y="52927"/>
                  </a:cubicBezTo>
                  <a:cubicBezTo>
                    <a:pt x="35050" y="52754"/>
                    <a:pt x="35490" y="52591"/>
                    <a:pt x="35918" y="52400"/>
                  </a:cubicBezTo>
                  <a:cubicBezTo>
                    <a:pt x="36520" y="52134"/>
                    <a:pt x="37128" y="51897"/>
                    <a:pt x="37778" y="51776"/>
                  </a:cubicBezTo>
                  <a:cubicBezTo>
                    <a:pt x="37939" y="51747"/>
                    <a:pt x="38111" y="51768"/>
                    <a:pt x="38273" y="51736"/>
                  </a:cubicBezTo>
                  <a:cubicBezTo>
                    <a:pt x="38676" y="51657"/>
                    <a:pt x="39091" y="51603"/>
                    <a:pt x="39472" y="51460"/>
                  </a:cubicBezTo>
                  <a:cubicBezTo>
                    <a:pt x="40376" y="51121"/>
                    <a:pt x="41271" y="50751"/>
                    <a:pt x="42156" y="50362"/>
                  </a:cubicBezTo>
                  <a:cubicBezTo>
                    <a:pt x="42497" y="50211"/>
                    <a:pt x="42849" y="50189"/>
                    <a:pt x="43204" y="50152"/>
                  </a:cubicBezTo>
                  <a:cubicBezTo>
                    <a:pt x="43363" y="50135"/>
                    <a:pt x="43570" y="50338"/>
                    <a:pt x="43607" y="50520"/>
                  </a:cubicBezTo>
                  <a:cubicBezTo>
                    <a:pt x="43640" y="50679"/>
                    <a:pt x="43537" y="50777"/>
                    <a:pt x="43411" y="50846"/>
                  </a:cubicBezTo>
                  <a:cubicBezTo>
                    <a:pt x="43290" y="50913"/>
                    <a:pt x="43165" y="50975"/>
                    <a:pt x="43041" y="51035"/>
                  </a:cubicBezTo>
                  <a:cubicBezTo>
                    <a:pt x="42339" y="51377"/>
                    <a:pt x="41676" y="51769"/>
                    <a:pt x="41182" y="52399"/>
                  </a:cubicBezTo>
                  <a:cubicBezTo>
                    <a:pt x="41099" y="52503"/>
                    <a:pt x="40977" y="52584"/>
                    <a:pt x="40859" y="52651"/>
                  </a:cubicBezTo>
                  <a:cubicBezTo>
                    <a:pt x="40312" y="52967"/>
                    <a:pt x="39752" y="53261"/>
                    <a:pt x="39213" y="53590"/>
                  </a:cubicBezTo>
                  <a:cubicBezTo>
                    <a:pt x="38648" y="53934"/>
                    <a:pt x="38101" y="54310"/>
                    <a:pt x="37550" y="54677"/>
                  </a:cubicBezTo>
                  <a:cubicBezTo>
                    <a:pt x="37490" y="54718"/>
                    <a:pt x="37455" y="54796"/>
                    <a:pt x="37379" y="54894"/>
                  </a:cubicBezTo>
                  <a:cubicBezTo>
                    <a:pt x="37798" y="55081"/>
                    <a:pt x="38212" y="55058"/>
                    <a:pt x="38617" y="55046"/>
                  </a:cubicBezTo>
                  <a:cubicBezTo>
                    <a:pt x="39307" y="55025"/>
                    <a:pt x="39996" y="54985"/>
                    <a:pt x="40684" y="54949"/>
                  </a:cubicBezTo>
                  <a:cubicBezTo>
                    <a:pt x="41347" y="54915"/>
                    <a:pt x="42008" y="54857"/>
                    <a:pt x="42671" y="54845"/>
                  </a:cubicBezTo>
                  <a:cubicBezTo>
                    <a:pt x="43054" y="54838"/>
                    <a:pt x="43364" y="54703"/>
                    <a:pt x="43668" y="54494"/>
                  </a:cubicBezTo>
                  <a:cubicBezTo>
                    <a:pt x="44260" y="54088"/>
                    <a:pt x="44826" y="53638"/>
                    <a:pt x="45496" y="53356"/>
                  </a:cubicBezTo>
                  <a:cubicBezTo>
                    <a:pt x="45532" y="53341"/>
                    <a:pt x="45545" y="53268"/>
                    <a:pt x="45569" y="53221"/>
                  </a:cubicBezTo>
                  <a:cubicBezTo>
                    <a:pt x="45615" y="53221"/>
                    <a:pt x="45662" y="53224"/>
                    <a:pt x="45708" y="53216"/>
                  </a:cubicBezTo>
                  <a:cubicBezTo>
                    <a:pt x="45727" y="53212"/>
                    <a:pt x="45756" y="53185"/>
                    <a:pt x="45756" y="53170"/>
                  </a:cubicBezTo>
                  <a:cubicBezTo>
                    <a:pt x="45756" y="53154"/>
                    <a:pt x="45727" y="53135"/>
                    <a:pt x="45712" y="53117"/>
                  </a:cubicBezTo>
                  <a:cubicBezTo>
                    <a:pt x="45673" y="53157"/>
                    <a:pt x="45630" y="53198"/>
                    <a:pt x="45588" y="53238"/>
                  </a:cubicBezTo>
                  <a:close/>
                  <a:moveTo>
                    <a:pt x="40629" y="46603"/>
                  </a:moveTo>
                  <a:cubicBezTo>
                    <a:pt x="40498" y="46619"/>
                    <a:pt x="40365" y="46626"/>
                    <a:pt x="40235" y="46652"/>
                  </a:cubicBezTo>
                  <a:cubicBezTo>
                    <a:pt x="39775" y="46741"/>
                    <a:pt x="39316" y="46836"/>
                    <a:pt x="38855" y="46927"/>
                  </a:cubicBezTo>
                  <a:cubicBezTo>
                    <a:pt x="38748" y="46948"/>
                    <a:pt x="38626" y="46932"/>
                    <a:pt x="38531" y="46978"/>
                  </a:cubicBezTo>
                  <a:cubicBezTo>
                    <a:pt x="37773" y="47351"/>
                    <a:pt x="36931" y="47418"/>
                    <a:pt x="36124" y="47547"/>
                  </a:cubicBezTo>
                  <a:cubicBezTo>
                    <a:pt x="34651" y="47784"/>
                    <a:pt x="33206" y="48133"/>
                    <a:pt x="31749" y="48439"/>
                  </a:cubicBezTo>
                  <a:cubicBezTo>
                    <a:pt x="30565" y="48686"/>
                    <a:pt x="29404" y="49048"/>
                    <a:pt x="28231" y="49353"/>
                  </a:cubicBezTo>
                  <a:cubicBezTo>
                    <a:pt x="26925" y="49692"/>
                    <a:pt x="25624" y="50062"/>
                    <a:pt x="24254" y="50054"/>
                  </a:cubicBezTo>
                  <a:cubicBezTo>
                    <a:pt x="24063" y="50053"/>
                    <a:pt x="23873" y="50119"/>
                    <a:pt x="23681" y="50139"/>
                  </a:cubicBezTo>
                  <a:cubicBezTo>
                    <a:pt x="23105" y="50198"/>
                    <a:pt x="22522" y="50321"/>
                    <a:pt x="21949" y="50290"/>
                  </a:cubicBezTo>
                  <a:cubicBezTo>
                    <a:pt x="21060" y="50239"/>
                    <a:pt x="20185" y="50326"/>
                    <a:pt x="19302" y="50377"/>
                  </a:cubicBezTo>
                  <a:cubicBezTo>
                    <a:pt x="18227" y="50438"/>
                    <a:pt x="17210" y="50204"/>
                    <a:pt x="16382" y="49437"/>
                  </a:cubicBezTo>
                  <a:cubicBezTo>
                    <a:pt x="16161" y="49233"/>
                    <a:pt x="16093" y="49043"/>
                    <a:pt x="16203" y="48782"/>
                  </a:cubicBezTo>
                  <a:cubicBezTo>
                    <a:pt x="16322" y="48500"/>
                    <a:pt x="16466" y="48240"/>
                    <a:pt x="16759" y="48084"/>
                  </a:cubicBezTo>
                  <a:cubicBezTo>
                    <a:pt x="17049" y="47929"/>
                    <a:pt x="17338" y="47759"/>
                    <a:pt x="17589" y="47548"/>
                  </a:cubicBezTo>
                  <a:cubicBezTo>
                    <a:pt x="17917" y="47275"/>
                    <a:pt x="18291" y="47091"/>
                    <a:pt x="18682" y="46969"/>
                  </a:cubicBezTo>
                  <a:cubicBezTo>
                    <a:pt x="19225" y="46803"/>
                    <a:pt x="19742" y="46582"/>
                    <a:pt x="20347" y="46589"/>
                  </a:cubicBezTo>
                  <a:cubicBezTo>
                    <a:pt x="21003" y="46598"/>
                    <a:pt x="21659" y="46434"/>
                    <a:pt x="22315" y="46342"/>
                  </a:cubicBezTo>
                  <a:cubicBezTo>
                    <a:pt x="23190" y="46221"/>
                    <a:pt x="24061" y="46044"/>
                    <a:pt x="24938" y="45990"/>
                  </a:cubicBezTo>
                  <a:cubicBezTo>
                    <a:pt x="25697" y="45944"/>
                    <a:pt x="26404" y="45757"/>
                    <a:pt x="27115" y="45522"/>
                  </a:cubicBezTo>
                  <a:cubicBezTo>
                    <a:pt x="27821" y="45288"/>
                    <a:pt x="28498" y="44965"/>
                    <a:pt x="29239" y="44830"/>
                  </a:cubicBezTo>
                  <a:cubicBezTo>
                    <a:pt x="29806" y="44726"/>
                    <a:pt x="30368" y="44578"/>
                    <a:pt x="30929" y="44442"/>
                  </a:cubicBezTo>
                  <a:cubicBezTo>
                    <a:pt x="31358" y="44338"/>
                    <a:pt x="31799" y="44262"/>
                    <a:pt x="32205" y="44099"/>
                  </a:cubicBezTo>
                  <a:cubicBezTo>
                    <a:pt x="32793" y="43860"/>
                    <a:pt x="33394" y="43654"/>
                    <a:pt x="34004" y="43480"/>
                  </a:cubicBezTo>
                  <a:cubicBezTo>
                    <a:pt x="34903" y="43223"/>
                    <a:pt x="35791" y="42935"/>
                    <a:pt x="36697" y="42697"/>
                  </a:cubicBezTo>
                  <a:cubicBezTo>
                    <a:pt x="37332" y="42528"/>
                    <a:pt x="37991" y="42409"/>
                    <a:pt x="38578" y="42082"/>
                  </a:cubicBezTo>
                  <a:cubicBezTo>
                    <a:pt x="38818" y="41949"/>
                    <a:pt x="39042" y="41765"/>
                    <a:pt x="39298" y="41686"/>
                  </a:cubicBezTo>
                  <a:cubicBezTo>
                    <a:pt x="39676" y="41568"/>
                    <a:pt x="39997" y="41370"/>
                    <a:pt x="40319" y="41151"/>
                  </a:cubicBezTo>
                  <a:cubicBezTo>
                    <a:pt x="40635" y="40936"/>
                    <a:pt x="40974" y="40757"/>
                    <a:pt x="41302" y="40558"/>
                  </a:cubicBezTo>
                  <a:cubicBezTo>
                    <a:pt x="41821" y="40241"/>
                    <a:pt x="42312" y="39871"/>
                    <a:pt x="42858" y="39610"/>
                  </a:cubicBezTo>
                  <a:cubicBezTo>
                    <a:pt x="44201" y="38967"/>
                    <a:pt x="45332" y="38068"/>
                    <a:pt x="46300" y="36949"/>
                  </a:cubicBezTo>
                  <a:cubicBezTo>
                    <a:pt x="46361" y="36877"/>
                    <a:pt x="46466" y="36781"/>
                    <a:pt x="46285" y="36643"/>
                  </a:cubicBezTo>
                  <a:cubicBezTo>
                    <a:pt x="45806" y="36849"/>
                    <a:pt x="45301" y="37055"/>
                    <a:pt x="44802" y="37278"/>
                  </a:cubicBezTo>
                  <a:cubicBezTo>
                    <a:pt x="43997" y="37635"/>
                    <a:pt x="43181" y="37972"/>
                    <a:pt x="42398" y="38372"/>
                  </a:cubicBezTo>
                  <a:cubicBezTo>
                    <a:pt x="41047" y="39062"/>
                    <a:pt x="39724" y="39806"/>
                    <a:pt x="38262" y="40248"/>
                  </a:cubicBezTo>
                  <a:cubicBezTo>
                    <a:pt x="37998" y="40328"/>
                    <a:pt x="37732" y="40395"/>
                    <a:pt x="37467" y="40468"/>
                  </a:cubicBezTo>
                  <a:cubicBezTo>
                    <a:pt x="36936" y="40616"/>
                    <a:pt x="36402" y="40752"/>
                    <a:pt x="35876" y="40915"/>
                  </a:cubicBezTo>
                  <a:cubicBezTo>
                    <a:pt x="34659" y="41292"/>
                    <a:pt x="33411" y="41496"/>
                    <a:pt x="32143" y="41592"/>
                  </a:cubicBezTo>
                  <a:cubicBezTo>
                    <a:pt x="31701" y="41625"/>
                    <a:pt x="31261" y="41659"/>
                    <a:pt x="30819" y="41686"/>
                  </a:cubicBezTo>
                  <a:cubicBezTo>
                    <a:pt x="30129" y="41730"/>
                    <a:pt x="29441" y="41776"/>
                    <a:pt x="28750" y="41808"/>
                  </a:cubicBezTo>
                  <a:cubicBezTo>
                    <a:pt x="28091" y="41838"/>
                    <a:pt x="27429" y="41834"/>
                    <a:pt x="26773" y="41881"/>
                  </a:cubicBezTo>
                  <a:cubicBezTo>
                    <a:pt x="26003" y="41936"/>
                    <a:pt x="25238" y="42080"/>
                    <a:pt x="24469" y="42094"/>
                  </a:cubicBezTo>
                  <a:cubicBezTo>
                    <a:pt x="23857" y="42106"/>
                    <a:pt x="23262" y="42217"/>
                    <a:pt x="22658" y="42263"/>
                  </a:cubicBezTo>
                  <a:cubicBezTo>
                    <a:pt x="22136" y="42303"/>
                    <a:pt x="21617" y="42394"/>
                    <a:pt x="21099" y="42475"/>
                  </a:cubicBezTo>
                  <a:cubicBezTo>
                    <a:pt x="20527" y="42566"/>
                    <a:pt x="19959" y="42681"/>
                    <a:pt x="19385" y="42766"/>
                  </a:cubicBezTo>
                  <a:cubicBezTo>
                    <a:pt x="18596" y="42884"/>
                    <a:pt x="17823" y="43088"/>
                    <a:pt x="17015" y="43125"/>
                  </a:cubicBezTo>
                  <a:cubicBezTo>
                    <a:pt x="16362" y="43155"/>
                    <a:pt x="15717" y="43331"/>
                    <a:pt x="15064" y="43405"/>
                  </a:cubicBezTo>
                  <a:cubicBezTo>
                    <a:pt x="14296" y="43493"/>
                    <a:pt x="13524" y="43534"/>
                    <a:pt x="12755" y="43608"/>
                  </a:cubicBezTo>
                  <a:cubicBezTo>
                    <a:pt x="12345" y="43647"/>
                    <a:pt x="11931" y="43654"/>
                    <a:pt x="11527" y="43775"/>
                  </a:cubicBezTo>
                  <a:cubicBezTo>
                    <a:pt x="11296" y="43845"/>
                    <a:pt x="11036" y="43834"/>
                    <a:pt x="10790" y="43841"/>
                  </a:cubicBezTo>
                  <a:cubicBezTo>
                    <a:pt x="9961" y="43867"/>
                    <a:pt x="9132" y="43873"/>
                    <a:pt x="8304" y="43911"/>
                  </a:cubicBezTo>
                  <a:cubicBezTo>
                    <a:pt x="7749" y="43937"/>
                    <a:pt x="7201" y="43925"/>
                    <a:pt x="6654" y="43810"/>
                  </a:cubicBezTo>
                  <a:cubicBezTo>
                    <a:pt x="6413" y="43759"/>
                    <a:pt x="6162" y="43760"/>
                    <a:pt x="5916" y="43737"/>
                  </a:cubicBezTo>
                  <a:cubicBezTo>
                    <a:pt x="5652" y="43713"/>
                    <a:pt x="5389" y="43688"/>
                    <a:pt x="5082" y="43660"/>
                  </a:cubicBezTo>
                  <a:cubicBezTo>
                    <a:pt x="5150" y="43875"/>
                    <a:pt x="5191" y="44036"/>
                    <a:pt x="5254" y="44187"/>
                  </a:cubicBezTo>
                  <a:cubicBezTo>
                    <a:pt x="5297" y="44290"/>
                    <a:pt x="5358" y="44383"/>
                    <a:pt x="5435" y="44463"/>
                  </a:cubicBezTo>
                  <a:cubicBezTo>
                    <a:pt x="5865" y="44898"/>
                    <a:pt x="6155" y="45436"/>
                    <a:pt x="6491" y="45937"/>
                  </a:cubicBezTo>
                  <a:cubicBezTo>
                    <a:pt x="6723" y="46282"/>
                    <a:pt x="6980" y="46514"/>
                    <a:pt x="7387" y="46599"/>
                  </a:cubicBezTo>
                  <a:cubicBezTo>
                    <a:pt x="8117" y="46750"/>
                    <a:pt x="8843" y="46916"/>
                    <a:pt x="9572" y="47074"/>
                  </a:cubicBezTo>
                  <a:cubicBezTo>
                    <a:pt x="9679" y="47098"/>
                    <a:pt x="9798" y="47144"/>
                    <a:pt x="9897" y="47119"/>
                  </a:cubicBezTo>
                  <a:cubicBezTo>
                    <a:pt x="10342" y="47011"/>
                    <a:pt x="10706" y="47201"/>
                    <a:pt x="11080" y="47387"/>
                  </a:cubicBezTo>
                  <a:cubicBezTo>
                    <a:pt x="11550" y="47621"/>
                    <a:pt x="12028" y="47841"/>
                    <a:pt x="12502" y="48068"/>
                  </a:cubicBezTo>
                  <a:cubicBezTo>
                    <a:pt x="12627" y="48128"/>
                    <a:pt x="12758" y="48180"/>
                    <a:pt x="12872" y="48257"/>
                  </a:cubicBezTo>
                  <a:cubicBezTo>
                    <a:pt x="13276" y="48531"/>
                    <a:pt x="13307" y="49023"/>
                    <a:pt x="12886" y="49277"/>
                  </a:cubicBezTo>
                  <a:cubicBezTo>
                    <a:pt x="12354" y="49596"/>
                    <a:pt x="11975" y="50072"/>
                    <a:pt x="11517" y="50465"/>
                  </a:cubicBezTo>
                  <a:cubicBezTo>
                    <a:pt x="11419" y="50549"/>
                    <a:pt x="11357" y="50672"/>
                    <a:pt x="11273" y="50782"/>
                  </a:cubicBezTo>
                  <a:cubicBezTo>
                    <a:pt x="11396" y="50913"/>
                    <a:pt x="11477" y="51031"/>
                    <a:pt x="11586" y="51111"/>
                  </a:cubicBezTo>
                  <a:cubicBezTo>
                    <a:pt x="11942" y="51371"/>
                    <a:pt x="12304" y="51622"/>
                    <a:pt x="12669" y="51866"/>
                  </a:cubicBezTo>
                  <a:cubicBezTo>
                    <a:pt x="12875" y="52005"/>
                    <a:pt x="13085" y="52143"/>
                    <a:pt x="13307" y="52253"/>
                  </a:cubicBezTo>
                  <a:cubicBezTo>
                    <a:pt x="14395" y="52788"/>
                    <a:pt x="15377" y="53527"/>
                    <a:pt x="16543" y="53912"/>
                  </a:cubicBezTo>
                  <a:cubicBezTo>
                    <a:pt x="16594" y="53928"/>
                    <a:pt x="16638" y="53969"/>
                    <a:pt x="16685" y="53998"/>
                  </a:cubicBezTo>
                  <a:cubicBezTo>
                    <a:pt x="17093" y="54244"/>
                    <a:pt x="17554" y="54351"/>
                    <a:pt x="18002" y="54486"/>
                  </a:cubicBezTo>
                  <a:cubicBezTo>
                    <a:pt x="18356" y="54593"/>
                    <a:pt x="18722" y="54512"/>
                    <a:pt x="19061" y="54413"/>
                  </a:cubicBezTo>
                  <a:cubicBezTo>
                    <a:pt x="19286" y="54346"/>
                    <a:pt x="19539" y="54203"/>
                    <a:pt x="19601" y="53936"/>
                  </a:cubicBezTo>
                  <a:cubicBezTo>
                    <a:pt x="19701" y="53497"/>
                    <a:pt x="20022" y="53299"/>
                    <a:pt x="20394" y="53164"/>
                  </a:cubicBezTo>
                  <a:cubicBezTo>
                    <a:pt x="20808" y="53013"/>
                    <a:pt x="21229" y="52823"/>
                    <a:pt x="21659" y="52784"/>
                  </a:cubicBezTo>
                  <a:cubicBezTo>
                    <a:pt x="22681" y="52690"/>
                    <a:pt x="23579" y="52263"/>
                    <a:pt x="24456" y="51804"/>
                  </a:cubicBezTo>
                  <a:cubicBezTo>
                    <a:pt x="25291" y="51365"/>
                    <a:pt x="26136" y="50991"/>
                    <a:pt x="27075" y="50861"/>
                  </a:cubicBezTo>
                  <a:cubicBezTo>
                    <a:pt x="27129" y="50852"/>
                    <a:pt x="27183" y="50837"/>
                    <a:pt x="27233" y="50814"/>
                  </a:cubicBezTo>
                  <a:cubicBezTo>
                    <a:pt x="27821" y="50564"/>
                    <a:pt x="28448" y="50450"/>
                    <a:pt x="29060" y="50294"/>
                  </a:cubicBezTo>
                  <a:cubicBezTo>
                    <a:pt x="30265" y="49990"/>
                    <a:pt x="31464" y="49667"/>
                    <a:pt x="32654" y="49310"/>
                  </a:cubicBezTo>
                  <a:cubicBezTo>
                    <a:pt x="33155" y="49159"/>
                    <a:pt x="33658" y="49010"/>
                    <a:pt x="34149" y="48828"/>
                  </a:cubicBezTo>
                  <a:cubicBezTo>
                    <a:pt x="34974" y="48521"/>
                    <a:pt x="35795" y="48196"/>
                    <a:pt x="36612" y="47866"/>
                  </a:cubicBezTo>
                  <a:cubicBezTo>
                    <a:pt x="37514" y="47500"/>
                    <a:pt x="38452" y="47277"/>
                    <a:pt x="39404" y="47092"/>
                  </a:cubicBezTo>
                  <a:cubicBezTo>
                    <a:pt x="39831" y="47008"/>
                    <a:pt x="40273" y="46965"/>
                    <a:pt x="40629" y="46603"/>
                  </a:cubicBezTo>
                  <a:close/>
                  <a:moveTo>
                    <a:pt x="54899" y="15912"/>
                  </a:moveTo>
                  <a:cubicBezTo>
                    <a:pt x="54427" y="16261"/>
                    <a:pt x="54054" y="16542"/>
                    <a:pt x="53677" y="16816"/>
                  </a:cubicBezTo>
                  <a:cubicBezTo>
                    <a:pt x="53543" y="16912"/>
                    <a:pt x="53399" y="16995"/>
                    <a:pt x="53255" y="17075"/>
                  </a:cubicBezTo>
                  <a:cubicBezTo>
                    <a:pt x="52966" y="17237"/>
                    <a:pt x="52677" y="17396"/>
                    <a:pt x="52384" y="17547"/>
                  </a:cubicBezTo>
                  <a:cubicBezTo>
                    <a:pt x="52262" y="17609"/>
                    <a:pt x="52129" y="17650"/>
                    <a:pt x="51998" y="17690"/>
                  </a:cubicBezTo>
                  <a:cubicBezTo>
                    <a:pt x="51817" y="17747"/>
                    <a:pt x="51631" y="17791"/>
                    <a:pt x="51448" y="17843"/>
                  </a:cubicBezTo>
                  <a:cubicBezTo>
                    <a:pt x="51077" y="17948"/>
                    <a:pt x="50711" y="18076"/>
                    <a:pt x="50336" y="18156"/>
                  </a:cubicBezTo>
                  <a:cubicBezTo>
                    <a:pt x="49173" y="18403"/>
                    <a:pt x="48027" y="18724"/>
                    <a:pt x="46906" y="19121"/>
                  </a:cubicBezTo>
                  <a:cubicBezTo>
                    <a:pt x="45687" y="19553"/>
                    <a:pt x="44499" y="20082"/>
                    <a:pt x="43370" y="20719"/>
                  </a:cubicBezTo>
                  <a:cubicBezTo>
                    <a:pt x="42861" y="21005"/>
                    <a:pt x="42365" y="21298"/>
                    <a:pt x="41766" y="21358"/>
                  </a:cubicBezTo>
                  <a:cubicBezTo>
                    <a:pt x="41637" y="21371"/>
                    <a:pt x="41518" y="21474"/>
                    <a:pt x="41392" y="21532"/>
                  </a:cubicBezTo>
                  <a:cubicBezTo>
                    <a:pt x="40329" y="22010"/>
                    <a:pt x="39456" y="22795"/>
                    <a:pt x="38451" y="23366"/>
                  </a:cubicBezTo>
                  <a:cubicBezTo>
                    <a:pt x="38211" y="23704"/>
                    <a:pt x="37793" y="23755"/>
                    <a:pt x="37476" y="23971"/>
                  </a:cubicBezTo>
                  <a:cubicBezTo>
                    <a:pt x="37134" y="24202"/>
                    <a:pt x="36772" y="24416"/>
                    <a:pt x="36395" y="24582"/>
                  </a:cubicBezTo>
                  <a:cubicBezTo>
                    <a:pt x="35613" y="24925"/>
                    <a:pt x="34829" y="25255"/>
                    <a:pt x="34051" y="25608"/>
                  </a:cubicBezTo>
                  <a:cubicBezTo>
                    <a:pt x="33025" y="26075"/>
                    <a:pt x="31942" y="26419"/>
                    <a:pt x="30882" y="26812"/>
                  </a:cubicBezTo>
                  <a:cubicBezTo>
                    <a:pt x="30753" y="26860"/>
                    <a:pt x="30613" y="26925"/>
                    <a:pt x="30484" y="26915"/>
                  </a:cubicBezTo>
                  <a:cubicBezTo>
                    <a:pt x="30190" y="26891"/>
                    <a:pt x="29947" y="27021"/>
                    <a:pt x="29685" y="27106"/>
                  </a:cubicBezTo>
                  <a:cubicBezTo>
                    <a:pt x="29423" y="27192"/>
                    <a:pt x="29154" y="27255"/>
                    <a:pt x="28889" y="27329"/>
                  </a:cubicBezTo>
                  <a:cubicBezTo>
                    <a:pt x="28571" y="27418"/>
                    <a:pt x="28230" y="27464"/>
                    <a:pt x="27936" y="27605"/>
                  </a:cubicBezTo>
                  <a:cubicBezTo>
                    <a:pt x="27118" y="28001"/>
                    <a:pt x="26298" y="28403"/>
                    <a:pt x="25556" y="28936"/>
                  </a:cubicBezTo>
                  <a:cubicBezTo>
                    <a:pt x="24814" y="29469"/>
                    <a:pt x="24009" y="29892"/>
                    <a:pt x="23163" y="30230"/>
                  </a:cubicBezTo>
                  <a:cubicBezTo>
                    <a:pt x="22446" y="30515"/>
                    <a:pt x="21721" y="30782"/>
                    <a:pt x="21001" y="31060"/>
                  </a:cubicBezTo>
                  <a:cubicBezTo>
                    <a:pt x="20537" y="31239"/>
                    <a:pt x="20086" y="31435"/>
                    <a:pt x="19591" y="31518"/>
                  </a:cubicBezTo>
                  <a:cubicBezTo>
                    <a:pt x="19348" y="31559"/>
                    <a:pt x="19110" y="31630"/>
                    <a:pt x="18891" y="31683"/>
                  </a:cubicBezTo>
                  <a:cubicBezTo>
                    <a:pt x="18650" y="32138"/>
                    <a:pt x="18314" y="32446"/>
                    <a:pt x="17908" y="32708"/>
                  </a:cubicBezTo>
                  <a:cubicBezTo>
                    <a:pt x="17326" y="33079"/>
                    <a:pt x="16772" y="33495"/>
                    <a:pt x="16212" y="33901"/>
                  </a:cubicBezTo>
                  <a:cubicBezTo>
                    <a:pt x="16163" y="33936"/>
                    <a:pt x="16153" y="34028"/>
                    <a:pt x="16097" y="34159"/>
                  </a:cubicBezTo>
                  <a:cubicBezTo>
                    <a:pt x="16644" y="34139"/>
                    <a:pt x="17141" y="34155"/>
                    <a:pt x="17629" y="34094"/>
                  </a:cubicBezTo>
                  <a:cubicBezTo>
                    <a:pt x="18226" y="34020"/>
                    <a:pt x="18824" y="33942"/>
                    <a:pt x="19392" y="33699"/>
                  </a:cubicBezTo>
                  <a:cubicBezTo>
                    <a:pt x="20329" y="33301"/>
                    <a:pt x="21283" y="32965"/>
                    <a:pt x="22125" y="32347"/>
                  </a:cubicBezTo>
                  <a:cubicBezTo>
                    <a:pt x="22717" y="31912"/>
                    <a:pt x="23394" y="31565"/>
                    <a:pt x="24120" y="31360"/>
                  </a:cubicBezTo>
                  <a:cubicBezTo>
                    <a:pt x="24305" y="31307"/>
                    <a:pt x="24484" y="31231"/>
                    <a:pt x="24663" y="31160"/>
                  </a:cubicBezTo>
                  <a:cubicBezTo>
                    <a:pt x="25997" y="30630"/>
                    <a:pt x="27323" y="30087"/>
                    <a:pt x="28664" y="29583"/>
                  </a:cubicBezTo>
                  <a:cubicBezTo>
                    <a:pt x="28953" y="29474"/>
                    <a:pt x="29230" y="29363"/>
                    <a:pt x="29469" y="29177"/>
                  </a:cubicBezTo>
                  <a:cubicBezTo>
                    <a:pt x="29935" y="28816"/>
                    <a:pt x="30465" y="28578"/>
                    <a:pt x="31007" y="28373"/>
                  </a:cubicBezTo>
                  <a:cubicBezTo>
                    <a:pt x="31573" y="28158"/>
                    <a:pt x="32140" y="27925"/>
                    <a:pt x="32774" y="27992"/>
                  </a:cubicBezTo>
                  <a:cubicBezTo>
                    <a:pt x="32895" y="28004"/>
                    <a:pt x="33037" y="27928"/>
                    <a:pt x="33156" y="27867"/>
                  </a:cubicBezTo>
                  <a:cubicBezTo>
                    <a:pt x="34332" y="27252"/>
                    <a:pt x="35500" y="26628"/>
                    <a:pt x="36679" y="26018"/>
                  </a:cubicBezTo>
                  <a:cubicBezTo>
                    <a:pt x="36971" y="25867"/>
                    <a:pt x="37285" y="25750"/>
                    <a:pt x="37599" y="25648"/>
                  </a:cubicBezTo>
                  <a:cubicBezTo>
                    <a:pt x="38229" y="25441"/>
                    <a:pt x="38870" y="25271"/>
                    <a:pt x="39498" y="25061"/>
                  </a:cubicBezTo>
                  <a:cubicBezTo>
                    <a:pt x="40126" y="24850"/>
                    <a:pt x="40817" y="24873"/>
                    <a:pt x="41397" y="24504"/>
                  </a:cubicBezTo>
                  <a:cubicBezTo>
                    <a:pt x="41440" y="24477"/>
                    <a:pt x="41505" y="24483"/>
                    <a:pt x="41559" y="24475"/>
                  </a:cubicBezTo>
                  <a:cubicBezTo>
                    <a:pt x="42403" y="24338"/>
                    <a:pt x="43234" y="24135"/>
                    <a:pt x="44047" y="23867"/>
                  </a:cubicBezTo>
                  <a:cubicBezTo>
                    <a:pt x="44306" y="23783"/>
                    <a:pt x="44589" y="23765"/>
                    <a:pt x="44864" y="23732"/>
                  </a:cubicBezTo>
                  <a:cubicBezTo>
                    <a:pt x="45149" y="23699"/>
                    <a:pt x="45324" y="23904"/>
                    <a:pt x="45291" y="24194"/>
                  </a:cubicBezTo>
                  <a:cubicBezTo>
                    <a:pt x="45265" y="24430"/>
                    <a:pt x="45135" y="24607"/>
                    <a:pt x="44988" y="24772"/>
                  </a:cubicBezTo>
                  <a:cubicBezTo>
                    <a:pt x="44337" y="25503"/>
                    <a:pt x="43526" y="26027"/>
                    <a:pt x="42704" y="26538"/>
                  </a:cubicBezTo>
                  <a:cubicBezTo>
                    <a:pt x="42259" y="26815"/>
                    <a:pt x="41800" y="27069"/>
                    <a:pt x="41338" y="27320"/>
                  </a:cubicBezTo>
                  <a:cubicBezTo>
                    <a:pt x="40807" y="27609"/>
                    <a:pt x="40286" y="27915"/>
                    <a:pt x="39719" y="28145"/>
                  </a:cubicBezTo>
                  <a:cubicBezTo>
                    <a:pt x="38414" y="28674"/>
                    <a:pt x="37120" y="29227"/>
                    <a:pt x="35918" y="29976"/>
                  </a:cubicBezTo>
                  <a:cubicBezTo>
                    <a:pt x="35213" y="30415"/>
                    <a:pt x="34456" y="30755"/>
                    <a:pt x="33690" y="31074"/>
                  </a:cubicBezTo>
                  <a:cubicBezTo>
                    <a:pt x="32983" y="31368"/>
                    <a:pt x="32267" y="31654"/>
                    <a:pt x="31578" y="31990"/>
                  </a:cubicBezTo>
                  <a:cubicBezTo>
                    <a:pt x="30566" y="32483"/>
                    <a:pt x="29496" y="32714"/>
                    <a:pt x="28384" y="32793"/>
                  </a:cubicBezTo>
                  <a:cubicBezTo>
                    <a:pt x="28289" y="32800"/>
                    <a:pt x="28166" y="32774"/>
                    <a:pt x="28150" y="32976"/>
                  </a:cubicBezTo>
                  <a:cubicBezTo>
                    <a:pt x="28730" y="32991"/>
                    <a:pt x="29299" y="32978"/>
                    <a:pt x="29868" y="32846"/>
                  </a:cubicBezTo>
                  <a:cubicBezTo>
                    <a:pt x="30243" y="32759"/>
                    <a:pt x="30629" y="32723"/>
                    <a:pt x="31009" y="32651"/>
                  </a:cubicBezTo>
                  <a:cubicBezTo>
                    <a:pt x="31416" y="32573"/>
                    <a:pt x="31821" y="32489"/>
                    <a:pt x="32223" y="32392"/>
                  </a:cubicBezTo>
                  <a:cubicBezTo>
                    <a:pt x="32706" y="32275"/>
                    <a:pt x="33178" y="32104"/>
                    <a:pt x="33667" y="32029"/>
                  </a:cubicBezTo>
                  <a:cubicBezTo>
                    <a:pt x="34377" y="31917"/>
                    <a:pt x="35066" y="31729"/>
                    <a:pt x="35757" y="31534"/>
                  </a:cubicBezTo>
                  <a:cubicBezTo>
                    <a:pt x="36739" y="31254"/>
                    <a:pt x="37724" y="30989"/>
                    <a:pt x="38686" y="30646"/>
                  </a:cubicBezTo>
                  <a:cubicBezTo>
                    <a:pt x="39444" y="30375"/>
                    <a:pt x="40170" y="30050"/>
                    <a:pt x="40793" y="29523"/>
                  </a:cubicBezTo>
                  <a:cubicBezTo>
                    <a:pt x="41069" y="29292"/>
                    <a:pt x="41359" y="29078"/>
                    <a:pt x="41660" y="28882"/>
                  </a:cubicBezTo>
                  <a:cubicBezTo>
                    <a:pt x="42397" y="28398"/>
                    <a:pt x="43121" y="27894"/>
                    <a:pt x="43975" y="27624"/>
                  </a:cubicBezTo>
                  <a:cubicBezTo>
                    <a:pt x="44635" y="27416"/>
                    <a:pt x="45267" y="27146"/>
                    <a:pt x="45893" y="26847"/>
                  </a:cubicBezTo>
                  <a:cubicBezTo>
                    <a:pt x="46417" y="26598"/>
                    <a:pt x="46961" y="26395"/>
                    <a:pt x="47520" y="26240"/>
                  </a:cubicBezTo>
                  <a:cubicBezTo>
                    <a:pt x="48364" y="26003"/>
                    <a:pt x="49230" y="25832"/>
                    <a:pt x="50015" y="25372"/>
                  </a:cubicBezTo>
                  <a:cubicBezTo>
                    <a:pt x="50577" y="25043"/>
                    <a:pt x="51236" y="24868"/>
                    <a:pt x="51863" y="24659"/>
                  </a:cubicBezTo>
                  <a:cubicBezTo>
                    <a:pt x="52486" y="24449"/>
                    <a:pt x="53123" y="24275"/>
                    <a:pt x="53757" y="24095"/>
                  </a:cubicBezTo>
                  <a:cubicBezTo>
                    <a:pt x="54501" y="23885"/>
                    <a:pt x="55223" y="23601"/>
                    <a:pt x="55894" y="23230"/>
                  </a:cubicBezTo>
                  <a:cubicBezTo>
                    <a:pt x="56238" y="23039"/>
                    <a:pt x="56660" y="22894"/>
                    <a:pt x="56877" y="22476"/>
                  </a:cubicBezTo>
                  <a:cubicBezTo>
                    <a:pt x="56857" y="22385"/>
                    <a:pt x="56827" y="22279"/>
                    <a:pt x="56811" y="22171"/>
                  </a:cubicBezTo>
                  <a:cubicBezTo>
                    <a:pt x="56720" y="21572"/>
                    <a:pt x="56636" y="20971"/>
                    <a:pt x="56541" y="20373"/>
                  </a:cubicBezTo>
                  <a:cubicBezTo>
                    <a:pt x="56501" y="20123"/>
                    <a:pt x="56344" y="19977"/>
                    <a:pt x="56088" y="19973"/>
                  </a:cubicBezTo>
                  <a:cubicBezTo>
                    <a:pt x="55480" y="19964"/>
                    <a:pt x="54869" y="19944"/>
                    <a:pt x="54272" y="20108"/>
                  </a:cubicBezTo>
                  <a:cubicBezTo>
                    <a:pt x="53821" y="20231"/>
                    <a:pt x="53375" y="20380"/>
                    <a:pt x="52919" y="20474"/>
                  </a:cubicBezTo>
                  <a:cubicBezTo>
                    <a:pt x="52479" y="20565"/>
                    <a:pt x="52069" y="20703"/>
                    <a:pt x="51681" y="20927"/>
                  </a:cubicBezTo>
                  <a:cubicBezTo>
                    <a:pt x="51539" y="21008"/>
                    <a:pt x="51377" y="21057"/>
                    <a:pt x="51219" y="21107"/>
                  </a:cubicBezTo>
                  <a:cubicBezTo>
                    <a:pt x="51076" y="21152"/>
                    <a:pt x="50898" y="21051"/>
                    <a:pt x="50811" y="20892"/>
                  </a:cubicBezTo>
                  <a:cubicBezTo>
                    <a:pt x="50733" y="20751"/>
                    <a:pt x="50771" y="20624"/>
                    <a:pt x="50857" y="20507"/>
                  </a:cubicBezTo>
                  <a:cubicBezTo>
                    <a:pt x="50908" y="20441"/>
                    <a:pt x="50964" y="20381"/>
                    <a:pt x="51028" y="20328"/>
                  </a:cubicBezTo>
                  <a:cubicBezTo>
                    <a:pt x="52313" y="19230"/>
                    <a:pt x="53685" y="18260"/>
                    <a:pt x="55192" y="17488"/>
                  </a:cubicBezTo>
                  <a:cubicBezTo>
                    <a:pt x="55310" y="17428"/>
                    <a:pt x="55408" y="17324"/>
                    <a:pt x="55551" y="17212"/>
                  </a:cubicBezTo>
                  <a:cubicBezTo>
                    <a:pt x="55345" y="16804"/>
                    <a:pt x="55150" y="16415"/>
                    <a:pt x="54899" y="15912"/>
                  </a:cubicBezTo>
                  <a:close/>
                  <a:moveTo>
                    <a:pt x="9166" y="10458"/>
                  </a:moveTo>
                  <a:cubicBezTo>
                    <a:pt x="9384" y="10574"/>
                    <a:pt x="9557" y="10612"/>
                    <a:pt x="9751" y="10530"/>
                  </a:cubicBezTo>
                  <a:cubicBezTo>
                    <a:pt x="10540" y="10200"/>
                    <a:pt x="11377" y="10023"/>
                    <a:pt x="12173" y="9699"/>
                  </a:cubicBezTo>
                  <a:cubicBezTo>
                    <a:pt x="13089" y="9324"/>
                    <a:pt x="14067" y="9112"/>
                    <a:pt x="15068" y="9054"/>
                  </a:cubicBezTo>
                  <a:cubicBezTo>
                    <a:pt x="15673" y="9020"/>
                    <a:pt x="16276" y="8921"/>
                    <a:pt x="16879" y="8916"/>
                  </a:cubicBezTo>
                  <a:cubicBezTo>
                    <a:pt x="17772" y="8909"/>
                    <a:pt x="18650" y="8902"/>
                    <a:pt x="19413" y="8341"/>
                  </a:cubicBezTo>
                  <a:cubicBezTo>
                    <a:pt x="19477" y="8294"/>
                    <a:pt x="19565" y="8255"/>
                    <a:pt x="19643" y="8252"/>
                  </a:cubicBezTo>
                  <a:cubicBezTo>
                    <a:pt x="20005" y="8248"/>
                    <a:pt x="20250" y="8025"/>
                    <a:pt x="20512" y="7822"/>
                  </a:cubicBezTo>
                  <a:cubicBezTo>
                    <a:pt x="20711" y="7671"/>
                    <a:pt x="20920" y="7535"/>
                    <a:pt x="21139" y="7416"/>
                  </a:cubicBezTo>
                  <a:cubicBezTo>
                    <a:pt x="21526" y="7205"/>
                    <a:pt x="21938" y="7036"/>
                    <a:pt x="22314" y="6807"/>
                  </a:cubicBezTo>
                  <a:cubicBezTo>
                    <a:pt x="22827" y="6496"/>
                    <a:pt x="23318" y="6147"/>
                    <a:pt x="23816" y="5809"/>
                  </a:cubicBezTo>
                  <a:cubicBezTo>
                    <a:pt x="23951" y="5717"/>
                    <a:pt x="24066" y="5588"/>
                    <a:pt x="24208" y="5511"/>
                  </a:cubicBezTo>
                  <a:cubicBezTo>
                    <a:pt x="24719" y="5239"/>
                    <a:pt x="25233" y="4975"/>
                    <a:pt x="25753" y="4719"/>
                  </a:cubicBezTo>
                  <a:cubicBezTo>
                    <a:pt x="26294" y="4451"/>
                    <a:pt x="26833" y="4176"/>
                    <a:pt x="27389" y="3941"/>
                  </a:cubicBezTo>
                  <a:cubicBezTo>
                    <a:pt x="28201" y="3597"/>
                    <a:pt x="29019" y="3248"/>
                    <a:pt x="29897" y="3125"/>
                  </a:cubicBezTo>
                  <a:cubicBezTo>
                    <a:pt x="30416" y="3052"/>
                    <a:pt x="30930" y="2951"/>
                    <a:pt x="31438" y="2823"/>
                  </a:cubicBezTo>
                  <a:cubicBezTo>
                    <a:pt x="31705" y="2756"/>
                    <a:pt x="31973" y="2681"/>
                    <a:pt x="32246" y="2647"/>
                  </a:cubicBezTo>
                  <a:cubicBezTo>
                    <a:pt x="33240" y="2519"/>
                    <a:pt x="34166" y="2168"/>
                    <a:pt x="35090" y="1805"/>
                  </a:cubicBezTo>
                  <a:cubicBezTo>
                    <a:pt x="35262" y="1737"/>
                    <a:pt x="35434" y="1632"/>
                    <a:pt x="35424" y="1353"/>
                  </a:cubicBezTo>
                  <a:cubicBezTo>
                    <a:pt x="35277" y="1315"/>
                    <a:pt x="35123" y="1245"/>
                    <a:pt x="34966" y="1238"/>
                  </a:cubicBezTo>
                  <a:cubicBezTo>
                    <a:pt x="34387" y="1212"/>
                    <a:pt x="33807" y="1210"/>
                    <a:pt x="33228" y="1191"/>
                  </a:cubicBezTo>
                  <a:cubicBezTo>
                    <a:pt x="32952" y="1183"/>
                    <a:pt x="32669" y="1189"/>
                    <a:pt x="32403" y="1129"/>
                  </a:cubicBezTo>
                  <a:cubicBezTo>
                    <a:pt x="31965" y="1028"/>
                    <a:pt x="31527" y="1041"/>
                    <a:pt x="31088" y="1041"/>
                  </a:cubicBezTo>
                  <a:cubicBezTo>
                    <a:pt x="30457" y="1041"/>
                    <a:pt x="29830" y="1155"/>
                    <a:pt x="29193" y="1061"/>
                  </a:cubicBezTo>
                  <a:cubicBezTo>
                    <a:pt x="28844" y="1009"/>
                    <a:pt x="28469" y="1013"/>
                    <a:pt x="28129" y="1091"/>
                  </a:cubicBezTo>
                  <a:cubicBezTo>
                    <a:pt x="27855" y="1152"/>
                    <a:pt x="27596" y="1192"/>
                    <a:pt x="27319" y="1185"/>
                  </a:cubicBezTo>
                  <a:cubicBezTo>
                    <a:pt x="27097" y="1182"/>
                    <a:pt x="26875" y="1205"/>
                    <a:pt x="26660" y="1254"/>
                  </a:cubicBezTo>
                  <a:cubicBezTo>
                    <a:pt x="26175" y="1360"/>
                    <a:pt x="25696" y="1498"/>
                    <a:pt x="25212" y="1607"/>
                  </a:cubicBezTo>
                  <a:cubicBezTo>
                    <a:pt x="24192" y="1838"/>
                    <a:pt x="23173" y="2066"/>
                    <a:pt x="22134" y="2214"/>
                  </a:cubicBezTo>
                  <a:cubicBezTo>
                    <a:pt x="21484" y="2308"/>
                    <a:pt x="20187" y="2607"/>
                    <a:pt x="19533" y="2970"/>
                  </a:cubicBezTo>
                  <a:cubicBezTo>
                    <a:pt x="18812" y="3372"/>
                    <a:pt x="18074" y="3753"/>
                    <a:pt x="17319" y="4084"/>
                  </a:cubicBezTo>
                  <a:cubicBezTo>
                    <a:pt x="16706" y="4353"/>
                    <a:pt x="16170" y="4738"/>
                    <a:pt x="15625" y="5098"/>
                  </a:cubicBezTo>
                  <a:cubicBezTo>
                    <a:pt x="15002" y="5511"/>
                    <a:pt x="14388" y="5928"/>
                    <a:pt x="13716" y="6256"/>
                  </a:cubicBezTo>
                  <a:cubicBezTo>
                    <a:pt x="13144" y="6534"/>
                    <a:pt x="12720" y="7034"/>
                    <a:pt x="12133" y="7288"/>
                  </a:cubicBezTo>
                  <a:cubicBezTo>
                    <a:pt x="12086" y="7309"/>
                    <a:pt x="12050" y="7362"/>
                    <a:pt x="12012" y="7401"/>
                  </a:cubicBezTo>
                  <a:cubicBezTo>
                    <a:pt x="11191" y="8261"/>
                    <a:pt x="10370" y="9122"/>
                    <a:pt x="9549" y="9984"/>
                  </a:cubicBezTo>
                  <a:cubicBezTo>
                    <a:pt x="9421" y="10119"/>
                    <a:pt x="9314" y="10274"/>
                    <a:pt x="9166" y="10458"/>
                  </a:cubicBezTo>
                  <a:close/>
                  <a:moveTo>
                    <a:pt x="28690" y="22350"/>
                  </a:moveTo>
                  <a:cubicBezTo>
                    <a:pt x="28552" y="22341"/>
                    <a:pt x="28446" y="22318"/>
                    <a:pt x="28343" y="22330"/>
                  </a:cubicBezTo>
                  <a:cubicBezTo>
                    <a:pt x="27714" y="22400"/>
                    <a:pt x="27084" y="22474"/>
                    <a:pt x="26456" y="22552"/>
                  </a:cubicBezTo>
                  <a:cubicBezTo>
                    <a:pt x="25524" y="22670"/>
                    <a:pt x="24593" y="22793"/>
                    <a:pt x="23661" y="22914"/>
                  </a:cubicBezTo>
                  <a:cubicBezTo>
                    <a:pt x="23197" y="22974"/>
                    <a:pt x="22727" y="23011"/>
                    <a:pt x="22266" y="23093"/>
                  </a:cubicBezTo>
                  <a:cubicBezTo>
                    <a:pt x="21043" y="23310"/>
                    <a:pt x="19853" y="23662"/>
                    <a:pt x="18680" y="24074"/>
                  </a:cubicBezTo>
                  <a:cubicBezTo>
                    <a:pt x="18160" y="24255"/>
                    <a:pt x="17643" y="24476"/>
                    <a:pt x="17106" y="24571"/>
                  </a:cubicBezTo>
                  <a:cubicBezTo>
                    <a:pt x="16128" y="24743"/>
                    <a:pt x="15179" y="25039"/>
                    <a:pt x="14195" y="25188"/>
                  </a:cubicBezTo>
                  <a:cubicBezTo>
                    <a:pt x="13701" y="25263"/>
                    <a:pt x="13210" y="25306"/>
                    <a:pt x="12716" y="25332"/>
                  </a:cubicBezTo>
                  <a:cubicBezTo>
                    <a:pt x="12497" y="25344"/>
                    <a:pt x="12274" y="25287"/>
                    <a:pt x="12054" y="25295"/>
                  </a:cubicBezTo>
                  <a:cubicBezTo>
                    <a:pt x="10730" y="25337"/>
                    <a:pt x="9408" y="25216"/>
                    <a:pt x="8084" y="25215"/>
                  </a:cubicBezTo>
                  <a:cubicBezTo>
                    <a:pt x="7063" y="25215"/>
                    <a:pt x="6045" y="25252"/>
                    <a:pt x="5031" y="25400"/>
                  </a:cubicBezTo>
                  <a:cubicBezTo>
                    <a:pt x="3912" y="25563"/>
                    <a:pt x="2788" y="25684"/>
                    <a:pt x="1666" y="25829"/>
                  </a:cubicBezTo>
                  <a:cubicBezTo>
                    <a:pt x="1539" y="25846"/>
                    <a:pt x="1415" y="25899"/>
                    <a:pt x="1273" y="25940"/>
                  </a:cubicBezTo>
                  <a:cubicBezTo>
                    <a:pt x="1367" y="26725"/>
                    <a:pt x="1271" y="27462"/>
                    <a:pt x="1189" y="28197"/>
                  </a:cubicBezTo>
                  <a:cubicBezTo>
                    <a:pt x="1158" y="28480"/>
                    <a:pt x="1168" y="28744"/>
                    <a:pt x="1288" y="29047"/>
                  </a:cubicBezTo>
                  <a:cubicBezTo>
                    <a:pt x="1572" y="29023"/>
                    <a:pt x="1860" y="29098"/>
                    <a:pt x="2171" y="29043"/>
                  </a:cubicBezTo>
                  <a:cubicBezTo>
                    <a:pt x="2575" y="28973"/>
                    <a:pt x="2994" y="28964"/>
                    <a:pt x="3407" y="28955"/>
                  </a:cubicBezTo>
                  <a:cubicBezTo>
                    <a:pt x="3897" y="28942"/>
                    <a:pt x="4384" y="29029"/>
                    <a:pt x="4878" y="29014"/>
                  </a:cubicBezTo>
                  <a:cubicBezTo>
                    <a:pt x="5482" y="28994"/>
                    <a:pt x="6084" y="29000"/>
                    <a:pt x="6686" y="28910"/>
                  </a:cubicBezTo>
                  <a:cubicBezTo>
                    <a:pt x="7092" y="28850"/>
                    <a:pt x="7510" y="28855"/>
                    <a:pt x="7921" y="28812"/>
                  </a:cubicBezTo>
                  <a:cubicBezTo>
                    <a:pt x="8136" y="28790"/>
                    <a:pt x="8360" y="28760"/>
                    <a:pt x="8559" y="28680"/>
                  </a:cubicBezTo>
                  <a:cubicBezTo>
                    <a:pt x="9453" y="28315"/>
                    <a:pt x="10339" y="27930"/>
                    <a:pt x="11230" y="27554"/>
                  </a:cubicBezTo>
                  <a:cubicBezTo>
                    <a:pt x="11331" y="27512"/>
                    <a:pt x="11435" y="27441"/>
                    <a:pt x="11537" y="27443"/>
                  </a:cubicBezTo>
                  <a:cubicBezTo>
                    <a:pt x="11884" y="27451"/>
                    <a:pt x="12174" y="27271"/>
                    <a:pt x="12491" y="27185"/>
                  </a:cubicBezTo>
                  <a:cubicBezTo>
                    <a:pt x="13157" y="27006"/>
                    <a:pt x="13812" y="26781"/>
                    <a:pt x="14485" y="26644"/>
                  </a:cubicBezTo>
                  <a:cubicBezTo>
                    <a:pt x="15459" y="26446"/>
                    <a:pt x="16430" y="26244"/>
                    <a:pt x="17396" y="26010"/>
                  </a:cubicBezTo>
                  <a:cubicBezTo>
                    <a:pt x="18865" y="25653"/>
                    <a:pt x="20359" y="25408"/>
                    <a:pt x="21828" y="25041"/>
                  </a:cubicBezTo>
                  <a:cubicBezTo>
                    <a:pt x="22867" y="24780"/>
                    <a:pt x="23905" y="24519"/>
                    <a:pt x="24937" y="24236"/>
                  </a:cubicBezTo>
                  <a:cubicBezTo>
                    <a:pt x="25337" y="24127"/>
                    <a:pt x="25713" y="23936"/>
                    <a:pt x="26104" y="23843"/>
                  </a:cubicBezTo>
                  <a:cubicBezTo>
                    <a:pt x="26872" y="23660"/>
                    <a:pt x="27517" y="23235"/>
                    <a:pt x="28214" y="22916"/>
                  </a:cubicBezTo>
                  <a:cubicBezTo>
                    <a:pt x="28433" y="22815"/>
                    <a:pt x="28624" y="22648"/>
                    <a:pt x="28690" y="22351"/>
                  </a:cubicBezTo>
                  <a:close/>
                  <a:moveTo>
                    <a:pt x="2370" y="21612"/>
                  </a:moveTo>
                  <a:cubicBezTo>
                    <a:pt x="2712" y="21654"/>
                    <a:pt x="3011" y="21711"/>
                    <a:pt x="3310" y="21720"/>
                  </a:cubicBezTo>
                  <a:cubicBezTo>
                    <a:pt x="3530" y="21728"/>
                    <a:pt x="3752" y="21700"/>
                    <a:pt x="3964" y="21638"/>
                  </a:cubicBezTo>
                  <a:cubicBezTo>
                    <a:pt x="4438" y="21499"/>
                    <a:pt x="4924" y="21373"/>
                    <a:pt x="5366" y="21160"/>
                  </a:cubicBezTo>
                  <a:cubicBezTo>
                    <a:pt x="5906" y="20900"/>
                    <a:pt x="6444" y="20934"/>
                    <a:pt x="6985" y="21052"/>
                  </a:cubicBezTo>
                  <a:cubicBezTo>
                    <a:pt x="7730" y="21213"/>
                    <a:pt x="8462" y="21195"/>
                    <a:pt x="9200" y="21033"/>
                  </a:cubicBezTo>
                  <a:cubicBezTo>
                    <a:pt x="9388" y="20992"/>
                    <a:pt x="9587" y="20959"/>
                    <a:pt x="9776" y="20976"/>
                  </a:cubicBezTo>
                  <a:cubicBezTo>
                    <a:pt x="10245" y="21024"/>
                    <a:pt x="10719" y="20976"/>
                    <a:pt x="11171" y="20840"/>
                  </a:cubicBezTo>
                  <a:cubicBezTo>
                    <a:pt x="11745" y="20666"/>
                    <a:pt x="12387" y="20749"/>
                    <a:pt x="12906" y="20363"/>
                  </a:cubicBezTo>
                  <a:cubicBezTo>
                    <a:pt x="12984" y="20306"/>
                    <a:pt x="13122" y="20335"/>
                    <a:pt x="13228" y="20309"/>
                  </a:cubicBezTo>
                  <a:cubicBezTo>
                    <a:pt x="13361" y="20278"/>
                    <a:pt x="13492" y="20238"/>
                    <a:pt x="13619" y="20189"/>
                  </a:cubicBezTo>
                  <a:cubicBezTo>
                    <a:pt x="14056" y="20014"/>
                    <a:pt x="14481" y="19814"/>
                    <a:pt x="14925" y="19662"/>
                  </a:cubicBezTo>
                  <a:cubicBezTo>
                    <a:pt x="15718" y="19389"/>
                    <a:pt x="16530" y="19279"/>
                    <a:pt x="17371" y="19424"/>
                  </a:cubicBezTo>
                  <a:cubicBezTo>
                    <a:pt x="17748" y="19489"/>
                    <a:pt x="18133" y="19540"/>
                    <a:pt x="18515" y="19545"/>
                  </a:cubicBezTo>
                  <a:cubicBezTo>
                    <a:pt x="19148" y="19553"/>
                    <a:pt x="19782" y="19525"/>
                    <a:pt x="20415" y="19498"/>
                  </a:cubicBezTo>
                  <a:cubicBezTo>
                    <a:pt x="20608" y="19490"/>
                    <a:pt x="20806" y="19461"/>
                    <a:pt x="20985" y="19395"/>
                  </a:cubicBezTo>
                  <a:cubicBezTo>
                    <a:pt x="21398" y="19242"/>
                    <a:pt x="21796" y="19053"/>
                    <a:pt x="22206" y="18894"/>
                  </a:cubicBezTo>
                  <a:cubicBezTo>
                    <a:pt x="22463" y="18796"/>
                    <a:pt x="22725" y="18712"/>
                    <a:pt x="22990" y="18642"/>
                  </a:cubicBezTo>
                  <a:cubicBezTo>
                    <a:pt x="23364" y="18542"/>
                    <a:pt x="23765" y="18511"/>
                    <a:pt x="24114" y="18359"/>
                  </a:cubicBezTo>
                  <a:cubicBezTo>
                    <a:pt x="25288" y="17847"/>
                    <a:pt x="26532" y="17588"/>
                    <a:pt x="27777" y="17364"/>
                  </a:cubicBezTo>
                  <a:cubicBezTo>
                    <a:pt x="29068" y="17130"/>
                    <a:pt x="30287" y="16752"/>
                    <a:pt x="31420" y="16088"/>
                  </a:cubicBezTo>
                  <a:cubicBezTo>
                    <a:pt x="31824" y="15852"/>
                    <a:pt x="32241" y="15633"/>
                    <a:pt x="32675" y="15463"/>
                  </a:cubicBezTo>
                  <a:cubicBezTo>
                    <a:pt x="33355" y="15198"/>
                    <a:pt x="33909" y="14739"/>
                    <a:pt x="34506" y="14344"/>
                  </a:cubicBezTo>
                  <a:cubicBezTo>
                    <a:pt x="34655" y="14247"/>
                    <a:pt x="34831" y="14125"/>
                    <a:pt x="34827" y="13900"/>
                  </a:cubicBezTo>
                  <a:cubicBezTo>
                    <a:pt x="34809" y="13876"/>
                    <a:pt x="34797" y="13843"/>
                    <a:pt x="34778" y="13839"/>
                  </a:cubicBezTo>
                  <a:cubicBezTo>
                    <a:pt x="34388" y="13748"/>
                    <a:pt x="34014" y="13809"/>
                    <a:pt x="33656" y="13975"/>
                  </a:cubicBezTo>
                  <a:cubicBezTo>
                    <a:pt x="33155" y="14208"/>
                    <a:pt x="32676" y="14513"/>
                    <a:pt x="32151" y="14664"/>
                  </a:cubicBezTo>
                  <a:cubicBezTo>
                    <a:pt x="31487" y="14855"/>
                    <a:pt x="30850" y="15120"/>
                    <a:pt x="30193" y="15334"/>
                  </a:cubicBezTo>
                  <a:cubicBezTo>
                    <a:pt x="29698" y="15495"/>
                    <a:pt x="29191" y="15648"/>
                    <a:pt x="28732" y="15885"/>
                  </a:cubicBezTo>
                  <a:cubicBezTo>
                    <a:pt x="28340" y="16088"/>
                    <a:pt x="27919" y="16234"/>
                    <a:pt x="27485" y="16319"/>
                  </a:cubicBezTo>
                  <a:cubicBezTo>
                    <a:pt x="26507" y="16509"/>
                    <a:pt x="25515" y="16581"/>
                    <a:pt x="24523" y="16632"/>
                  </a:cubicBezTo>
                  <a:cubicBezTo>
                    <a:pt x="23969" y="16659"/>
                    <a:pt x="23422" y="16701"/>
                    <a:pt x="22883" y="16839"/>
                  </a:cubicBezTo>
                  <a:cubicBezTo>
                    <a:pt x="22696" y="16889"/>
                    <a:pt x="22507" y="16929"/>
                    <a:pt x="22316" y="16959"/>
                  </a:cubicBezTo>
                  <a:cubicBezTo>
                    <a:pt x="21440" y="17092"/>
                    <a:pt x="20588" y="17312"/>
                    <a:pt x="19737" y="17563"/>
                  </a:cubicBezTo>
                  <a:cubicBezTo>
                    <a:pt x="18733" y="17859"/>
                    <a:pt x="17726" y="18161"/>
                    <a:pt x="16686" y="18313"/>
                  </a:cubicBezTo>
                  <a:cubicBezTo>
                    <a:pt x="14704" y="18603"/>
                    <a:pt x="12719" y="18576"/>
                    <a:pt x="10733" y="18330"/>
                  </a:cubicBezTo>
                  <a:cubicBezTo>
                    <a:pt x="10213" y="18265"/>
                    <a:pt x="9694" y="18186"/>
                    <a:pt x="9172" y="18156"/>
                  </a:cubicBezTo>
                  <a:cubicBezTo>
                    <a:pt x="8291" y="18108"/>
                    <a:pt x="7408" y="18103"/>
                    <a:pt x="6528" y="18063"/>
                  </a:cubicBezTo>
                  <a:cubicBezTo>
                    <a:pt x="6061" y="18041"/>
                    <a:pt x="5590" y="18011"/>
                    <a:pt x="5132" y="17929"/>
                  </a:cubicBezTo>
                  <a:cubicBezTo>
                    <a:pt x="4770" y="17864"/>
                    <a:pt x="4427" y="17841"/>
                    <a:pt x="4132" y="17951"/>
                  </a:cubicBezTo>
                  <a:cubicBezTo>
                    <a:pt x="3641" y="18480"/>
                    <a:pt x="3532" y="19155"/>
                    <a:pt x="3197" y="19723"/>
                  </a:cubicBezTo>
                  <a:cubicBezTo>
                    <a:pt x="2855" y="20301"/>
                    <a:pt x="2561" y="20922"/>
                    <a:pt x="2370" y="21613"/>
                  </a:cubicBezTo>
                  <a:close/>
                  <a:moveTo>
                    <a:pt x="40052" y="2363"/>
                  </a:moveTo>
                  <a:cubicBezTo>
                    <a:pt x="39964" y="2496"/>
                    <a:pt x="39906" y="2629"/>
                    <a:pt x="39809" y="2720"/>
                  </a:cubicBezTo>
                  <a:cubicBezTo>
                    <a:pt x="39306" y="3191"/>
                    <a:pt x="38820" y="3680"/>
                    <a:pt x="38199" y="4007"/>
                  </a:cubicBezTo>
                  <a:cubicBezTo>
                    <a:pt x="37833" y="4199"/>
                    <a:pt x="37487" y="4430"/>
                    <a:pt x="37138" y="4652"/>
                  </a:cubicBezTo>
                  <a:cubicBezTo>
                    <a:pt x="36671" y="4947"/>
                    <a:pt x="36229" y="5287"/>
                    <a:pt x="35743" y="5548"/>
                  </a:cubicBezTo>
                  <a:cubicBezTo>
                    <a:pt x="35090" y="5899"/>
                    <a:pt x="34420" y="6235"/>
                    <a:pt x="33728" y="6501"/>
                  </a:cubicBezTo>
                  <a:cubicBezTo>
                    <a:pt x="33165" y="6718"/>
                    <a:pt x="32565" y="6847"/>
                    <a:pt x="31973" y="6973"/>
                  </a:cubicBezTo>
                  <a:cubicBezTo>
                    <a:pt x="29929" y="7408"/>
                    <a:pt x="28039" y="8255"/>
                    <a:pt x="26195" y="9194"/>
                  </a:cubicBezTo>
                  <a:cubicBezTo>
                    <a:pt x="24996" y="9804"/>
                    <a:pt x="23807" y="10444"/>
                    <a:pt x="22669" y="11173"/>
                  </a:cubicBezTo>
                  <a:cubicBezTo>
                    <a:pt x="21644" y="11828"/>
                    <a:pt x="20509" y="12263"/>
                    <a:pt x="19345" y="12617"/>
                  </a:cubicBezTo>
                  <a:cubicBezTo>
                    <a:pt x="18925" y="12746"/>
                    <a:pt x="18514" y="12901"/>
                    <a:pt x="18099" y="13047"/>
                  </a:cubicBezTo>
                  <a:cubicBezTo>
                    <a:pt x="18082" y="13053"/>
                    <a:pt x="18081" y="13097"/>
                    <a:pt x="18060" y="13158"/>
                  </a:cubicBezTo>
                  <a:cubicBezTo>
                    <a:pt x="18228" y="13172"/>
                    <a:pt x="18387" y="13191"/>
                    <a:pt x="18547" y="13200"/>
                  </a:cubicBezTo>
                  <a:cubicBezTo>
                    <a:pt x="18848" y="13215"/>
                    <a:pt x="19153" y="13235"/>
                    <a:pt x="19456" y="13234"/>
                  </a:cubicBezTo>
                  <a:cubicBezTo>
                    <a:pt x="20144" y="13233"/>
                    <a:pt x="20837" y="13266"/>
                    <a:pt x="21521" y="13200"/>
                  </a:cubicBezTo>
                  <a:cubicBezTo>
                    <a:pt x="22400" y="13113"/>
                    <a:pt x="23270" y="12950"/>
                    <a:pt x="24142" y="12807"/>
                  </a:cubicBezTo>
                  <a:cubicBezTo>
                    <a:pt x="25153" y="12642"/>
                    <a:pt x="26127" y="12298"/>
                    <a:pt x="27016" y="11788"/>
                  </a:cubicBezTo>
                  <a:cubicBezTo>
                    <a:pt x="27879" y="11295"/>
                    <a:pt x="28687" y="10709"/>
                    <a:pt x="29529" y="10181"/>
                  </a:cubicBezTo>
                  <a:cubicBezTo>
                    <a:pt x="30231" y="9741"/>
                    <a:pt x="30925" y="9290"/>
                    <a:pt x="31769" y="9142"/>
                  </a:cubicBezTo>
                  <a:cubicBezTo>
                    <a:pt x="32734" y="8974"/>
                    <a:pt x="33592" y="8528"/>
                    <a:pt x="34425" y="8033"/>
                  </a:cubicBezTo>
                  <a:cubicBezTo>
                    <a:pt x="34734" y="7850"/>
                    <a:pt x="35034" y="7658"/>
                    <a:pt x="35343" y="7475"/>
                  </a:cubicBezTo>
                  <a:cubicBezTo>
                    <a:pt x="35911" y="7139"/>
                    <a:pt x="36469" y="6779"/>
                    <a:pt x="37056" y="6479"/>
                  </a:cubicBezTo>
                  <a:cubicBezTo>
                    <a:pt x="37720" y="6143"/>
                    <a:pt x="38397" y="5825"/>
                    <a:pt x="39094" y="5572"/>
                  </a:cubicBezTo>
                  <a:cubicBezTo>
                    <a:pt x="39845" y="5300"/>
                    <a:pt x="40624" y="5109"/>
                    <a:pt x="41394" y="4891"/>
                  </a:cubicBezTo>
                  <a:cubicBezTo>
                    <a:pt x="41524" y="4854"/>
                    <a:pt x="41686" y="4814"/>
                    <a:pt x="41798" y="4861"/>
                  </a:cubicBezTo>
                  <a:cubicBezTo>
                    <a:pt x="42130" y="5003"/>
                    <a:pt x="42455" y="4872"/>
                    <a:pt x="42780" y="4887"/>
                  </a:cubicBezTo>
                  <a:cubicBezTo>
                    <a:pt x="43293" y="4913"/>
                    <a:pt x="43659" y="4652"/>
                    <a:pt x="44002" y="4264"/>
                  </a:cubicBezTo>
                  <a:cubicBezTo>
                    <a:pt x="43866" y="4178"/>
                    <a:pt x="43757" y="4097"/>
                    <a:pt x="43638" y="4034"/>
                  </a:cubicBezTo>
                  <a:cubicBezTo>
                    <a:pt x="43247" y="3827"/>
                    <a:pt x="42831" y="3661"/>
                    <a:pt x="42468" y="3417"/>
                  </a:cubicBezTo>
                  <a:cubicBezTo>
                    <a:pt x="41726" y="2914"/>
                    <a:pt x="40886" y="2661"/>
                    <a:pt x="40052" y="2363"/>
                  </a:cubicBezTo>
                  <a:close/>
                  <a:moveTo>
                    <a:pt x="23054" y="56244"/>
                  </a:moveTo>
                  <a:cubicBezTo>
                    <a:pt x="23113" y="56524"/>
                    <a:pt x="23264" y="56539"/>
                    <a:pt x="23392" y="56536"/>
                  </a:cubicBezTo>
                  <a:cubicBezTo>
                    <a:pt x="23932" y="56526"/>
                    <a:pt x="24413" y="56711"/>
                    <a:pt x="24906" y="56906"/>
                  </a:cubicBezTo>
                  <a:cubicBezTo>
                    <a:pt x="25544" y="57160"/>
                    <a:pt x="26199" y="57416"/>
                    <a:pt x="26869" y="57529"/>
                  </a:cubicBezTo>
                  <a:cubicBezTo>
                    <a:pt x="27653" y="57661"/>
                    <a:pt x="28467" y="57705"/>
                    <a:pt x="29262" y="57669"/>
                  </a:cubicBezTo>
                  <a:cubicBezTo>
                    <a:pt x="29895" y="57641"/>
                    <a:pt x="30527" y="57624"/>
                    <a:pt x="31160" y="57613"/>
                  </a:cubicBezTo>
                  <a:cubicBezTo>
                    <a:pt x="31820" y="57601"/>
                    <a:pt x="32486" y="57603"/>
                    <a:pt x="33123" y="57364"/>
                  </a:cubicBezTo>
                  <a:cubicBezTo>
                    <a:pt x="33326" y="57288"/>
                    <a:pt x="33556" y="57283"/>
                    <a:pt x="33774" y="57255"/>
                  </a:cubicBezTo>
                  <a:cubicBezTo>
                    <a:pt x="33966" y="57232"/>
                    <a:pt x="34175" y="57264"/>
                    <a:pt x="34352" y="57202"/>
                  </a:cubicBezTo>
                  <a:cubicBezTo>
                    <a:pt x="35064" y="56955"/>
                    <a:pt x="35817" y="56959"/>
                    <a:pt x="36546" y="56890"/>
                  </a:cubicBezTo>
                  <a:cubicBezTo>
                    <a:pt x="37379" y="56812"/>
                    <a:pt x="38180" y="56652"/>
                    <a:pt x="38978" y="56429"/>
                  </a:cubicBezTo>
                  <a:cubicBezTo>
                    <a:pt x="39375" y="56319"/>
                    <a:pt x="39787" y="56259"/>
                    <a:pt x="40185" y="56155"/>
                  </a:cubicBezTo>
                  <a:cubicBezTo>
                    <a:pt x="40295" y="56127"/>
                    <a:pt x="40461" y="56100"/>
                    <a:pt x="40446" y="55930"/>
                  </a:cubicBezTo>
                  <a:cubicBezTo>
                    <a:pt x="39368" y="55862"/>
                    <a:pt x="38295" y="55799"/>
                    <a:pt x="37224" y="55720"/>
                  </a:cubicBezTo>
                  <a:cubicBezTo>
                    <a:pt x="36948" y="55699"/>
                    <a:pt x="36675" y="55652"/>
                    <a:pt x="36409" y="55579"/>
                  </a:cubicBezTo>
                  <a:cubicBezTo>
                    <a:pt x="36161" y="55512"/>
                    <a:pt x="36030" y="55219"/>
                    <a:pt x="36135" y="54973"/>
                  </a:cubicBezTo>
                  <a:cubicBezTo>
                    <a:pt x="36196" y="54829"/>
                    <a:pt x="36309" y="54697"/>
                    <a:pt x="36427" y="54591"/>
                  </a:cubicBezTo>
                  <a:cubicBezTo>
                    <a:pt x="36547" y="54482"/>
                    <a:pt x="36707" y="54419"/>
                    <a:pt x="36843" y="54323"/>
                  </a:cubicBezTo>
                  <a:cubicBezTo>
                    <a:pt x="37945" y="53543"/>
                    <a:pt x="39046" y="52761"/>
                    <a:pt x="40249" y="52135"/>
                  </a:cubicBezTo>
                  <a:cubicBezTo>
                    <a:pt x="40295" y="52111"/>
                    <a:pt x="40315" y="52041"/>
                    <a:pt x="40371" y="51953"/>
                  </a:cubicBezTo>
                  <a:cubicBezTo>
                    <a:pt x="40045" y="51966"/>
                    <a:pt x="39840" y="52101"/>
                    <a:pt x="39623" y="52217"/>
                  </a:cubicBezTo>
                  <a:cubicBezTo>
                    <a:pt x="39256" y="52412"/>
                    <a:pt x="38876" y="52584"/>
                    <a:pt x="38445" y="52570"/>
                  </a:cubicBezTo>
                  <a:cubicBezTo>
                    <a:pt x="37705" y="52544"/>
                    <a:pt x="37056" y="52860"/>
                    <a:pt x="36400" y="53130"/>
                  </a:cubicBezTo>
                  <a:cubicBezTo>
                    <a:pt x="35966" y="53308"/>
                    <a:pt x="35555" y="53544"/>
                    <a:pt x="35123" y="53727"/>
                  </a:cubicBezTo>
                  <a:cubicBezTo>
                    <a:pt x="34794" y="53867"/>
                    <a:pt x="34456" y="54020"/>
                    <a:pt x="34107" y="54072"/>
                  </a:cubicBezTo>
                  <a:cubicBezTo>
                    <a:pt x="33514" y="54163"/>
                    <a:pt x="32958" y="54498"/>
                    <a:pt x="32327" y="54355"/>
                  </a:cubicBezTo>
                  <a:cubicBezTo>
                    <a:pt x="32302" y="54350"/>
                    <a:pt x="32272" y="54358"/>
                    <a:pt x="32246" y="54368"/>
                  </a:cubicBezTo>
                  <a:cubicBezTo>
                    <a:pt x="31597" y="54607"/>
                    <a:pt x="30888" y="54581"/>
                    <a:pt x="30245" y="54864"/>
                  </a:cubicBezTo>
                  <a:cubicBezTo>
                    <a:pt x="29872" y="55028"/>
                    <a:pt x="29461" y="55130"/>
                    <a:pt x="29057" y="55191"/>
                  </a:cubicBezTo>
                  <a:cubicBezTo>
                    <a:pt x="28554" y="55266"/>
                    <a:pt x="28093" y="55443"/>
                    <a:pt x="27655" y="55671"/>
                  </a:cubicBezTo>
                  <a:cubicBezTo>
                    <a:pt x="27425" y="55791"/>
                    <a:pt x="27211" y="55871"/>
                    <a:pt x="26953" y="55866"/>
                  </a:cubicBezTo>
                  <a:cubicBezTo>
                    <a:pt x="26790" y="55863"/>
                    <a:pt x="26625" y="55902"/>
                    <a:pt x="26465" y="55938"/>
                  </a:cubicBezTo>
                  <a:cubicBezTo>
                    <a:pt x="25683" y="56121"/>
                    <a:pt x="24899" y="56252"/>
                    <a:pt x="24092" y="56224"/>
                  </a:cubicBezTo>
                  <a:cubicBezTo>
                    <a:pt x="23761" y="56212"/>
                    <a:pt x="23431" y="56234"/>
                    <a:pt x="23054" y="56244"/>
                  </a:cubicBezTo>
                  <a:close/>
                  <a:moveTo>
                    <a:pt x="51936" y="11345"/>
                  </a:moveTo>
                  <a:cubicBezTo>
                    <a:pt x="51775" y="11432"/>
                    <a:pt x="51608" y="11518"/>
                    <a:pt x="51445" y="11613"/>
                  </a:cubicBezTo>
                  <a:cubicBezTo>
                    <a:pt x="51231" y="11736"/>
                    <a:pt x="51029" y="11893"/>
                    <a:pt x="50804" y="11990"/>
                  </a:cubicBezTo>
                  <a:cubicBezTo>
                    <a:pt x="49991" y="12338"/>
                    <a:pt x="49161" y="12639"/>
                    <a:pt x="48358" y="13014"/>
                  </a:cubicBezTo>
                  <a:cubicBezTo>
                    <a:pt x="47734" y="13306"/>
                    <a:pt x="47098" y="13567"/>
                    <a:pt x="46486" y="13889"/>
                  </a:cubicBezTo>
                  <a:cubicBezTo>
                    <a:pt x="45702" y="14302"/>
                    <a:pt x="44884" y="14641"/>
                    <a:pt x="44008" y="14807"/>
                  </a:cubicBezTo>
                  <a:cubicBezTo>
                    <a:pt x="43646" y="14874"/>
                    <a:pt x="43313" y="14982"/>
                    <a:pt x="43017" y="15199"/>
                  </a:cubicBezTo>
                  <a:cubicBezTo>
                    <a:pt x="42727" y="15410"/>
                    <a:pt x="42416" y="15598"/>
                    <a:pt x="42148" y="15835"/>
                  </a:cubicBezTo>
                  <a:cubicBezTo>
                    <a:pt x="41538" y="16374"/>
                    <a:pt x="40775" y="16649"/>
                    <a:pt x="40104" y="17082"/>
                  </a:cubicBezTo>
                  <a:cubicBezTo>
                    <a:pt x="39685" y="17097"/>
                    <a:pt x="39393" y="17332"/>
                    <a:pt x="39105" y="17610"/>
                  </a:cubicBezTo>
                  <a:cubicBezTo>
                    <a:pt x="38973" y="17736"/>
                    <a:pt x="38762" y="17780"/>
                    <a:pt x="38588" y="17863"/>
                  </a:cubicBezTo>
                  <a:cubicBezTo>
                    <a:pt x="37891" y="18193"/>
                    <a:pt x="37120" y="18342"/>
                    <a:pt x="36456" y="18753"/>
                  </a:cubicBezTo>
                  <a:cubicBezTo>
                    <a:pt x="36269" y="18868"/>
                    <a:pt x="36065" y="18957"/>
                    <a:pt x="35880" y="19075"/>
                  </a:cubicBezTo>
                  <a:cubicBezTo>
                    <a:pt x="35641" y="19227"/>
                    <a:pt x="35391" y="19313"/>
                    <a:pt x="35106" y="19333"/>
                  </a:cubicBezTo>
                  <a:cubicBezTo>
                    <a:pt x="34077" y="19406"/>
                    <a:pt x="33099" y="19707"/>
                    <a:pt x="32135" y="20054"/>
                  </a:cubicBezTo>
                  <a:cubicBezTo>
                    <a:pt x="32028" y="20093"/>
                    <a:pt x="31937" y="20149"/>
                    <a:pt x="31950" y="20300"/>
                  </a:cubicBezTo>
                  <a:cubicBezTo>
                    <a:pt x="32221" y="20300"/>
                    <a:pt x="32499" y="20334"/>
                    <a:pt x="32767" y="20294"/>
                  </a:cubicBezTo>
                  <a:cubicBezTo>
                    <a:pt x="33803" y="20141"/>
                    <a:pt x="34841" y="19988"/>
                    <a:pt x="35868" y="19789"/>
                  </a:cubicBezTo>
                  <a:cubicBezTo>
                    <a:pt x="36655" y="19638"/>
                    <a:pt x="37435" y="19447"/>
                    <a:pt x="38202" y="19216"/>
                  </a:cubicBezTo>
                  <a:cubicBezTo>
                    <a:pt x="39046" y="18961"/>
                    <a:pt x="39873" y="18643"/>
                    <a:pt x="40703" y="18342"/>
                  </a:cubicBezTo>
                  <a:cubicBezTo>
                    <a:pt x="41379" y="18098"/>
                    <a:pt x="42049" y="17845"/>
                    <a:pt x="42719" y="17584"/>
                  </a:cubicBezTo>
                  <a:cubicBezTo>
                    <a:pt x="43310" y="17352"/>
                    <a:pt x="43909" y="17140"/>
                    <a:pt x="44462" y="16818"/>
                  </a:cubicBezTo>
                  <a:cubicBezTo>
                    <a:pt x="44580" y="16750"/>
                    <a:pt x="44712" y="16701"/>
                    <a:pt x="44844" y="16660"/>
                  </a:cubicBezTo>
                  <a:cubicBezTo>
                    <a:pt x="45452" y="16470"/>
                    <a:pt x="46030" y="16213"/>
                    <a:pt x="46596" y="15918"/>
                  </a:cubicBezTo>
                  <a:cubicBezTo>
                    <a:pt x="47132" y="15638"/>
                    <a:pt x="47691" y="15402"/>
                    <a:pt x="48245" y="15158"/>
                  </a:cubicBezTo>
                  <a:cubicBezTo>
                    <a:pt x="48797" y="14915"/>
                    <a:pt x="49302" y="14564"/>
                    <a:pt x="49928" y="14494"/>
                  </a:cubicBezTo>
                  <a:cubicBezTo>
                    <a:pt x="50139" y="14471"/>
                    <a:pt x="50330" y="14297"/>
                    <a:pt x="50542" y="14265"/>
                  </a:cubicBezTo>
                  <a:cubicBezTo>
                    <a:pt x="51385" y="14138"/>
                    <a:pt x="52233" y="14043"/>
                    <a:pt x="53078" y="13931"/>
                  </a:cubicBezTo>
                  <a:cubicBezTo>
                    <a:pt x="53203" y="13914"/>
                    <a:pt x="53360" y="13988"/>
                    <a:pt x="53454" y="13790"/>
                  </a:cubicBezTo>
                  <a:cubicBezTo>
                    <a:pt x="53411" y="13656"/>
                    <a:pt x="53378" y="13491"/>
                    <a:pt x="53305" y="13345"/>
                  </a:cubicBezTo>
                  <a:cubicBezTo>
                    <a:pt x="53246" y="13224"/>
                    <a:pt x="53131" y="13134"/>
                    <a:pt x="53056" y="13020"/>
                  </a:cubicBezTo>
                  <a:cubicBezTo>
                    <a:pt x="52687" y="12476"/>
                    <a:pt x="52324" y="11927"/>
                    <a:pt x="51936" y="11345"/>
                  </a:cubicBezTo>
                  <a:close/>
                  <a:moveTo>
                    <a:pt x="46584" y="43780"/>
                  </a:moveTo>
                  <a:cubicBezTo>
                    <a:pt x="47386" y="43711"/>
                    <a:pt x="47988" y="43654"/>
                    <a:pt x="48592" y="43607"/>
                  </a:cubicBezTo>
                  <a:cubicBezTo>
                    <a:pt x="49613" y="43526"/>
                    <a:pt x="50594" y="43301"/>
                    <a:pt x="51547" y="42914"/>
                  </a:cubicBezTo>
                  <a:cubicBezTo>
                    <a:pt x="52182" y="42655"/>
                    <a:pt x="52800" y="42358"/>
                    <a:pt x="53470" y="42172"/>
                  </a:cubicBezTo>
                  <a:cubicBezTo>
                    <a:pt x="54028" y="42016"/>
                    <a:pt x="54561" y="41783"/>
                    <a:pt x="55055" y="41480"/>
                  </a:cubicBezTo>
                  <a:cubicBezTo>
                    <a:pt x="55279" y="41342"/>
                    <a:pt x="55459" y="41199"/>
                    <a:pt x="55549" y="40954"/>
                  </a:cubicBezTo>
                  <a:cubicBezTo>
                    <a:pt x="56046" y="39606"/>
                    <a:pt x="56570" y="38268"/>
                    <a:pt x="56837" y="36849"/>
                  </a:cubicBezTo>
                  <a:cubicBezTo>
                    <a:pt x="56866" y="36692"/>
                    <a:pt x="56859" y="36528"/>
                    <a:pt x="56871" y="36319"/>
                  </a:cubicBezTo>
                  <a:cubicBezTo>
                    <a:pt x="56547" y="36437"/>
                    <a:pt x="56424" y="36708"/>
                    <a:pt x="56216" y="36877"/>
                  </a:cubicBezTo>
                  <a:cubicBezTo>
                    <a:pt x="55961" y="37084"/>
                    <a:pt x="55725" y="37314"/>
                    <a:pt x="55473" y="37527"/>
                  </a:cubicBezTo>
                  <a:cubicBezTo>
                    <a:pt x="55263" y="37703"/>
                    <a:pt x="55046" y="37871"/>
                    <a:pt x="54827" y="38037"/>
                  </a:cubicBezTo>
                  <a:cubicBezTo>
                    <a:pt x="54323" y="38423"/>
                    <a:pt x="53849" y="38858"/>
                    <a:pt x="53305" y="39171"/>
                  </a:cubicBezTo>
                  <a:cubicBezTo>
                    <a:pt x="52844" y="39437"/>
                    <a:pt x="52452" y="39762"/>
                    <a:pt x="52052" y="40099"/>
                  </a:cubicBezTo>
                  <a:cubicBezTo>
                    <a:pt x="50873" y="41090"/>
                    <a:pt x="49757" y="42172"/>
                    <a:pt x="48309" y="42791"/>
                  </a:cubicBezTo>
                  <a:cubicBezTo>
                    <a:pt x="47907" y="43147"/>
                    <a:pt x="47395" y="43285"/>
                    <a:pt x="46920" y="43497"/>
                  </a:cubicBezTo>
                  <a:cubicBezTo>
                    <a:pt x="46853" y="43528"/>
                    <a:pt x="46802" y="43594"/>
                    <a:pt x="46584" y="43780"/>
                  </a:cubicBezTo>
                  <a:close/>
                  <a:moveTo>
                    <a:pt x="48969" y="8288"/>
                  </a:moveTo>
                  <a:cubicBezTo>
                    <a:pt x="48362" y="7659"/>
                    <a:pt x="47620" y="7278"/>
                    <a:pt x="47010" y="6708"/>
                  </a:cubicBezTo>
                  <a:cubicBezTo>
                    <a:pt x="46335" y="7453"/>
                    <a:pt x="45631" y="8107"/>
                    <a:pt x="44729" y="8506"/>
                  </a:cubicBezTo>
                  <a:cubicBezTo>
                    <a:pt x="44680" y="8528"/>
                    <a:pt x="44637" y="8566"/>
                    <a:pt x="44595" y="8601"/>
                  </a:cubicBezTo>
                  <a:cubicBezTo>
                    <a:pt x="44314" y="8835"/>
                    <a:pt x="43990" y="8966"/>
                    <a:pt x="43641" y="9069"/>
                  </a:cubicBezTo>
                  <a:cubicBezTo>
                    <a:pt x="42407" y="9435"/>
                    <a:pt x="41310" y="10043"/>
                    <a:pt x="40383" y="10950"/>
                  </a:cubicBezTo>
                  <a:cubicBezTo>
                    <a:pt x="40148" y="11181"/>
                    <a:pt x="39882" y="11379"/>
                    <a:pt x="39637" y="11601"/>
                  </a:cubicBezTo>
                  <a:cubicBezTo>
                    <a:pt x="39594" y="11641"/>
                    <a:pt x="39590" y="11727"/>
                    <a:pt x="39545" y="11858"/>
                  </a:cubicBezTo>
                  <a:cubicBezTo>
                    <a:pt x="39976" y="11760"/>
                    <a:pt x="40393" y="11755"/>
                    <a:pt x="40704" y="11572"/>
                  </a:cubicBezTo>
                  <a:cubicBezTo>
                    <a:pt x="41030" y="11380"/>
                    <a:pt x="41387" y="11379"/>
                    <a:pt x="41710" y="11231"/>
                  </a:cubicBezTo>
                  <a:cubicBezTo>
                    <a:pt x="42058" y="11070"/>
                    <a:pt x="42436" y="10976"/>
                    <a:pt x="42802" y="10854"/>
                  </a:cubicBezTo>
                  <a:cubicBezTo>
                    <a:pt x="43531" y="10612"/>
                    <a:pt x="44272" y="10397"/>
                    <a:pt x="44989" y="10121"/>
                  </a:cubicBezTo>
                  <a:cubicBezTo>
                    <a:pt x="45706" y="9845"/>
                    <a:pt x="46414" y="9539"/>
                    <a:pt x="47050" y="9089"/>
                  </a:cubicBezTo>
                  <a:cubicBezTo>
                    <a:pt x="47227" y="8966"/>
                    <a:pt x="47433" y="8875"/>
                    <a:pt x="47636" y="8793"/>
                  </a:cubicBezTo>
                  <a:cubicBezTo>
                    <a:pt x="48063" y="8621"/>
                    <a:pt x="48496" y="8466"/>
                    <a:pt x="48969" y="8288"/>
                  </a:cubicBezTo>
                  <a:close/>
                  <a:moveTo>
                    <a:pt x="7677" y="47364"/>
                  </a:moveTo>
                  <a:cubicBezTo>
                    <a:pt x="7749" y="47485"/>
                    <a:pt x="7790" y="47580"/>
                    <a:pt x="7854" y="47656"/>
                  </a:cubicBezTo>
                  <a:cubicBezTo>
                    <a:pt x="8333" y="48223"/>
                    <a:pt x="8889" y="48717"/>
                    <a:pt x="9387" y="49265"/>
                  </a:cubicBezTo>
                  <a:cubicBezTo>
                    <a:pt x="9759" y="49674"/>
                    <a:pt x="10183" y="50009"/>
                    <a:pt x="10580" y="50344"/>
                  </a:cubicBezTo>
                  <a:cubicBezTo>
                    <a:pt x="10649" y="50324"/>
                    <a:pt x="10685" y="50324"/>
                    <a:pt x="10700" y="50306"/>
                  </a:cubicBezTo>
                  <a:cubicBezTo>
                    <a:pt x="11098" y="49850"/>
                    <a:pt x="11494" y="49392"/>
                    <a:pt x="11887" y="48934"/>
                  </a:cubicBezTo>
                  <a:cubicBezTo>
                    <a:pt x="11924" y="48892"/>
                    <a:pt x="11966" y="48856"/>
                    <a:pt x="11997" y="48811"/>
                  </a:cubicBezTo>
                  <a:cubicBezTo>
                    <a:pt x="12005" y="48798"/>
                    <a:pt x="11979" y="48763"/>
                    <a:pt x="11959" y="48712"/>
                  </a:cubicBezTo>
                  <a:cubicBezTo>
                    <a:pt x="11650" y="48525"/>
                    <a:pt x="11325" y="48322"/>
                    <a:pt x="10995" y="48128"/>
                  </a:cubicBezTo>
                  <a:cubicBezTo>
                    <a:pt x="10852" y="48045"/>
                    <a:pt x="10705" y="47954"/>
                    <a:pt x="10547" y="47916"/>
                  </a:cubicBezTo>
                  <a:cubicBezTo>
                    <a:pt x="9691" y="47712"/>
                    <a:pt x="8831" y="47522"/>
                    <a:pt x="7972" y="47334"/>
                  </a:cubicBezTo>
                  <a:cubicBezTo>
                    <a:pt x="7899" y="47318"/>
                    <a:pt x="7816" y="47349"/>
                    <a:pt x="7677" y="47364"/>
                  </a:cubicBezTo>
                  <a:close/>
                  <a:moveTo>
                    <a:pt x="55738" y="17798"/>
                  </a:moveTo>
                  <a:cubicBezTo>
                    <a:pt x="55186" y="18147"/>
                    <a:pt x="54704" y="18456"/>
                    <a:pt x="54218" y="18758"/>
                  </a:cubicBezTo>
                  <a:cubicBezTo>
                    <a:pt x="53940" y="18931"/>
                    <a:pt x="53649" y="19084"/>
                    <a:pt x="53376" y="19267"/>
                  </a:cubicBezTo>
                  <a:cubicBezTo>
                    <a:pt x="53283" y="19328"/>
                    <a:pt x="53154" y="19424"/>
                    <a:pt x="53264" y="19615"/>
                  </a:cubicBezTo>
                  <a:cubicBezTo>
                    <a:pt x="53554" y="19560"/>
                    <a:pt x="53853" y="19526"/>
                    <a:pt x="54139" y="19446"/>
                  </a:cubicBezTo>
                  <a:cubicBezTo>
                    <a:pt x="54696" y="19289"/>
                    <a:pt x="55256" y="19210"/>
                    <a:pt x="55834" y="19241"/>
                  </a:cubicBezTo>
                  <a:cubicBezTo>
                    <a:pt x="55927" y="19246"/>
                    <a:pt x="56023" y="19176"/>
                    <a:pt x="56122" y="19140"/>
                  </a:cubicBezTo>
                  <a:cubicBezTo>
                    <a:pt x="56073" y="18673"/>
                    <a:pt x="55943" y="18219"/>
                    <a:pt x="55738" y="17798"/>
                  </a:cubicBezTo>
                  <a:close/>
                  <a:moveTo>
                    <a:pt x="40205" y="35363"/>
                  </a:moveTo>
                  <a:cubicBezTo>
                    <a:pt x="40253" y="35388"/>
                    <a:pt x="40300" y="35431"/>
                    <a:pt x="40346" y="35430"/>
                  </a:cubicBezTo>
                  <a:cubicBezTo>
                    <a:pt x="40392" y="35429"/>
                    <a:pt x="40440" y="35384"/>
                    <a:pt x="40486" y="35358"/>
                  </a:cubicBezTo>
                  <a:cubicBezTo>
                    <a:pt x="40440" y="35334"/>
                    <a:pt x="40393" y="35290"/>
                    <a:pt x="40347" y="35290"/>
                  </a:cubicBezTo>
                  <a:cubicBezTo>
                    <a:pt x="40301" y="35291"/>
                    <a:pt x="40253" y="35337"/>
                    <a:pt x="40205" y="35363"/>
                  </a:cubicBezTo>
                  <a:close/>
                  <a:moveTo>
                    <a:pt x="46137" y="43817"/>
                  </a:moveTo>
                  <a:cubicBezTo>
                    <a:pt x="46117" y="43811"/>
                    <a:pt x="46095" y="43794"/>
                    <a:pt x="46077" y="43799"/>
                  </a:cubicBezTo>
                  <a:cubicBezTo>
                    <a:pt x="46000" y="43812"/>
                    <a:pt x="45997" y="43843"/>
                    <a:pt x="46066" y="43875"/>
                  </a:cubicBezTo>
                  <a:cubicBezTo>
                    <a:pt x="46083" y="43882"/>
                    <a:pt x="46111" y="43872"/>
                    <a:pt x="46130" y="43863"/>
                  </a:cubicBezTo>
                  <a:cubicBezTo>
                    <a:pt x="46138" y="43858"/>
                    <a:pt x="46135" y="43833"/>
                    <a:pt x="46137" y="43817"/>
                  </a:cubicBezTo>
                  <a:close/>
                  <a:moveTo>
                    <a:pt x="19577" y="36198"/>
                  </a:moveTo>
                  <a:cubicBezTo>
                    <a:pt x="19561" y="36179"/>
                    <a:pt x="19539" y="36144"/>
                    <a:pt x="19526" y="36146"/>
                  </a:cubicBezTo>
                  <a:cubicBezTo>
                    <a:pt x="19480" y="36153"/>
                    <a:pt x="19437" y="36174"/>
                    <a:pt x="19392" y="36190"/>
                  </a:cubicBezTo>
                  <a:cubicBezTo>
                    <a:pt x="19410" y="36208"/>
                    <a:pt x="19430" y="36245"/>
                    <a:pt x="19443" y="36243"/>
                  </a:cubicBezTo>
                  <a:cubicBezTo>
                    <a:pt x="19489" y="36234"/>
                    <a:pt x="19532" y="36214"/>
                    <a:pt x="19577" y="3619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6"/>
            <p:cNvSpPr/>
            <p:nvPr/>
          </p:nvSpPr>
          <p:spPr>
            <a:xfrm>
              <a:off x="5860125" y="2214325"/>
              <a:ext cx="153050" cy="71300"/>
            </a:xfrm>
            <a:custGeom>
              <a:avLst/>
              <a:gdLst/>
              <a:ahLst/>
              <a:cxnLst/>
              <a:rect l="l" t="t" r="r" b="b"/>
              <a:pathLst>
                <a:path w="6122" h="2852" extrusionOk="0">
                  <a:moveTo>
                    <a:pt x="2131" y="2488"/>
                  </a:moveTo>
                  <a:cubicBezTo>
                    <a:pt x="1748" y="2540"/>
                    <a:pt x="1423" y="2592"/>
                    <a:pt x="1094" y="2625"/>
                  </a:cubicBezTo>
                  <a:cubicBezTo>
                    <a:pt x="957" y="2640"/>
                    <a:pt x="819" y="2631"/>
                    <a:pt x="686" y="2599"/>
                  </a:cubicBezTo>
                  <a:cubicBezTo>
                    <a:pt x="286" y="2501"/>
                    <a:pt x="1" y="2072"/>
                    <a:pt x="61" y="1653"/>
                  </a:cubicBezTo>
                  <a:cubicBezTo>
                    <a:pt x="76" y="1552"/>
                    <a:pt x="133" y="1435"/>
                    <a:pt x="208" y="1369"/>
                  </a:cubicBezTo>
                  <a:cubicBezTo>
                    <a:pt x="539" y="1080"/>
                    <a:pt x="873" y="795"/>
                    <a:pt x="1226" y="537"/>
                  </a:cubicBezTo>
                  <a:cubicBezTo>
                    <a:pt x="1383" y="423"/>
                    <a:pt x="1564" y="345"/>
                    <a:pt x="1756" y="312"/>
                  </a:cubicBezTo>
                  <a:cubicBezTo>
                    <a:pt x="2515" y="184"/>
                    <a:pt x="3277" y="0"/>
                    <a:pt x="4051" y="142"/>
                  </a:cubicBezTo>
                  <a:cubicBezTo>
                    <a:pt x="4492" y="222"/>
                    <a:pt x="4919" y="274"/>
                    <a:pt x="5357" y="164"/>
                  </a:cubicBezTo>
                  <a:cubicBezTo>
                    <a:pt x="5534" y="121"/>
                    <a:pt x="5679" y="199"/>
                    <a:pt x="5817" y="300"/>
                  </a:cubicBezTo>
                  <a:cubicBezTo>
                    <a:pt x="6042" y="466"/>
                    <a:pt x="6121" y="707"/>
                    <a:pt x="6014" y="954"/>
                  </a:cubicBezTo>
                  <a:cubicBezTo>
                    <a:pt x="5597" y="1914"/>
                    <a:pt x="4857" y="2482"/>
                    <a:pt x="3839" y="2667"/>
                  </a:cubicBezTo>
                  <a:cubicBezTo>
                    <a:pt x="3242" y="2775"/>
                    <a:pt x="2630" y="2851"/>
                    <a:pt x="2131" y="2488"/>
                  </a:cubicBezTo>
                  <a:close/>
                  <a:moveTo>
                    <a:pt x="5150" y="961"/>
                  </a:moveTo>
                  <a:cubicBezTo>
                    <a:pt x="4538" y="773"/>
                    <a:pt x="3856" y="900"/>
                    <a:pt x="3246" y="641"/>
                  </a:cubicBezTo>
                  <a:cubicBezTo>
                    <a:pt x="3176" y="611"/>
                    <a:pt x="3079" y="629"/>
                    <a:pt x="3000" y="647"/>
                  </a:cubicBezTo>
                  <a:cubicBezTo>
                    <a:pt x="2677" y="717"/>
                    <a:pt x="2351" y="779"/>
                    <a:pt x="2035" y="876"/>
                  </a:cubicBezTo>
                  <a:cubicBezTo>
                    <a:pt x="1586" y="1017"/>
                    <a:pt x="1209" y="1262"/>
                    <a:pt x="963" y="1696"/>
                  </a:cubicBezTo>
                  <a:cubicBezTo>
                    <a:pt x="1053" y="1732"/>
                    <a:pt x="1102" y="1771"/>
                    <a:pt x="1147" y="1768"/>
                  </a:cubicBezTo>
                  <a:cubicBezTo>
                    <a:pt x="1864" y="1716"/>
                    <a:pt x="2575" y="1715"/>
                    <a:pt x="3295" y="1790"/>
                  </a:cubicBezTo>
                  <a:cubicBezTo>
                    <a:pt x="3843" y="1848"/>
                    <a:pt x="4389" y="1682"/>
                    <a:pt x="4899" y="1452"/>
                  </a:cubicBezTo>
                  <a:cubicBezTo>
                    <a:pt x="5085" y="1368"/>
                    <a:pt x="5205" y="1223"/>
                    <a:pt x="5150" y="96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86"/>
          <p:cNvGrpSpPr/>
          <p:nvPr/>
        </p:nvGrpSpPr>
        <p:grpSpPr>
          <a:xfrm>
            <a:off x="5713918" y="596090"/>
            <a:ext cx="1972924" cy="1984289"/>
            <a:chOff x="1381475" y="803550"/>
            <a:chExt cx="1380150" cy="1388100"/>
          </a:xfrm>
        </p:grpSpPr>
        <p:sp>
          <p:nvSpPr>
            <p:cNvPr id="1239" name="Google Shape;1239;p86"/>
            <p:cNvSpPr/>
            <p:nvPr/>
          </p:nvSpPr>
          <p:spPr>
            <a:xfrm>
              <a:off x="1381475" y="803550"/>
              <a:ext cx="1380150" cy="1388100"/>
            </a:xfrm>
            <a:custGeom>
              <a:avLst/>
              <a:gdLst/>
              <a:ahLst/>
              <a:cxnLst/>
              <a:rect l="l" t="t" r="r" b="b"/>
              <a:pathLst>
                <a:path w="55206" h="55524" extrusionOk="0">
                  <a:moveTo>
                    <a:pt x="248" y="29618"/>
                  </a:moveTo>
                  <a:cubicBezTo>
                    <a:pt x="192" y="28532"/>
                    <a:pt x="0" y="27417"/>
                    <a:pt x="53" y="26287"/>
                  </a:cubicBezTo>
                  <a:cubicBezTo>
                    <a:pt x="68" y="25976"/>
                    <a:pt x="98" y="25665"/>
                    <a:pt x="123" y="25352"/>
                  </a:cubicBezTo>
                  <a:cubicBezTo>
                    <a:pt x="140" y="25134"/>
                    <a:pt x="185" y="24916"/>
                    <a:pt x="179" y="24698"/>
                  </a:cubicBezTo>
                  <a:cubicBezTo>
                    <a:pt x="154" y="23775"/>
                    <a:pt x="415" y="22902"/>
                    <a:pt x="612" y="22015"/>
                  </a:cubicBezTo>
                  <a:cubicBezTo>
                    <a:pt x="863" y="20881"/>
                    <a:pt x="1265" y="19796"/>
                    <a:pt x="1666" y="18714"/>
                  </a:cubicBezTo>
                  <a:cubicBezTo>
                    <a:pt x="2166" y="17364"/>
                    <a:pt x="2735" y="16022"/>
                    <a:pt x="3551" y="14841"/>
                  </a:cubicBezTo>
                  <a:cubicBezTo>
                    <a:pt x="4207" y="13889"/>
                    <a:pt x="4781" y="12883"/>
                    <a:pt x="5497" y="11974"/>
                  </a:cubicBezTo>
                  <a:cubicBezTo>
                    <a:pt x="5554" y="11899"/>
                    <a:pt x="5595" y="11807"/>
                    <a:pt x="5663" y="11748"/>
                  </a:cubicBezTo>
                  <a:cubicBezTo>
                    <a:pt x="6169" y="11309"/>
                    <a:pt x="6479" y="10724"/>
                    <a:pt x="6816" y="10166"/>
                  </a:cubicBezTo>
                  <a:cubicBezTo>
                    <a:pt x="7044" y="9791"/>
                    <a:pt x="7288" y="9436"/>
                    <a:pt x="7566" y="9101"/>
                  </a:cubicBezTo>
                  <a:cubicBezTo>
                    <a:pt x="8184" y="8359"/>
                    <a:pt x="8774" y="7592"/>
                    <a:pt x="9419" y="6873"/>
                  </a:cubicBezTo>
                  <a:cubicBezTo>
                    <a:pt x="10063" y="6154"/>
                    <a:pt x="10729" y="5458"/>
                    <a:pt x="11556" y="4924"/>
                  </a:cubicBezTo>
                  <a:cubicBezTo>
                    <a:pt x="12157" y="4535"/>
                    <a:pt x="12745" y="4106"/>
                    <a:pt x="13261" y="3612"/>
                  </a:cubicBezTo>
                  <a:cubicBezTo>
                    <a:pt x="13873" y="3026"/>
                    <a:pt x="14645" y="2763"/>
                    <a:pt x="15368" y="2404"/>
                  </a:cubicBezTo>
                  <a:cubicBezTo>
                    <a:pt x="15924" y="2131"/>
                    <a:pt x="16503" y="1889"/>
                    <a:pt x="17150" y="1846"/>
                  </a:cubicBezTo>
                  <a:cubicBezTo>
                    <a:pt x="17416" y="1829"/>
                    <a:pt x="17665" y="1640"/>
                    <a:pt x="17930" y="1550"/>
                  </a:cubicBezTo>
                  <a:cubicBezTo>
                    <a:pt x="18638" y="1303"/>
                    <a:pt x="19346" y="1043"/>
                    <a:pt x="20067" y="835"/>
                  </a:cubicBezTo>
                  <a:cubicBezTo>
                    <a:pt x="20638" y="671"/>
                    <a:pt x="21227" y="576"/>
                    <a:pt x="21809" y="451"/>
                  </a:cubicBezTo>
                  <a:cubicBezTo>
                    <a:pt x="21839" y="445"/>
                    <a:pt x="21875" y="436"/>
                    <a:pt x="21903" y="446"/>
                  </a:cubicBezTo>
                  <a:cubicBezTo>
                    <a:pt x="22602" y="683"/>
                    <a:pt x="23248" y="394"/>
                    <a:pt x="23923" y="276"/>
                  </a:cubicBezTo>
                  <a:cubicBezTo>
                    <a:pt x="25439" y="12"/>
                    <a:pt x="26976" y="0"/>
                    <a:pt x="28511" y="25"/>
                  </a:cubicBezTo>
                  <a:cubicBezTo>
                    <a:pt x="29240" y="224"/>
                    <a:pt x="30004" y="153"/>
                    <a:pt x="30741" y="347"/>
                  </a:cubicBezTo>
                  <a:cubicBezTo>
                    <a:pt x="31246" y="481"/>
                    <a:pt x="31762" y="675"/>
                    <a:pt x="32308" y="622"/>
                  </a:cubicBezTo>
                  <a:cubicBezTo>
                    <a:pt x="32340" y="621"/>
                    <a:pt x="32372" y="628"/>
                    <a:pt x="32400" y="641"/>
                  </a:cubicBezTo>
                  <a:cubicBezTo>
                    <a:pt x="33591" y="1137"/>
                    <a:pt x="34937" y="1076"/>
                    <a:pt x="36101" y="1670"/>
                  </a:cubicBezTo>
                  <a:cubicBezTo>
                    <a:pt x="36129" y="1685"/>
                    <a:pt x="36160" y="1707"/>
                    <a:pt x="36187" y="1704"/>
                  </a:cubicBezTo>
                  <a:cubicBezTo>
                    <a:pt x="36878" y="1638"/>
                    <a:pt x="37452" y="2028"/>
                    <a:pt x="38070" y="2218"/>
                  </a:cubicBezTo>
                  <a:cubicBezTo>
                    <a:pt x="38959" y="2488"/>
                    <a:pt x="39844" y="2812"/>
                    <a:pt x="40507" y="3555"/>
                  </a:cubicBezTo>
                  <a:cubicBezTo>
                    <a:pt x="40745" y="3823"/>
                    <a:pt x="41107" y="4033"/>
                    <a:pt x="41454" y="4140"/>
                  </a:cubicBezTo>
                  <a:cubicBezTo>
                    <a:pt x="42464" y="4455"/>
                    <a:pt x="43301" y="5054"/>
                    <a:pt x="44118" y="5681"/>
                  </a:cubicBezTo>
                  <a:cubicBezTo>
                    <a:pt x="45208" y="6518"/>
                    <a:pt x="46238" y="7428"/>
                    <a:pt x="47249" y="8359"/>
                  </a:cubicBezTo>
                  <a:cubicBezTo>
                    <a:pt x="47824" y="8888"/>
                    <a:pt x="48404" y="9420"/>
                    <a:pt x="48918" y="10007"/>
                  </a:cubicBezTo>
                  <a:cubicBezTo>
                    <a:pt x="49516" y="10690"/>
                    <a:pt x="50096" y="11399"/>
                    <a:pt x="50592" y="12159"/>
                  </a:cubicBezTo>
                  <a:cubicBezTo>
                    <a:pt x="51396" y="13386"/>
                    <a:pt x="52216" y="14615"/>
                    <a:pt x="52697" y="16022"/>
                  </a:cubicBezTo>
                  <a:cubicBezTo>
                    <a:pt x="52750" y="16170"/>
                    <a:pt x="52814" y="16315"/>
                    <a:pt x="52887" y="16453"/>
                  </a:cubicBezTo>
                  <a:cubicBezTo>
                    <a:pt x="53489" y="17632"/>
                    <a:pt x="53799" y="18909"/>
                    <a:pt x="54165" y="20171"/>
                  </a:cubicBezTo>
                  <a:cubicBezTo>
                    <a:pt x="54373" y="20894"/>
                    <a:pt x="54448" y="21643"/>
                    <a:pt x="54694" y="22353"/>
                  </a:cubicBezTo>
                  <a:cubicBezTo>
                    <a:pt x="54712" y="22413"/>
                    <a:pt x="54725" y="22475"/>
                    <a:pt x="54730" y="22538"/>
                  </a:cubicBezTo>
                  <a:cubicBezTo>
                    <a:pt x="54845" y="23435"/>
                    <a:pt x="54963" y="24331"/>
                    <a:pt x="55074" y="25229"/>
                  </a:cubicBezTo>
                  <a:cubicBezTo>
                    <a:pt x="55113" y="25538"/>
                    <a:pt x="55134" y="25851"/>
                    <a:pt x="55166" y="26162"/>
                  </a:cubicBezTo>
                  <a:cubicBezTo>
                    <a:pt x="55175" y="26255"/>
                    <a:pt x="55206" y="26351"/>
                    <a:pt x="55199" y="26443"/>
                  </a:cubicBezTo>
                  <a:cubicBezTo>
                    <a:pt x="55133" y="27282"/>
                    <a:pt x="55063" y="28123"/>
                    <a:pt x="54989" y="28963"/>
                  </a:cubicBezTo>
                  <a:cubicBezTo>
                    <a:pt x="54972" y="29150"/>
                    <a:pt x="54908" y="29336"/>
                    <a:pt x="54908" y="29522"/>
                  </a:cubicBezTo>
                  <a:cubicBezTo>
                    <a:pt x="54906" y="30217"/>
                    <a:pt x="54599" y="30846"/>
                    <a:pt x="54511" y="31528"/>
                  </a:cubicBezTo>
                  <a:cubicBezTo>
                    <a:pt x="54396" y="32424"/>
                    <a:pt x="54165" y="33306"/>
                    <a:pt x="53962" y="34188"/>
                  </a:cubicBezTo>
                  <a:cubicBezTo>
                    <a:pt x="53659" y="35504"/>
                    <a:pt x="53225" y="36776"/>
                    <a:pt x="52691" y="38014"/>
                  </a:cubicBezTo>
                  <a:cubicBezTo>
                    <a:pt x="52666" y="38072"/>
                    <a:pt x="52624" y="38123"/>
                    <a:pt x="52606" y="38182"/>
                  </a:cubicBezTo>
                  <a:cubicBezTo>
                    <a:pt x="52255" y="39340"/>
                    <a:pt x="51596" y="40332"/>
                    <a:pt x="50919" y="41316"/>
                  </a:cubicBezTo>
                  <a:cubicBezTo>
                    <a:pt x="50708" y="41623"/>
                    <a:pt x="50549" y="41966"/>
                    <a:pt x="50378" y="42298"/>
                  </a:cubicBezTo>
                  <a:cubicBezTo>
                    <a:pt x="49689" y="43642"/>
                    <a:pt x="48714" y="44800"/>
                    <a:pt x="47914" y="46071"/>
                  </a:cubicBezTo>
                  <a:cubicBezTo>
                    <a:pt x="47530" y="46677"/>
                    <a:pt x="47060" y="47229"/>
                    <a:pt x="46630" y="47804"/>
                  </a:cubicBezTo>
                  <a:cubicBezTo>
                    <a:pt x="46113" y="48057"/>
                    <a:pt x="45947" y="48699"/>
                    <a:pt x="45386" y="48916"/>
                  </a:cubicBezTo>
                  <a:cubicBezTo>
                    <a:pt x="45256" y="48966"/>
                    <a:pt x="45182" y="49146"/>
                    <a:pt x="45067" y="49251"/>
                  </a:cubicBezTo>
                  <a:cubicBezTo>
                    <a:pt x="44380" y="49889"/>
                    <a:pt x="43711" y="50537"/>
                    <a:pt x="42777" y="50838"/>
                  </a:cubicBezTo>
                  <a:cubicBezTo>
                    <a:pt x="42340" y="50980"/>
                    <a:pt x="41921" y="51227"/>
                    <a:pt x="41548" y="51501"/>
                  </a:cubicBezTo>
                  <a:cubicBezTo>
                    <a:pt x="40935" y="51951"/>
                    <a:pt x="40178" y="52082"/>
                    <a:pt x="39545" y="52480"/>
                  </a:cubicBezTo>
                  <a:cubicBezTo>
                    <a:pt x="39288" y="52643"/>
                    <a:pt x="38969" y="52712"/>
                    <a:pt x="38678" y="52820"/>
                  </a:cubicBezTo>
                  <a:cubicBezTo>
                    <a:pt x="38531" y="52875"/>
                    <a:pt x="38366" y="52897"/>
                    <a:pt x="38237" y="52979"/>
                  </a:cubicBezTo>
                  <a:cubicBezTo>
                    <a:pt x="37589" y="53393"/>
                    <a:pt x="36835" y="53496"/>
                    <a:pt x="36122" y="53716"/>
                  </a:cubicBezTo>
                  <a:cubicBezTo>
                    <a:pt x="36002" y="53753"/>
                    <a:pt x="35853" y="53739"/>
                    <a:pt x="35758" y="53806"/>
                  </a:cubicBezTo>
                  <a:cubicBezTo>
                    <a:pt x="35360" y="54088"/>
                    <a:pt x="34892" y="54139"/>
                    <a:pt x="34440" y="54243"/>
                  </a:cubicBezTo>
                  <a:cubicBezTo>
                    <a:pt x="33132" y="54544"/>
                    <a:pt x="31870" y="55031"/>
                    <a:pt x="30537" y="55231"/>
                  </a:cubicBezTo>
                  <a:cubicBezTo>
                    <a:pt x="30140" y="55291"/>
                    <a:pt x="29753" y="55370"/>
                    <a:pt x="29332" y="55300"/>
                  </a:cubicBezTo>
                  <a:cubicBezTo>
                    <a:pt x="29009" y="55245"/>
                    <a:pt x="28658" y="55393"/>
                    <a:pt x="28318" y="55408"/>
                  </a:cubicBezTo>
                  <a:cubicBezTo>
                    <a:pt x="27286" y="55455"/>
                    <a:pt x="26252" y="55524"/>
                    <a:pt x="25222" y="55504"/>
                  </a:cubicBezTo>
                  <a:cubicBezTo>
                    <a:pt x="24510" y="55489"/>
                    <a:pt x="23792" y="55383"/>
                    <a:pt x="23093" y="55242"/>
                  </a:cubicBezTo>
                  <a:cubicBezTo>
                    <a:pt x="22113" y="55045"/>
                    <a:pt x="21121" y="54869"/>
                    <a:pt x="20187" y="54486"/>
                  </a:cubicBezTo>
                  <a:cubicBezTo>
                    <a:pt x="19553" y="54227"/>
                    <a:pt x="18936" y="53924"/>
                    <a:pt x="18302" y="53661"/>
                  </a:cubicBezTo>
                  <a:cubicBezTo>
                    <a:pt x="17174" y="53195"/>
                    <a:pt x="16077" y="52650"/>
                    <a:pt x="14964" y="52146"/>
                  </a:cubicBezTo>
                  <a:cubicBezTo>
                    <a:pt x="14737" y="52043"/>
                    <a:pt x="14497" y="51965"/>
                    <a:pt x="14257" y="51895"/>
                  </a:cubicBezTo>
                  <a:cubicBezTo>
                    <a:pt x="13126" y="51560"/>
                    <a:pt x="12131" y="51002"/>
                    <a:pt x="11328" y="50122"/>
                  </a:cubicBezTo>
                  <a:cubicBezTo>
                    <a:pt x="11202" y="49986"/>
                    <a:pt x="11065" y="49830"/>
                    <a:pt x="10901" y="49766"/>
                  </a:cubicBezTo>
                  <a:cubicBezTo>
                    <a:pt x="10287" y="49527"/>
                    <a:pt x="9942" y="48971"/>
                    <a:pt x="9461" y="48578"/>
                  </a:cubicBezTo>
                  <a:cubicBezTo>
                    <a:pt x="9196" y="48363"/>
                    <a:pt x="8980" y="48091"/>
                    <a:pt x="8738" y="47847"/>
                  </a:cubicBezTo>
                  <a:cubicBezTo>
                    <a:pt x="8431" y="47537"/>
                    <a:pt x="8083" y="47268"/>
                    <a:pt x="7871" y="46869"/>
                  </a:cubicBezTo>
                  <a:cubicBezTo>
                    <a:pt x="7784" y="46709"/>
                    <a:pt x="7628" y="46584"/>
                    <a:pt x="7501" y="46447"/>
                  </a:cubicBezTo>
                  <a:cubicBezTo>
                    <a:pt x="7184" y="46104"/>
                    <a:pt x="6876" y="45764"/>
                    <a:pt x="6631" y="45353"/>
                  </a:cubicBezTo>
                  <a:cubicBezTo>
                    <a:pt x="6379" y="44930"/>
                    <a:pt x="6104" y="44495"/>
                    <a:pt x="5668" y="44213"/>
                  </a:cubicBezTo>
                  <a:cubicBezTo>
                    <a:pt x="4874" y="43130"/>
                    <a:pt x="4003" y="42099"/>
                    <a:pt x="3486" y="40834"/>
                  </a:cubicBezTo>
                  <a:cubicBezTo>
                    <a:pt x="3157" y="40024"/>
                    <a:pt x="2786" y="39233"/>
                    <a:pt x="2443" y="38429"/>
                  </a:cubicBezTo>
                  <a:cubicBezTo>
                    <a:pt x="2333" y="38171"/>
                    <a:pt x="2252" y="37901"/>
                    <a:pt x="2169" y="37633"/>
                  </a:cubicBezTo>
                  <a:cubicBezTo>
                    <a:pt x="1727" y="36197"/>
                    <a:pt x="1279" y="34762"/>
                    <a:pt x="860" y="33320"/>
                  </a:cubicBezTo>
                  <a:cubicBezTo>
                    <a:pt x="755" y="32963"/>
                    <a:pt x="756" y="32575"/>
                    <a:pt x="693" y="32205"/>
                  </a:cubicBezTo>
                  <a:cubicBezTo>
                    <a:pt x="610" y="31713"/>
                    <a:pt x="580" y="31206"/>
                    <a:pt x="320" y="30757"/>
                  </a:cubicBezTo>
                  <a:cubicBezTo>
                    <a:pt x="262" y="30658"/>
                    <a:pt x="256" y="30522"/>
                    <a:pt x="251" y="30402"/>
                  </a:cubicBezTo>
                  <a:cubicBezTo>
                    <a:pt x="242" y="30153"/>
                    <a:pt x="248" y="29904"/>
                    <a:pt x="248" y="29618"/>
                  </a:cubicBezTo>
                  <a:close/>
                  <a:moveTo>
                    <a:pt x="20024" y="42341"/>
                  </a:moveTo>
                  <a:cubicBezTo>
                    <a:pt x="19601" y="41760"/>
                    <a:pt x="19111" y="41215"/>
                    <a:pt x="18774" y="40588"/>
                  </a:cubicBezTo>
                  <a:cubicBezTo>
                    <a:pt x="18170" y="39466"/>
                    <a:pt x="17377" y="38508"/>
                    <a:pt x="16466" y="37640"/>
                  </a:cubicBezTo>
                  <a:cubicBezTo>
                    <a:pt x="15992" y="37188"/>
                    <a:pt x="15485" y="36755"/>
                    <a:pt x="14938" y="36397"/>
                  </a:cubicBezTo>
                  <a:cubicBezTo>
                    <a:pt x="13599" y="35522"/>
                    <a:pt x="12176" y="34795"/>
                    <a:pt x="10655" y="34293"/>
                  </a:cubicBezTo>
                  <a:cubicBezTo>
                    <a:pt x="10003" y="34077"/>
                    <a:pt x="9325" y="33898"/>
                    <a:pt x="8645" y="33827"/>
                  </a:cubicBezTo>
                  <a:cubicBezTo>
                    <a:pt x="7586" y="33717"/>
                    <a:pt x="6509" y="33704"/>
                    <a:pt x="5465" y="33972"/>
                  </a:cubicBezTo>
                  <a:cubicBezTo>
                    <a:pt x="4459" y="34231"/>
                    <a:pt x="3509" y="34633"/>
                    <a:pt x="2661" y="35255"/>
                  </a:cubicBezTo>
                  <a:cubicBezTo>
                    <a:pt x="2429" y="35426"/>
                    <a:pt x="2335" y="35640"/>
                    <a:pt x="2431" y="35908"/>
                  </a:cubicBezTo>
                  <a:cubicBezTo>
                    <a:pt x="2599" y="36373"/>
                    <a:pt x="2785" y="36830"/>
                    <a:pt x="2966" y="37299"/>
                  </a:cubicBezTo>
                  <a:cubicBezTo>
                    <a:pt x="3130" y="37246"/>
                    <a:pt x="3249" y="37212"/>
                    <a:pt x="3367" y="37170"/>
                  </a:cubicBezTo>
                  <a:cubicBezTo>
                    <a:pt x="4285" y="36838"/>
                    <a:pt x="5228" y="36633"/>
                    <a:pt x="6206" y="36615"/>
                  </a:cubicBezTo>
                  <a:cubicBezTo>
                    <a:pt x="6709" y="36605"/>
                    <a:pt x="7211" y="36615"/>
                    <a:pt x="7713" y="36606"/>
                  </a:cubicBezTo>
                  <a:cubicBezTo>
                    <a:pt x="8502" y="36592"/>
                    <a:pt x="9270" y="36690"/>
                    <a:pt x="10038" y="36890"/>
                  </a:cubicBezTo>
                  <a:cubicBezTo>
                    <a:pt x="10716" y="37067"/>
                    <a:pt x="11319" y="37368"/>
                    <a:pt x="11940" y="37671"/>
                  </a:cubicBezTo>
                  <a:cubicBezTo>
                    <a:pt x="12768" y="38075"/>
                    <a:pt x="13506" y="38602"/>
                    <a:pt x="14212" y="39169"/>
                  </a:cubicBezTo>
                  <a:cubicBezTo>
                    <a:pt x="14793" y="39637"/>
                    <a:pt x="15358" y="40161"/>
                    <a:pt x="15806" y="40753"/>
                  </a:cubicBezTo>
                  <a:cubicBezTo>
                    <a:pt x="16600" y="41802"/>
                    <a:pt x="17309" y="42917"/>
                    <a:pt x="17948" y="44073"/>
                  </a:cubicBezTo>
                  <a:cubicBezTo>
                    <a:pt x="18194" y="44513"/>
                    <a:pt x="18365" y="44989"/>
                    <a:pt x="18454" y="45485"/>
                  </a:cubicBezTo>
                  <a:cubicBezTo>
                    <a:pt x="18500" y="45746"/>
                    <a:pt x="18404" y="46010"/>
                    <a:pt x="18290" y="45957"/>
                  </a:cubicBezTo>
                  <a:cubicBezTo>
                    <a:pt x="18159" y="45893"/>
                    <a:pt x="18022" y="45798"/>
                    <a:pt x="17945" y="45679"/>
                  </a:cubicBezTo>
                  <a:cubicBezTo>
                    <a:pt x="17846" y="45524"/>
                    <a:pt x="17818" y="45327"/>
                    <a:pt x="17739" y="45158"/>
                  </a:cubicBezTo>
                  <a:cubicBezTo>
                    <a:pt x="17384" y="44396"/>
                    <a:pt x="17157" y="43569"/>
                    <a:pt x="16618" y="42897"/>
                  </a:cubicBezTo>
                  <a:cubicBezTo>
                    <a:pt x="16012" y="42140"/>
                    <a:pt x="15454" y="41352"/>
                    <a:pt x="14757" y="40662"/>
                  </a:cubicBezTo>
                  <a:cubicBezTo>
                    <a:pt x="14200" y="40110"/>
                    <a:pt x="13674" y="39535"/>
                    <a:pt x="13012" y="39108"/>
                  </a:cubicBezTo>
                  <a:cubicBezTo>
                    <a:pt x="12407" y="38718"/>
                    <a:pt x="11826" y="38267"/>
                    <a:pt x="11176" y="37970"/>
                  </a:cubicBezTo>
                  <a:cubicBezTo>
                    <a:pt x="9787" y="37337"/>
                    <a:pt x="8317" y="37042"/>
                    <a:pt x="6779" y="37172"/>
                  </a:cubicBezTo>
                  <a:cubicBezTo>
                    <a:pt x="6406" y="37203"/>
                    <a:pt x="6030" y="37210"/>
                    <a:pt x="5659" y="37265"/>
                  </a:cubicBezTo>
                  <a:cubicBezTo>
                    <a:pt x="5164" y="37341"/>
                    <a:pt x="4673" y="37442"/>
                    <a:pt x="4183" y="37553"/>
                  </a:cubicBezTo>
                  <a:cubicBezTo>
                    <a:pt x="3850" y="37627"/>
                    <a:pt x="3515" y="37717"/>
                    <a:pt x="3222" y="38007"/>
                  </a:cubicBezTo>
                  <a:cubicBezTo>
                    <a:pt x="3272" y="38209"/>
                    <a:pt x="3294" y="38428"/>
                    <a:pt x="3378" y="38620"/>
                  </a:cubicBezTo>
                  <a:cubicBezTo>
                    <a:pt x="3686" y="39335"/>
                    <a:pt x="3989" y="40057"/>
                    <a:pt x="4454" y="40743"/>
                  </a:cubicBezTo>
                  <a:cubicBezTo>
                    <a:pt x="4591" y="40606"/>
                    <a:pt x="4695" y="40494"/>
                    <a:pt x="4808" y="40393"/>
                  </a:cubicBezTo>
                  <a:cubicBezTo>
                    <a:pt x="5180" y="40056"/>
                    <a:pt x="5543" y="39707"/>
                    <a:pt x="6034" y="39543"/>
                  </a:cubicBezTo>
                  <a:cubicBezTo>
                    <a:pt x="7021" y="39213"/>
                    <a:pt x="8022" y="38965"/>
                    <a:pt x="9076" y="39100"/>
                  </a:cubicBezTo>
                  <a:cubicBezTo>
                    <a:pt x="10045" y="39222"/>
                    <a:pt x="10970" y="39438"/>
                    <a:pt x="11802" y="40022"/>
                  </a:cubicBezTo>
                  <a:cubicBezTo>
                    <a:pt x="12677" y="40635"/>
                    <a:pt x="13469" y="41332"/>
                    <a:pt x="14236" y="42068"/>
                  </a:cubicBezTo>
                  <a:cubicBezTo>
                    <a:pt x="14721" y="42535"/>
                    <a:pt x="15087" y="43074"/>
                    <a:pt x="15297" y="43704"/>
                  </a:cubicBezTo>
                  <a:cubicBezTo>
                    <a:pt x="15682" y="44860"/>
                    <a:pt x="16089" y="46016"/>
                    <a:pt x="16081" y="47261"/>
                  </a:cubicBezTo>
                  <a:cubicBezTo>
                    <a:pt x="16361" y="48256"/>
                    <a:pt x="15735" y="48935"/>
                    <a:pt x="15211" y="49624"/>
                  </a:cubicBezTo>
                  <a:cubicBezTo>
                    <a:pt x="15039" y="49851"/>
                    <a:pt x="14693" y="49962"/>
                    <a:pt x="14409" y="50084"/>
                  </a:cubicBezTo>
                  <a:cubicBezTo>
                    <a:pt x="14262" y="50146"/>
                    <a:pt x="14107" y="50058"/>
                    <a:pt x="14015" y="49852"/>
                  </a:cubicBezTo>
                  <a:cubicBezTo>
                    <a:pt x="14205" y="49443"/>
                    <a:pt x="14513" y="49090"/>
                    <a:pt x="14825" y="48746"/>
                  </a:cubicBezTo>
                  <a:cubicBezTo>
                    <a:pt x="15234" y="48298"/>
                    <a:pt x="15409" y="47786"/>
                    <a:pt x="15336" y="47191"/>
                  </a:cubicBezTo>
                  <a:cubicBezTo>
                    <a:pt x="15218" y="46232"/>
                    <a:pt x="15165" y="45257"/>
                    <a:pt x="14790" y="44346"/>
                  </a:cubicBezTo>
                  <a:cubicBezTo>
                    <a:pt x="14515" y="43679"/>
                    <a:pt x="14210" y="43003"/>
                    <a:pt x="13710" y="42487"/>
                  </a:cubicBezTo>
                  <a:cubicBezTo>
                    <a:pt x="12952" y="41699"/>
                    <a:pt x="12139" y="40951"/>
                    <a:pt x="11181" y="40398"/>
                  </a:cubicBezTo>
                  <a:cubicBezTo>
                    <a:pt x="10410" y="39954"/>
                    <a:pt x="9582" y="39613"/>
                    <a:pt x="8684" y="39669"/>
                  </a:cubicBezTo>
                  <a:cubicBezTo>
                    <a:pt x="7652" y="39733"/>
                    <a:pt x="6626" y="39911"/>
                    <a:pt x="5709" y="40443"/>
                  </a:cubicBezTo>
                  <a:cubicBezTo>
                    <a:pt x="5332" y="40661"/>
                    <a:pt x="4972" y="40907"/>
                    <a:pt x="4720" y="41346"/>
                  </a:cubicBezTo>
                  <a:cubicBezTo>
                    <a:pt x="5124" y="41870"/>
                    <a:pt x="5517" y="42387"/>
                    <a:pt x="5916" y="42897"/>
                  </a:cubicBezTo>
                  <a:cubicBezTo>
                    <a:pt x="6087" y="43117"/>
                    <a:pt x="6270" y="43325"/>
                    <a:pt x="6467" y="43559"/>
                  </a:cubicBezTo>
                  <a:cubicBezTo>
                    <a:pt x="6789" y="43121"/>
                    <a:pt x="7064" y="42716"/>
                    <a:pt x="7377" y="42342"/>
                  </a:cubicBezTo>
                  <a:cubicBezTo>
                    <a:pt x="7532" y="42157"/>
                    <a:pt x="7737" y="41985"/>
                    <a:pt x="7955" y="41888"/>
                  </a:cubicBezTo>
                  <a:cubicBezTo>
                    <a:pt x="8756" y="41536"/>
                    <a:pt x="9603" y="41525"/>
                    <a:pt x="10445" y="41678"/>
                  </a:cubicBezTo>
                  <a:cubicBezTo>
                    <a:pt x="10676" y="41719"/>
                    <a:pt x="10894" y="41892"/>
                    <a:pt x="11090" y="42039"/>
                  </a:cubicBezTo>
                  <a:cubicBezTo>
                    <a:pt x="11163" y="42093"/>
                    <a:pt x="11157" y="42252"/>
                    <a:pt x="11198" y="42406"/>
                  </a:cubicBezTo>
                  <a:cubicBezTo>
                    <a:pt x="10995" y="42425"/>
                    <a:pt x="10811" y="42500"/>
                    <a:pt x="10695" y="42442"/>
                  </a:cubicBezTo>
                  <a:cubicBezTo>
                    <a:pt x="10088" y="42136"/>
                    <a:pt x="9465" y="42261"/>
                    <a:pt x="8845" y="42334"/>
                  </a:cubicBezTo>
                  <a:cubicBezTo>
                    <a:pt x="8212" y="42407"/>
                    <a:pt x="7704" y="42740"/>
                    <a:pt x="7395" y="43273"/>
                  </a:cubicBezTo>
                  <a:cubicBezTo>
                    <a:pt x="6963" y="44017"/>
                    <a:pt x="6835" y="44349"/>
                    <a:pt x="7660" y="44942"/>
                  </a:cubicBezTo>
                  <a:cubicBezTo>
                    <a:pt x="7734" y="44996"/>
                    <a:pt x="7816" y="45041"/>
                    <a:pt x="7929" y="45112"/>
                  </a:cubicBezTo>
                  <a:cubicBezTo>
                    <a:pt x="8417" y="44704"/>
                    <a:pt x="8995" y="44847"/>
                    <a:pt x="9540" y="44936"/>
                  </a:cubicBezTo>
                  <a:cubicBezTo>
                    <a:pt x="10159" y="45036"/>
                    <a:pt x="10453" y="45514"/>
                    <a:pt x="10529" y="46148"/>
                  </a:cubicBezTo>
                  <a:cubicBezTo>
                    <a:pt x="10538" y="46227"/>
                    <a:pt x="10399" y="46374"/>
                    <a:pt x="10304" y="46403"/>
                  </a:cubicBezTo>
                  <a:cubicBezTo>
                    <a:pt x="10213" y="46430"/>
                    <a:pt x="10081" y="46353"/>
                    <a:pt x="9981" y="46298"/>
                  </a:cubicBezTo>
                  <a:cubicBezTo>
                    <a:pt x="9937" y="46274"/>
                    <a:pt x="9912" y="46195"/>
                    <a:pt x="9898" y="46136"/>
                  </a:cubicBezTo>
                  <a:cubicBezTo>
                    <a:pt x="9798" y="45709"/>
                    <a:pt x="9479" y="45530"/>
                    <a:pt x="9096" y="45432"/>
                  </a:cubicBezTo>
                  <a:cubicBezTo>
                    <a:pt x="8948" y="45394"/>
                    <a:pt x="8790" y="45382"/>
                    <a:pt x="8636" y="45376"/>
                  </a:cubicBezTo>
                  <a:cubicBezTo>
                    <a:pt x="8491" y="45370"/>
                    <a:pt x="8330" y="45271"/>
                    <a:pt x="8203" y="45425"/>
                  </a:cubicBezTo>
                  <a:cubicBezTo>
                    <a:pt x="8489" y="46243"/>
                    <a:pt x="9772" y="47641"/>
                    <a:pt x="10953" y="48409"/>
                  </a:cubicBezTo>
                  <a:cubicBezTo>
                    <a:pt x="11142" y="48218"/>
                    <a:pt x="11344" y="48026"/>
                    <a:pt x="11533" y="47823"/>
                  </a:cubicBezTo>
                  <a:cubicBezTo>
                    <a:pt x="11983" y="47339"/>
                    <a:pt x="12179" y="46765"/>
                    <a:pt x="12163" y="46104"/>
                  </a:cubicBezTo>
                  <a:cubicBezTo>
                    <a:pt x="12150" y="45596"/>
                    <a:pt x="12099" y="45106"/>
                    <a:pt x="11839" y="44654"/>
                  </a:cubicBezTo>
                  <a:cubicBezTo>
                    <a:pt x="11767" y="44529"/>
                    <a:pt x="11697" y="44379"/>
                    <a:pt x="11847" y="44248"/>
                  </a:cubicBezTo>
                  <a:cubicBezTo>
                    <a:pt x="11906" y="44274"/>
                    <a:pt x="11975" y="44287"/>
                    <a:pt x="12017" y="44327"/>
                  </a:cubicBezTo>
                  <a:cubicBezTo>
                    <a:pt x="12834" y="45133"/>
                    <a:pt x="12885" y="46160"/>
                    <a:pt x="12827" y="47208"/>
                  </a:cubicBezTo>
                  <a:cubicBezTo>
                    <a:pt x="12818" y="47353"/>
                    <a:pt x="12714" y="47498"/>
                    <a:pt x="12635" y="47633"/>
                  </a:cubicBezTo>
                  <a:cubicBezTo>
                    <a:pt x="12494" y="47878"/>
                    <a:pt x="12361" y="48131"/>
                    <a:pt x="12189" y="48352"/>
                  </a:cubicBezTo>
                  <a:cubicBezTo>
                    <a:pt x="12003" y="48591"/>
                    <a:pt x="11774" y="48796"/>
                    <a:pt x="11524" y="49059"/>
                  </a:cubicBezTo>
                  <a:cubicBezTo>
                    <a:pt x="11924" y="49370"/>
                    <a:pt x="12296" y="49703"/>
                    <a:pt x="12711" y="49973"/>
                  </a:cubicBezTo>
                  <a:cubicBezTo>
                    <a:pt x="13682" y="50603"/>
                    <a:pt x="14730" y="51099"/>
                    <a:pt x="15773" y="51597"/>
                  </a:cubicBezTo>
                  <a:cubicBezTo>
                    <a:pt x="15985" y="51699"/>
                    <a:pt x="16245" y="51706"/>
                    <a:pt x="16475" y="51755"/>
                  </a:cubicBezTo>
                  <a:cubicBezTo>
                    <a:pt x="16806" y="51208"/>
                    <a:pt x="17118" y="50708"/>
                    <a:pt x="17411" y="50198"/>
                  </a:cubicBezTo>
                  <a:cubicBezTo>
                    <a:pt x="17503" y="50038"/>
                    <a:pt x="17563" y="49851"/>
                    <a:pt x="17602" y="49670"/>
                  </a:cubicBezTo>
                  <a:cubicBezTo>
                    <a:pt x="17678" y="49304"/>
                    <a:pt x="17734" y="48933"/>
                    <a:pt x="17793" y="48563"/>
                  </a:cubicBezTo>
                  <a:cubicBezTo>
                    <a:pt x="17838" y="48289"/>
                    <a:pt x="17819" y="47994"/>
                    <a:pt x="18065" y="47777"/>
                  </a:cubicBezTo>
                  <a:cubicBezTo>
                    <a:pt x="18138" y="47833"/>
                    <a:pt x="18257" y="47876"/>
                    <a:pt x="18277" y="47947"/>
                  </a:cubicBezTo>
                  <a:cubicBezTo>
                    <a:pt x="18529" y="48830"/>
                    <a:pt x="18655" y="49709"/>
                    <a:pt x="18226" y="50588"/>
                  </a:cubicBezTo>
                  <a:cubicBezTo>
                    <a:pt x="18032" y="50981"/>
                    <a:pt x="17899" y="51399"/>
                    <a:pt x="17628" y="51755"/>
                  </a:cubicBezTo>
                  <a:cubicBezTo>
                    <a:pt x="17522" y="51896"/>
                    <a:pt x="17485" y="52090"/>
                    <a:pt x="17410" y="52279"/>
                  </a:cubicBezTo>
                  <a:lnTo>
                    <a:pt x="19006" y="53019"/>
                  </a:lnTo>
                  <a:cubicBezTo>
                    <a:pt x="19237" y="52438"/>
                    <a:pt x="19462" y="51892"/>
                    <a:pt x="19673" y="51342"/>
                  </a:cubicBezTo>
                  <a:cubicBezTo>
                    <a:pt x="20021" y="50428"/>
                    <a:pt x="20222" y="49493"/>
                    <a:pt x="20111" y="48505"/>
                  </a:cubicBezTo>
                  <a:cubicBezTo>
                    <a:pt x="20072" y="48163"/>
                    <a:pt x="20067" y="47815"/>
                    <a:pt x="20064" y="47471"/>
                  </a:cubicBezTo>
                  <a:cubicBezTo>
                    <a:pt x="20062" y="47358"/>
                    <a:pt x="20058" y="47211"/>
                    <a:pt x="20226" y="47165"/>
                  </a:cubicBezTo>
                  <a:cubicBezTo>
                    <a:pt x="20482" y="47214"/>
                    <a:pt x="20545" y="47419"/>
                    <a:pt x="20600" y="47636"/>
                  </a:cubicBezTo>
                  <a:cubicBezTo>
                    <a:pt x="20930" y="48921"/>
                    <a:pt x="20817" y="50185"/>
                    <a:pt x="20414" y="51434"/>
                  </a:cubicBezTo>
                  <a:cubicBezTo>
                    <a:pt x="20308" y="51761"/>
                    <a:pt x="20186" y="52084"/>
                    <a:pt x="20058" y="52404"/>
                  </a:cubicBezTo>
                  <a:cubicBezTo>
                    <a:pt x="19935" y="52708"/>
                    <a:pt x="19796" y="53005"/>
                    <a:pt x="19675" y="53281"/>
                  </a:cubicBezTo>
                  <a:cubicBezTo>
                    <a:pt x="20316" y="53493"/>
                    <a:pt x="20928" y="53650"/>
                    <a:pt x="21499" y="53897"/>
                  </a:cubicBezTo>
                  <a:cubicBezTo>
                    <a:pt x="22679" y="54404"/>
                    <a:pt x="23919" y="54538"/>
                    <a:pt x="25175" y="54526"/>
                  </a:cubicBezTo>
                  <a:cubicBezTo>
                    <a:pt x="26426" y="54513"/>
                    <a:pt x="27675" y="54416"/>
                    <a:pt x="28925" y="54350"/>
                  </a:cubicBezTo>
                  <a:cubicBezTo>
                    <a:pt x="29113" y="54339"/>
                    <a:pt x="29300" y="54314"/>
                    <a:pt x="29484" y="54277"/>
                  </a:cubicBezTo>
                  <a:cubicBezTo>
                    <a:pt x="30344" y="54115"/>
                    <a:pt x="31204" y="53953"/>
                    <a:pt x="32061" y="53781"/>
                  </a:cubicBezTo>
                  <a:cubicBezTo>
                    <a:pt x="32367" y="53718"/>
                    <a:pt x="32670" y="53639"/>
                    <a:pt x="32969" y="53552"/>
                  </a:cubicBezTo>
                  <a:cubicBezTo>
                    <a:pt x="33329" y="53448"/>
                    <a:pt x="33690" y="53344"/>
                    <a:pt x="34040" y="53209"/>
                  </a:cubicBezTo>
                  <a:cubicBezTo>
                    <a:pt x="34690" y="52959"/>
                    <a:pt x="35390" y="52987"/>
                    <a:pt x="36057" y="52832"/>
                  </a:cubicBezTo>
                  <a:cubicBezTo>
                    <a:pt x="36890" y="52636"/>
                    <a:pt x="37002" y="52544"/>
                    <a:pt x="36704" y="51780"/>
                  </a:cubicBezTo>
                  <a:cubicBezTo>
                    <a:pt x="36434" y="51092"/>
                    <a:pt x="36365" y="50377"/>
                    <a:pt x="36293" y="49664"/>
                  </a:cubicBezTo>
                  <a:cubicBezTo>
                    <a:pt x="36221" y="48945"/>
                    <a:pt x="36284" y="48219"/>
                    <a:pt x="36546" y="47536"/>
                  </a:cubicBezTo>
                  <a:cubicBezTo>
                    <a:pt x="36728" y="47068"/>
                    <a:pt x="36937" y="46610"/>
                    <a:pt x="37169" y="46166"/>
                  </a:cubicBezTo>
                  <a:cubicBezTo>
                    <a:pt x="37356" y="45805"/>
                    <a:pt x="37542" y="45419"/>
                    <a:pt x="37817" y="45134"/>
                  </a:cubicBezTo>
                  <a:cubicBezTo>
                    <a:pt x="38425" y="44507"/>
                    <a:pt x="39087" y="43934"/>
                    <a:pt x="39733" y="43345"/>
                  </a:cubicBezTo>
                  <a:cubicBezTo>
                    <a:pt x="39824" y="43262"/>
                    <a:pt x="39944" y="43210"/>
                    <a:pt x="40056" y="43152"/>
                  </a:cubicBezTo>
                  <a:cubicBezTo>
                    <a:pt x="40558" y="42893"/>
                    <a:pt x="41052" y="42619"/>
                    <a:pt x="41564" y="42386"/>
                  </a:cubicBezTo>
                  <a:cubicBezTo>
                    <a:pt x="41845" y="42259"/>
                    <a:pt x="42153" y="42162"/>
                    <a:pt x="42458" y="42127"/>
                  </a:cubicBezTo>
                  <a:cubicBezTo>
                    <a:pt x="42924" y="42077"/>
                    <a:pt x="43400" y="42126"/>
                    <a:pt x="43866" y="42073"/>
                  </a:cubicBezTo>
                  <a:cubicBezTo>
                    <a:pt x="44512" y="41999"/>
                    <a:pt x="45115" y="42121"/>
                    <a:pt x="45706" y="42355"/>
                  </a:cubicBezTo>
                  <a:cubicBezTo>
                    <a:pt x="46493" y="42666"/>
                    <a:pt x="47303" y="42913"/>
                    <a:pt x="48130" y="43092"/>
                  </a:cubicBezTo>
                  <a:cubicBezTo>
                    <a:pt x="48587" y="43190"/>
                    <a:pt x="48859" y="43053"/>
                    <a:pt x="49100" y="42732"/>
                  </a:cubicBezTo>
                  <a:cubicBezTo>
                    <a:pt x="49363" y="42382"/>
                    <a:pt x="49608" y="42018"/>
                    <a:pt x="49853" y="41655"/>
                  </a:cubicBezTo>
                  <a:cubicBezTo>
                    <a:pt x="49918" y="41559"/>
                    <a:pt x="49957" y="41445"/>
                    <a:pt x="50005" y="41343"/>
                  </a:cubicBezTo>
                  <a:cubicBezTo>
                    <a:pt x="49675" y="41066"/>
                    <a:pt x="49214" y="40962"/>
                    <a:pt x="49231" y="40457"/>
                  </a:cubicBezTo>
                  <a:cubicBezTo>
                    <a:pt x="49681" y="39961"/>
                    <a:pt x="50351" y="40377"/>
                    <a:pt x="50904" y="40002"/>
                  </a:cubicBezTo>
                  <a:cubicBezTo>
                    <a:pt x="51075" y="39761"/>
                    <a:pt x="51333" y="39477"/>
                    <a:pt x="51498" y="39146"/>
                  </a:cubicBezTo>
                  <a:cubicBezTo>
                    <a:pt x="51736" y="38670"/>
                    <a:pt x="51916" y="38166"/>
                    <a:pt x="52103" y="37666"/>
                  </a:cubicBezTo>
                  <a:cubicBezTo>
                    <a:pt x="52289" y="37167"/>
                    <a:pt x="52456" y="36661"/>
                    <a:pt x="52410" y="36112"/>
                  </a:cubicBezTo>
                  <a:cubicBezTo>
                    <a:pt x="52399" y="35963"/>
                    <a:pt x="52435" y="35805"/>
                    <a:pt x="52472" y="35657"/>
                  </a:cubicBezTo>
                  <a:cubicBezTo>
                    <a:pt x="52717" y="34689"/>
                    <a:pt x="52970" y="33723"/>
                    <a:pt x="53218" y="32755"/>
                  </a:cubicBezTo>
                  <a:cubicBezTo>
                    <a:pt x="53286" y="32483"/>
                    <a:pt x="53354" y="32212"/>
                    <a:pt x="53415" y="31937"/>
                  </a:cubicBezTo>
                  <a:cubicBezTo>
                    <a:pt x="53522" y="31452"/>
                    <a:pt x="53619" y="30964"/>
                    <a:pt x="53731" y="30481"/>
                  </a:cubicBezTo>
                  <a:cubicBezTo>
                    <a:pt x="54129" y="28787"/>
                    <a:pt x="54247" y="27661"/>
                    <a:pt x="54175" y="25918"/>
                  </a:cubicBezTo>
                  <a:cubicBezTo>
                    <a:pt x="54164" y="25617"/>
                    <a:pt x="54186" y="25290"/>
                    <a:pt x="53882" y="25010"/>
                  </a:cubicBezTo>
                  <a:cubicBezTo>
                    <a:pt x="53737" y="25200"/>
                    <a:pt x="53594" y="25361"/>
                    <a:pt x="53479" y="25540"/>
                  </a:cubicBezTo>
                  <a:cubicBezTo>
                    <a:pt x="53068" y="26167"/>
                    <a:pt x="52691" y="26819"/>
                    <a:pt x="52252" y="27424"/>
                  </a:cubicBezTo>
                  <a:cubicBezTo>
                    <a:pt x="51961" y="27827"/>
                    <a:pt x="51589" y="28171"/>
                    <a:pt x="51243" y="28534"/>
                  </a:cubicBezTo>
                  <a:cubicBezTo>
                    <a:pt x="51137" y="28646"/>
                    <a:pt x="50988" y="28719"/>
                    <a:pt x="50881" y="28830"/>
                  </a:cubicBezTo>
                  <a:cubicBezTo>
                    <a:pt x="50308" y="29422"/>
                    <a:pt x="49568" y="29788"/>
                    <a:pt x="48930" y="30290"/>
                  </a:cubicBezTo>
                  <a:cubicBezTo>
                    <a:pt x="47675" y="30752"/>
                    <a:pt x="46500" y="31424"/>
                    <a:pt x="45104" y="31491"/>
                  </a:cubicBezTo>
                  <a:cubicBezTo>
                    <a:pt x="43948" y="31547"/>
                    <a:pt x="42797" y="31602"/>
                    <a:pt x="41640" y="31542"/>
                  </a:cubicBezTo>
                  <a:cubicBezTo>
                    <a:pt x="41015" y="31509"/>
                    <a:pt x="40411" y="31336"/>
                    <a:pt x="39798" y="31252"/>
                  </a:cubicBezTo>
                  <a:cubicBezTo>
                    <a:pt x="38511" y="31077"/>
                    <a:pt x="37406" y="30581"/>
                    <a:pt x="36436" y="29729"/>
                  </a:cubicBezTo>
                  <a:cubicBezTo>
                    <a:pt x="35273" y="28705"/>
                    <a:pt x="34463" y="27460"/>
                    <a:pt x="34036" y="25977"/>
                  </a:cubicBezTo>
                  <a:cubicBezTo>
                    <a:pt x="33871" y="25407"/>
                    <a:pt x="33753" y="24819"/>
                    <a:pt x="33844" y="24211"/>
                  </a:cubicBezTo>
                  <a:cubicBezTo>
                    <a:pt x="33882" y="23957"/>
                    <a:pt x="33922" y="23711"/>
                    <a:pt x="34107" y="23525"/>
                  </a:cubicBezTo>
                  <a:cubicBezTo>
                    <a:pt x="34161" y="23470"/>
                    <a:pt x="34266" y="23450"/>
                    <a:pt x="34350" y="23450"/>
                  </a:cubicBezTo>
                  <a:cubicBezTo>
                    <a:pt x="34382" y="23450"/>
                    <a:pt x="34438" y="23538"/>
                    <a:pt x="34444" y="23591"/>
                  </a:cubicBezTo>
                  <a:cubicBezTo>
                    <a:pt x="34455" y="23684"/>
                    <a:pt x="34450" y="23778"/>
                    <a:pt x="34432" y="23870"/>
                  </a:cubicBezTo>
                  <a:cubicBezTo>
                    <a:pt x="34269" y="24816"/>
                    <a:pt x="34541" y="25673"/>
                    <a:pt x="34968" y="26496"/>
                  </a:cubicBezTo>
                  <a:cubicBezTo>
                    <a:pt x="35286" y="27108"/>
                    <a:pt x="35661" y="27675"/>
                    <a:pt x="36087" y="28227"/>
                  </a:cubicBezTo>
                  <a:cubicBezTo>
                    <a:pt x="36601" y="28890"/>
                    <a:pt x="37239" y="29374"/>
                    <a:pt x="37906" y="29838"/>
                  </a:cubicBezTo>
                  <a:cubicBezTo>
                    <a:pt x="38652" y="30358"/>
                    <a:pt x="39557" y="30424"/>
                    <a:pt x="40410" y="30574"/>
                  </a:cubicBezTo>
                  <a:cubicBezTo>
                    <a:pt x="41046" y="30685"/>
                    <a:pt x="41701" y="30851"/>
                    <a:pt x="42365" y="30723"/>
                  </a:cubicBezTo>
                  <a:cubicBezTo>
                    <a:pt x="43240" y="30882"/>
                    <a:pt x="44115" y="30772"/>
                    <a:pt x="44987" y="30701"/>
                  </a:cubicBezTo>
                  <a:cubicBezTo>
                    <a:pt x="45422" y="30666"/>
                    <a:pt x="45867" y="30616"/>
                    <a:pt x="46282" y="30493"/>
                  </a:cubicBezTo>
                  <a:cubicBezTo>
                    <a:pt x="47554" y="30113"/>
                    <a:pt x="48681" y="29428"/>
                    <a:pt x="49799" y="28731"/>
                  </a:cubicBezTo>
                  <a:cubicBezTo>
                    <a:pt x="50049" y="28365"/>
                    <a:pt x="50570" y="28304"/>
                    <a:pt x="50763" y="27874"/>
                  </a:cubicBezTo>
                  <a:cubicBezTo>
                    <a:pt x="51730" y="26964"/>
                    <a:pt x="52370" y="25800"/>
                    <a:pt x="53173" y="24761"/>
                  </a:cubicBezTo>
                  <a:cubicBezTo>
                    <a:pt x="53438" y="24418"/>
                    <a:pt x="53663" y="24041"/>
                    <a:pt x="53862" y="23744"/>
                  </a:cubicBezTo>
                  <a:cubicBezTo>
                    <a:pt x="53777" y="22598"/>
                    <a:pt x="53375" y="21587"/>
                    <a:pt x="53365" y="20512"/>
                  </a:cubicBezTo>
                  <a:cubicBezTo>
                    <a:pt x="53365" y="20452"/>
                    <a:pt x="53342" y="20390"/>
                    <a:pt x="53319" y="20332"/>
                  </a:cubicBezTo>
                  <a:cubicBezTo>
                    <a:pt x="52942" y="19405"/>
                    <a:pt x="52744" y="18421"/>
                    <a:pt x="52396" y="17486"/>
                  </a:cubicBezTo>
                  <a:cubicBezTo>
                    <a:pt x="52101" y="16693"/>
                    <a:pt x="51852" y="15873"/>
                    <a:pt x="51375" y="15168"/>
                  </a:cubicBezTo>
                  <a:cubicBezTo>
                    <a:pt x="50641" y="14080"/>
                    <a:pt x="50019" y="12921"/>
                    <a:pt x="49226" y="11875"/>
                  </a:cubicBezTo>
                  <a:cubicBezTo>
                    <a:pt x="48830" y="11351"/>
                    <a:pt x="48430" y="10826"/>
                    <a:pt x="47997" y="10334"/>
                  </a:cubicBezTo>
                  <a:cubicBezTo>
                    <a:pt x="47631" y="9915"/>
                    <a:pt x="47275" y="9452"/>
                    <a:pt x="46635" y="9428"/>
                  </a:cubicBezTo>
                  <a:cubicBezTo>
                    <a:pt x="46577" y="9426"/>
                    <a:pt x="46518" y="9387"/>
                    <a:pt x="46462" y="9357"/>
                  </a:cubicBezTo>
                  <a:cubicBezTo>
                    <a:pt x="45941" y="9071"/>
                    <a:pt x="45418" y="8788"/>
                    <a:pt x="44902" y="8493"/>
                  </a:cubicBezTo>
                  <a:cubicBezTo>
                    <a:pt x="44801" y="8435"/>
                    <a:pt x="44727" y="8332"/>
                    <a:pt x="44659" y="8267"/>
                  </a:cubicBezTo>
                  <a:cubicBezTo>
                    <a:pt x="44685" y="7951"/>
                    <a:pt x="45132" y="7995"/>
                    <a:pt x="45080" y="7648"/>
                  </a:cubicBezTo>
                  <a:cubicBezTo>
                    <a:pt x="44244" y="6756"/>
                    <a:pt x="43184" y="6133"/>
                    <a:pt x="42180" y="5446"/>
                  </a:cubicBezTo>
                  <a:cubicBezTo>
                    <a:pt x="41797" y="5185"/>
                    <a:pt x="41391" y="4956"/>
                    <a:pt x="41011" y="4676"/>
                  </a:cubicBezTo>
                  <a:cubicBezTo>
                    <a:pt x="40591" y="4366"/>
                    <a:pt x="40148" y="4054"/>
                    <a:pt x="39565" y="4089"/>
                  </a:cubicBezTo>
                  <a:cubicBezTo>
                    <a:pt x="39428" y="4099"/>
                    <a:pt x="39231" y="4016"/>
                    <a:pt x="39150" y="3908"/>
                  </a:cubicBezTo>
                  <a:cubicBezTo>
                    <a:pt x="38939" y="3631"/>
                    <a:pt x="38631" y="3567"/>
                    <a:pt x="38342" y="3462"/>
                  </a:cubicBezTo>
                  <a:cubicBezTo>
                    <a:pt x="37606" y="3192"/>
                    <a:pt x="36868" y="2928"/>
                    <a:pt x="36123" y="2685"/>
                  </a:cubicBezTo>
                  <a:cubicBezTo>
                    <a:pt x="35799" y="2579"/>
                    <a:pt x="35463" y="2469"/>
                    <a:pt x="35059" y="2565"/>
                  </a:cubicBezTo>
                  <a:cubicBezTo>
                    <a:pt x="34353" y="3383"/>
                    <a:pt x="33778" y="4467"/>
                    <a:pt x="32361" y="4494"/>
                  </a:cubicBezTo>
                  <a:cubicBezTo>
                    <a:pt x="32646" y="4026"/>
                    <a:pt x="32980" y="3696"/>
                    <a:pt x="33314" y="3368"/>
                  </a:cubicBezTo>
                  <a:cubicBezTo>
                    <a:pt x="33645" y="3042"/>
                    <a:pt x="33980" y="2719"/>
                    <a:pt x="34138" y="2219"/>
                  </a:cubicBezTo>
                  <a:cubicBezTo>
                    <a:pt x="33797" y="2120"/>
                    <a:pt x="33505" y="2041"/>
                    <a:pt x="33215" y="1952"/>
                  </a:cubicBezTo>
                  <a:cubicBezTo>
                    <a:pt x="32762" y="1811"/>
                    <a:pt x="32355" y="1874"/>
                    <a:pt x="31978" y="2173"/>
                  </a:cubicBezTo>
                  <a:cubicBezTo>
                    <a:pt x="31160" y="2824"/>
                    <a:pt x="30234" y="3264"/>
                    <a:pt x="29244" y="3597"/>
                  </a:cubicBezTo>
                  <a:cubicBezTo>
                    <a:pt x="28227" y="3938"/>
                    <a:pt x="27200" y="4182"/>
                    <a:pt x="26127" y="4218"/>
                  </a:cubicBezTo>
                  <a:cubicBezTo>
                    <a:pt x="25719" y="4231"/>
                    <a:pt x="25303" y="4195"/>
                    <a:pt x="24906" y="4266"/>
                  </a:cubicBezTo>
                  <a:cubicBezTo>
                    <a:pt x="23478" y="4519"/>
                    <a:pt x="22094" y="4194"/>
                    <a:pt x="20704" y="3984"/>
                  </a:cubicBezTo>
                  <a:cubicBezTo>
                    <a:pt x="19966" y="3871"/>
                    <a:pt x="19249" y="3618"/>
                    <a:pt x="18510" y="3501"/>
                  </a:cubicBezTo>
                  <a:cubicBezTo>
                    <a:pt x="18020" y="3424"/>
                    <a:pt x="17493" y="3389"/>
                    <a:pt x="17013" y="3487"/>
                  </a:cubicBezTo>
                  <a:cubicBezTo>
                    <a:pt x="15567" y="3780"/>
                    <a:pt x="14139" y="4158"/>
                    <a:pt x="12945" y="5104"/>
                  </a:cubicBezTo>
                  <a:cubicBezTo>
                    <a:pt x="12804" y="5216"/>
                    <a:pt x="12615" y="5267"/>
                    <a:pt x="12446" y="5341"/>
                  </a:cubicBezTo>
                  <a:cubicBezTo>
                    <a:pt x="12032" y="5525"/>
                    <a:pt x="11958" y="5619"/>
                    <a:pt x="11810" y="6120"/>
                  </a:cubicBezTo>
                  <a:cubicBezTo>
                    <a:pt x="12329" y="6230"/>
                    <a:pt x="12847" y="6417"/>
                    <a:pt x="13370" y="6438"/>
                  </a:cubicBezTo>
                  <a:cubicBezTo>
                    <a:pt x="14672" y="6487"/>
                    <a:pt x="15891" y="6873"/>
                    <a:pt x="17104" y="7277"/>
                  </a:cubicBezTo>
                  <a:cubicBezTo>
                    <a:pt x="18286" y="7671"/>
                    <a:pt x="19452" y="8102"/>
                    <a:pt x="20698" y="8261"/>
                  </a:cubicBezTo>
                  <a:cubicBezTo>
                    <a:pt x="21317" y="8341"/>
                    <a:pt x="21924" y="8502"/>
                    <a:pt x="22543" y="8576"/>
                  </a:cubicBezTo>
                  <a:cubicBezTo>
                    <a:pt x="23412" y="8678"/>
                    <a:pt x="24289" y="8732"/>
                    <a:pt x="25162" y="8813"/>
                  </a:cubicBezTo>
                  <a:cubicBezTo>
                    <a:pt x="25828" y="8873"/>
                    <a:pt x="26480" y="8781"/>
                    <a:pt x="27099" y="8560"/>
                  </a:cubicBezTo>
                  <a:cubicBezTo>
                    <a:pt x="27895" y="8277"/>
                    <a:pt x="28666" y="7929"/>
                    <a:pt x="29450" y="7617"/>
                  </a:cubicBezTo>
                  <a:cubicBezTo>
                    <a:pt x="29616" y="7551"/>
                    <a:pt x="29787" y="7431"/>
                    <a:pt x="29976" y="7572"/>
                  </a:cubicBezTo>
                  <a:cubicBezTo>
                    <a:pt x="29991" y="7792"/>
                    <a:pt x="29837" y="7932"/>
                    <a:pt x="29693" y="8025"/>
                  </a:cubicBezTo>
                  <a:cubicBezTo>
                    <a:pt x="29142" y="8382"/>
                    <a:pt x="28601" y="8772"/>
                    <a:pt x="28006" y="9032"/>
                  </a:cubicBezTo>
                  <a:cubicBezTo>
                    <a:pt x="27350" y="9318"/>
                    <a:pt x="26651" y="9571"/>
                    <a:pt x="25947" y="9669"/>
                  </a:cubicBezTo>
                  <a:cubicBezTo>
                    <a:pt x="24480" y="9873"/>
                    <a:pt x="23015" y="9617"/>
                    <a:pt x="21565" y="9400"/>
                  </a:cubicBezTo>
                  <a:cubicBezTo>
                    <a:pt x="20710" y="9271"/>
                    <a:pt x="19876" y="9002"/>
                    <a:pt x="19036" y="8787"/>
                  </a:cubicBezTo>
                  <a:cubicBezTo>
                    <a:pt x="18190" y="8570"/>
                    <a:pt x="17346" y="8352"/>
                    <a:pt x="16508" y="8112"/>
                  </a:cubicBezTo>
                  <a:cubicBezTo>
                    <a:pt x="15968" y="7958"/>
                    <a:pt x="15477" y="7667"/>
                    <a:pt x="14914" y="7563"/>
                  </a:cubicBezTo>
                  <a:cubicBezTo>
                    <a:pt x="14364" y="7461"/>
                    <a:pt x="13788" y="7425"/>
                    <a:pt x="13297" y="7103"/>
                  </a:cubicBezTo>
                  <a:cubicBezTo>
                    <a:pt x="13246" y="7070"/>
                    <a:pt x="13179" y="7056"/>
                    <a:pt x="13118" y="7049"/>
                  </a:cubicBezTo>
                  <a:cubicBezTo>
                    <a:pt x="12499" y="6986"/>
                    <a:pt x="11880" y="6930"/>
                    <a:pt x="11261" y="6866"/>
                  </a:cubicBezTo>
                  <a:cubicBezTo>
                    <a:pt x="10921" y="6832"/>
                    <a:pt x="10660" y="6953"/>
                    <a:pt x="10432" y="7207"/>
                  </a:cubicBezTo>
                  <a:cubicBezTo>
                    <a:pt x="9931" y="7767"/>
                    <a:pt x="9412" y="8308"/>
                    <a:pt x="8909" y="8864"/>
                  </a:cubicBezTo>
                  <a:cubicBezTo>
                    <a:pt x="8805" y="8979"/>
                    <a:pt x="8732" y="9124"/>
                    <a:pt x="8658" y="9262"/>
                  </a:cubicBezTo>
                  <a:cubicBezTo>
                    <a:pt x="8590" y="9388"/>
                    <a:pt x="8402" y="9462"/>
                    <a:pt x="8494" y="9709"/>
                  </a:cubicBezTo>
                  <a:cubicBezTo>
                    <a:pt x="8598" y="9760"/>
                    <a:pt x="8732" y="9829"/>
                    <a:pt x="8869" y="9895"/>
                  </a:cubicBezTo>
                  <a:cubicBezTo>
                    <a:pt x="9235" y="10071"/>
                    <a:pt x="9608" y="10238"/>
                    <a:pt x="9972" y="10421"/>
                  </a:cubicBezTo>
                  <a:cubicBezTo>
                    <a:pt x="10643" y="10759"/>
                    <a:pt x="11310" y="11108"/>
                    <a:pt x="11981" y="11448"/>
                  </a:cubicBezTo>
                  <a:cubicBezTo>
                    <a:pt x="12570" y="11746"/>
                    <a:pt x="13195" y="11965"/>
                    <a:pt x="13841" y="12100"/>
                  </a:cubicBezTo>
                  <a:cubicBezTo>
                    <a:pt x="15099" y="12363"/>
                    <a:pt x="16358" y="12630"/>
                    <a:pt x="17611" y="12917"/>
                  </a:cubicBezTo>
                  <a:cubicBezTo>
                    <a:pt x="18624" y="13149"/>
                    <a:pt x="19645" y="13346"/>
                    <a:pt x="20684" y="13263"/>
                  </a:cubicBezTo>
                  <a:cubicBezTo>
                    <a:pt x="22059" y="13155"/>
                    <a:pt x="23433" y="13021"/>
                    <a:pt x="24797" y="12825"/>
                  </a:cubicBezTo>
                  <a:cubicBezTo>
                    <a:pt x="25541" y="12718"/>
                    <a:pt x="26272" y="12528"/>
                    <a:pt x="26976" y="12262"/>
                  </a:cubicBezTo>
                  <a:cubicBezTo>
                    <a:pt x="28147" y="11820"/>
                    <a:pt x="29297" y="11319"/>
                    <a:pt x="30390" y="10698"/>
                  </a:cubicBezTo>
                  <a:cubicBezTo>
                    <a:pt x="30989" y="10357"/>
                    <a:pt x="31585" y="10010"/>
                    <a:pt x="32190" y="9678"/>
                  </a:cubicBezTo>
                  <a:cubicBezTo>
                    <a:pt x="32991" y="9238"/>
                    <a:pt x="33746" y="8726"/>
                    <a:pt x="34394" y="8090"/>
                  </a:cubicBezTo>
                  <a:cubicBezTo>
                    <a:pt x="35042" y="7454"/>
                    <a:pt x="35610" y="6742"/>
                    <a:pt x="36210" y="6061"/>
                  </a:cubicBezTo>
                  <a:cubicBezTo>
                    <a:pt x="36687" y="5520"/>
                    <a:pt x="37158" y="4975"/>
                    <a:pt x="37635" y="4434"/>
                  </a:cubicBezTo>
                  <a:cubicBezTo>
                    <a:pt x="37871" y="4165"/>
                    <a:pt x="38151" y="3970"/>
                    <a:pt x="38519" y="3954"/>
                  </a:cubicBezTo>
                  <a:cubicBezTo>
                    <a:pt x="38631" y="3948"/>
                    <a:pt x="38774" y="3928"/>
                    <a:pt x="38813" y="4124"/>
                  </a:cubicBezTo>
                  <a:cubicBezTo>
                    <a:pt x="38773" y="4184"/>
                    <a:pt x="38732" y="4272"/>
                    <a:pt x="38669" y="4331"/>
                  </a:cubicBezTo>
                  <a:cubicBezTo>
                    <a:pt x="38069" y="4882"/>
                    <a:pt x="37424" y="5387"/>
                    <a:pt x="36997" y="6101"/>
                  </a:cubicBezTo>
                  <a:cubicBezTo>
                    <a:pt x="36978" y="6127"/>
                    <a:pt x="36957" y="6150"/>
                    <a:pt x="36933" y="6172"/>
                  </a:cubicBezTo>
                  <a:cubicBezTo>
                    <a:pt x="36414" y="6715"/>
                    <a:pt x="35859" y="7229"/>
                    <a:pt x="35384" y="7809"/>
                  </a:cubicBezTo>
                  <a:cubicBezTo>
                    <a:pt x="34574" y="8796"/>
                    <a:pt x="33571" y="9541"/>
                    <a:pt x="32481" y="10161"/>
                  </a:cubicBezTo>
                  <a:cubicBezTo>
                    <a:pt x="31230" y="10874"/>
                    <a:pt x="29967" y="11563"/>
                    <a:pt x="28649" y="12160"/>
                  </a:cubicBezTo>
                  <a:cubicBezTo>
                    <a:pt x="27145" y="12841"/>
                    <a:pt x="25618" y="13335"/>
                    <a:pt x="23969" y="13456"/>
                  </a:cubicBezTo>
                  <a:cubicBezTo>
                    <a:pt x="23313" y="13503"/>
                    <a:pt x="22662" y="13616"/>
                    <a:pt x="22007" y="13680"/>
                  </a:cubicBezTo>
                  <a:cubicBezTo>
                    <a:pt x="21509" y="13728"/>
                    <a:pt x="21003" y="13802"/>
                    <a:pt x="20509" y="13762"/>
                  </a:cubicBezTo>
                  <a:cubicBezTo>
                    <a:pt x="19419" y="13674"/>
                    <a:pt x="18322" y="13629"/>
                    <a:pt x="17247" y="13377"/>
                  </a:cubicBezTo>
                  <a:cubicBezTo>
                    <a:pt x="15905" y="13062"/>
                    <a:pt x="14549" y="12807"/>
                    <a:pt x="13211" y="12484"/>
                  </a:cubicBezTo>
                  <a:cubicBezTo>
                    <a:pt x="12698" y="12360"/>
                    <a:pt x="12209" y="12129"/>
                    <a:pt x="11716" y="11929"/>
                  </a:cubicBezTo>
                  <a:cubicBezTo>
                    <a:pt x="10616" y="11484"/>
                    <a:pt x="9437" y="11251"/>
                    <a:pt x="8381" y="10683"/>
                  </a:cubicBezTo>
                  <a:cubicBezTo>
                    <a:pt x="8197" y="10583"/>
                    <a:pt x="7960" y="10582"/>
                    <a:pt x="7773" y="10540"/>
                  </a:cubicBezTo>
                  <a:cubicBezTo>
                    <a:pt x="7690" y="10594"/>
                    <a:pt x="7625" y="10616"/>
                    <a:pt x="7586" y="10662"/>
                  </a:cubicBezTo>
                  <a:cubicBezTo>
                    <a:pt x="6662" y="11767"/>
                    <a:pt x="5969" y="13049"/>
                    <a:pt x="4991" y="14116"/>
                  </a:cubicBezTo>
                  <a:cubicBezTo>
                    <a:pt x="4879" y="14238"/>
                    <a:pt x="4808" y="14453"/>
                    <a:pt x="4980" y="14670"/>
                  </a:cubicBezTo>
                  <a:cubicBezTo>
                    <a:pt x="5605" y="14862"/>
                    <a:pt x="6261" y="15069"/>
                    <a:pt x="6919" y="15265"/>
                  </a:cubicBezTo>
                  <a:cubicBezTo>
                    <a:pt x="8329" y="15686"/>
                    <a:pt x="9739" y="16101"/>
                    <a:pt x="11149" y="16521"/>
                  </a:cubicBezTo>
                  <a:cubicBezTo>
                    <a:pt x="11239" y="16547"/>
                    <a:pt x="11325" y="16589"/>
                    <a:pt x="11410" y="16628"/>
                  </a:cubicBezTo>
                  <a:cubicBezTo>
                    <a:pt x="12097" y="16943"/>
                    <a:pt x="12804" y="17175"/>
                    <a:pt x="13567" y="17247"/>
                  </a:cubicBezTo>
                  <a:cubicBezTo>
                    <a:pt x="13902" y="17279"/>
                    <a:pt x="14226" y="17424"/>
                    <a:pt x="14560" y="17500"/>
                  </a:cubicBezTo>
                  <a:cubicBezTo>
                    <a:pt x="14927" y="17582"/>
                    <a:pt x="15294" y="17677"/>
                    <a:pt x="15667" y="17708"/>
                  </a:cubicBezTo>
                  <a:cubicBezTo>
                    <a:pt x="16384" y="17769"/>
                    <a:pt x="17105" y="17783"/>
                    <a:pt x="17825" y="17826"/>
                  </a:cubicBezTo>
                  <a:cubicBezTo>
                    <a:pt x="18665" y="17876"/>
                    <a:pt x="19504" y="18007"/>
                    <a:pt x="20347" y="17863"/>
                  </a:cubicBezTo>
                  <a:cubicBezTo>
                    <a:pt x="21257" y="18028"/>
                    <a:pt x="22160" y="17851"/>
                    <a:pt x="23057" y="17757"/>
                  </a:cubicBezTo>
                  <a:cubicBezTo>
                    <a:pt x="23543" y="17706"/>
                    <a:pt x="24038" y="17606"/>
                    <a:pt x="24523" y="17497"/>
                  </a:cubicBezTo>
                  <a:cubicBezTo>
                    <a:pt x="24979" y="17396"/>
                    <a:pt x="25426" y="17246"/>
                    <a:pt x="25876" y="17117"/>
                  </a:cubicBezTo>
                  <a:cubicBezTo>
                    <a:pt x="26357" y="16977"/>
                    <a:pt x="26852" y="16871"/>
                    <a:pt x="27317" y="16690"/>
                  </a:cubicBezTo>
                  <a:cubicBezTo>
                    <a:pt x="28366" y="16278"/>
                    <a:pt x="29385" y="15790"/>
                    <a:pt x="30362" y="15229"/>
                  </a:cubicBezTo>
                  <a:cubicBezTo>
                    <a:pt x="30741" y="15011"/>
                    <a:pt x="31096" y="14751"/>
                    <a:pt x="31454" y="14501"/>
                  </a:cubicBezTo>
                  <a:cubicBezTo>
                    <a:pt x="32225" y="13964"/>
                    <a:pt x="32972" y="13401"/>
                    <a:pt x="33639" y="12732"/>
                  </a:cubicBezTo>
                  <a:cubicBezTo>
                    <a:pt x="34965" y="11403"/>
                    <a:pt x="36242" y="10018"/>
                    <a:pt x="37892" y="9052"/>
                  </a:cubicBezTo>
                  <a:cubicBezTo>
                    <a:pt x="38787" y="8528"/>
                    <a:pt x="39664" y="8001"/>
                    <a:pt x="40716" y="7846"/>
                  </a:cubicBezTo>
                  <a:cubicBezTo>
                    <a:pt x="41265" y="7764"/>
                    <a:pt x="41771" y="7832"/>
                    <a:pt x="42248" y="8107"/>
                  </a:cubicBezTo>
                  <a:cubicBezTo>
                    <a:pt x="42286" y="8129"/>
                    <a:pt x="42288" y="8215"/>
                    <a:pt x="42320" y="8314"/>
                  </a:cubicBezTo>
                  <a:cubicBezTo>
                    <a:pt x="41945" y="8349"/>
                    <a:pt x="41577" y="8375"/>
                    <a:pt x="41212" y="8422"/>
                  </a:cubicBezTo>
                  <a:cubicBezTo>
                    <a:pt x="40462" y="8520"/>
                    <a:pt x="39729" y="8678"/>
                    <a:pt x="39085" y="9107"/>
                  </a:cubicBezTo>
                  <a:cubicBezTo>
                    <a:pt x="37863" y="9922"/>
                    <a:pt x="36646" y="10738"/>
                    <a:pt x="35591" y="11777"/>
                  </a:cubicBezTo>
                  <a:cubicBezTo>
                    <a:pt x="35235" y="12128"/>
                    <a:pt x="34883" y="12481"/>
                    <a:pt x="34541" y="12848"/>
                  </a:cubicBezTo>
                  <a:cubicBezTo>
                    <a:pt x="33966" y="13465"/>
                    <a:pt x="33360" y="14072"/>
                    <a:pt x="32678" y="14560"/>
                  </a:cubicBezTo>
                  <a:cubicBezTo>
                    <a:pt x="31712" y="15251"/>
                    <a:pt x="30803" y="16031"/>
                    <a:pt x="29698" y="16523"/>
                  </a:cubicBezTo>
                  <a:cubicBezTo>
                    <a:pt x="29331" y="16687"/>
                    <a:pt x="28979" y="16898"/>
                    <a:pt x="28597" y="17040"/>
                  </a:cubicBezTo>
                  <a:cubicBezTo>
                    <a:pt x="28274" y="17158"/>
                    <a:pt x="27963" y="17311"/>
                    <a:pt x="27635" y="17415"/>
                  </a:cubicBezTo>
                  <a:cubicBezTo>
                    <a:pt x="26802" y="17677"/>
                    <a:pt x="26013" y="18077"/>
                    <a:pt x="25142" y="18225"/>
                  </a:cubicBezTo>
                  <a:cubicBezTo>
                    <a:pt x="24709" y="18298"/>
                    <a:pt x="24280" y="18386"/>
                    <a:pt x="23847" y="18455"/>
                  </a:cubicBezTo>
                  <a:cubicBezTo>
                    <a:pt x="23016" y="18586"/>
                    <a:pt x="22186" y="18751"/>
                    <a:pt x="21349" y="18820"/>
                  </a:cubicBezTo>
                  <a:cubicBezTo>
                    <a:pt x="20670" y="18877"/>
                    <a:pt x="19980" y="18827"/>
                    <a:pt x="19295" y="18803"/>
                  </a:cubicBezTo>
                  <a:cubicBezTo>
                    <a:pt x="18644" y="18780"/>
                    <a:pt x="17993" y="18735"/>
                    <a:pt x="17344" y="18685"/>
                  </a:cubicBezTo>
                  <a:cubicBezTo>
                    <a:pt x="16688" y="18635"/>
                    <a:pt x="16028" y="18597"/>
                    <a:pt x="15379" y="18498"/>
                  </a:cubicBezTo>
                  <a:cubicBezTo>
                    <a:pt x="14704" y="18396"/>
                    <a:pt x="14034" y="18247"/>
                    <a:pt x="13371" y="18083"/>
                  </a:cubicBezTo>
                  <a:cubicBezTo>
                    <a:pt x="12709" y="17921"/>
                    <a:pt x="12064" y="17702"/>
                    <a:pt x="11424" y="17450"/>
                  </a:cubicBezTo>
                  <a:cubicBezTo>
                    <a:pt x="10673" y="17153"/>
                    <a:pt x="9866" y="17000"/>
                    <a:pt x="9090" y="16760"/>
                  </a:cubicBezTo>
                  <a:cubicBezTo>
                    <a:pt x="7713" y="16335"/>
                    <a:pt x="6342" y="15893"/>
                    <a:pt x="4968" y="15454"/>
                  </a:cubicBezTo>
                  <a:cubicBezTo>
                    <a:pt x="4880" y="15426"/>
                    <a:pt x="4799" y="15372"/>
                    <a:pt x="4710" y="15342"/>
                  </a:cubicBezTo>
                  <a:cubicBezTo>
                    <a:pt x="4474" y="15264"/>
                    <a:pt x="4261" y="15326"/>
                    <a:pt x="4129" y="15524"/>
                  </a:cubicBezTo>
                  <a:cubicBezTo>
                    <a:pt x="4023" y="15678"/>
                    <a:pt x="3930" y="15842"/>
                    <a:pt x="3851" y="16013"/>
                  </a:cubicBezTo>
                  <a:cubicBezTo>
                    <a:pt x="3554" y="16668"/>
                    <a:pt x="3258" y="17325"/>
                    <a:pt x="2977" y="17989"/>
                  </a:cubicBezTo>
                  <a:cubicBezTo>
                    <a:pt x="2844" y="18301"/>
                    <a:pt x="2706" y="18617"/>
                    <a:pt x="2679" y="19005"/>
                  </a:cubicBezTo>
                  <a:cubicBezTo>
                    <a:pt x="2858" y="19078"/>
                    <a:pt x="3028" y="19149"/>
                    <a:pt x="3199" y="19216"/>
                  </a:cubicBezTo>
                  <a:cubicBezTo>
                    <a:pt x="4074" y="19564"/>
                    <a:pt x="4957" y="19887"/>
                    <a:pt x="5755" y="20399"/>
                  </a:cubicBezTo>
                  <a:cubicBezTo>
                    <a:pt x="6465" y="20854"/>
                    <a:pt x="7215" y="21255"/>
                    <a:pt x="7877" y="21768"/>
                  </a:cubicBezTo>
                  <a:cubicBezTo>
                    <a:pt x="8280" y="22080"/>
                    <a:pt x="8714" y="22298"/>
                    <a:pt x="9146" y="22545"/>
                  </a:cubicBezTo>
                  <a:cubicBezTo>
                    <a:pt x="10465" y="23297"/>
                    <a:pt x="11929" y="23639"/>
                    <a:pt x="13371" y="24016"/>
                  </a:cubicBezTo>
                  <a:cubicBezTo>
                    <a:pt x="14489" y="24309"/>
                    <a:pt x="15640" y="24481"/>
                    <a:pt x="16743" y="24833"/>
                  </a:cubicBezTo>
                  <a:cubicBezTo>
                    <a:pt x="17285" y="25005"/>
                    <a:pt x="17829" y="25101"/>
                    <a:pt x="18399" y="25150"/>
                  </a:cubicBezTo>
                  <a:cubicBezTo>
                    <a:pt x="19237" y="25224"/>
                    <a:pt x="20065" y="25407"/>
                    <a:pt x="20896" y="25545"/>
                  </a:cubicBezTo>
                  <a:cubicBezTo>
                    <a:pt x="21173" y="25591"/>
                    <a:pt x="21449" y="25642"/>
                    <a:pt x="21726" y="25689"/>
                  </a:cubicBezTo>
                  <a:cubicBezTo>
                    <a:pt x="22500" y="25821"/>
                    <a:pt x="23295" y="25642"/>
                    <a:pt x="24062" y="25857"/>
                  </a:cubicBezTo>
                  <a:cubicBezTo>
                    <a:pt x="24492" y="25742"/>
                    <a:pt x="24947" y="25903"/>
                    <a:pt x="25360" y="25799"/>
                  </a:cubicBezTo>
                  <a:cubicBezTo>
                    <a:pt x="25997" y="25636"/>
                    <a:pt x="26690" y="25755"/>
                    <a:pt x="27280" y="25397"/>
                  </a:cubicBezTo>
                  <a:cubicBezTo>
                    <a:pt x="28033" y="25306"/>
                    <a:pt x="28735" y="25056"/>
                    <a:pt x="29431" y="24767"/>
                  </a:cubicBezTo>
                  <a:cubicBezTo>
                    <a:pt x="29806" y="24612"/>
                    <a:pt x="30197" y="24491"/>
                    <a:pt x="30586" y="24371"/>
                  </a:cubicBezTo>
                  <a:cubicBezTo>
                    <a:pt x="30686" y="24340"/>
                    <a:pt x="30832" y="24305"/>
                    <a:pt x="30884" y="24497"/>
                  </a:cubicBezTo>
                  <a:cubicBezTo>
                    <a:pt x="30839" y="24564"/>
                    <a:pt x="30805" y="24660"/>
                    <a:pt x="30737" y="24715"/>
                  </a:cubicBezTo>
                  <a:cubicBezTo>
                    <a:pt x="30058" y="25281"/>
                    <a:pt x="29345" y="25782"/>
                    <a:pt x="28456" y="25971"/>
                  </a:cubicBezTo>
                  <a:cubicBezTo>
                    <a:pt x="28120" y="26043"/>
                    <a:pt x="27798" y="26177"/>
                    <a:pt x="27463" y="26253"/>
                  </a:cubicBezTo>
                  <a:cubicBezTo>
                    <a:pt x="26759" y="26407"/>
                    <a:pt x="26058" y="26596"/>
                    <a:pt x="25345" y="26667"/>
                  </a:cubicBezTo>
                  <a:cubicBezTo>
                    <a:pt x="24727" y="26729"/>
                    <a:pt x="24095" y="26637"/>
                    <a:pt x="23470" y="26634"/>
                  </a:cubicBezTo>
                  <a:cubicBezTo>
                    <a:pt x="22871" y="26632"/>
                    <a:pt x="22286" y="26590"/>
                    <a:pt x="21701" y="26440"/>
                  </a:cubicBezTo>
                  <a:cubicBezTo>
                    <a:pt x="21309" y="26341"/>
                    <a:pt x="20898" y="26312"/>
                    <a:pt x="20493" y="26281"/>
                  </a:cubicBezTo>
                  <a:cubicBezTo>
                    <a:pt x="18959" y="26167"/>
                    <a:pt x="17457" y="25844"/>
                    <a:pt x="15952" y="25557"/>
                  </a:cubicBezTo>
                  <a:cubicBezTo>
                    <a:pt x="15399" y="25452"/>
                    <a:pt x="14864" y="25259"/>
                    <a:pt x="14318" y="25122"/>
                  </a:cubicBezTo>
                  <a:cubicBezTo>
                    <a:pt x="13167" y="24832"/>
                    <a:pt x="12012" y="24569"/>
                    <a:pt x="10875" y="24213"/>
                  </a:cubicBezTo>
                  <a:cubicBezTo>
                    <a:pt x="9777" y="23868"/>
                    <a:pt x="8818" y="23316"/>
                    <a:pt x="7890" y="22672"/>
                  </a:cubicBezTo>
                  <a:cubicBezTo>
                    <a:pt x="7225" y="22211"/>
                    <a:pt x="6439" y="21927"/>
                    <a:pt x="5880" y="21308"/>
                  </a:cubicBezTo>
                  <a:cubicBezTo>
                    <a:pt x="5861" y="21287"/>
                    <a:pt x="5826" y="21280"/>
                    <a:pt x="5797" y="21264"/>
                  </a:cubicBezTo>
                  <a:cubicBezTo>
                    <a:pt x="4788" y="20696"/>
                    <a:pt x="3807" y="20072"/>
                    <a:pt x="2704" y="19689"/>
                  </a:cubicBezTo>
                  <a:cubicBezTo>
                    <a:pt x="2566" y="19642"/>
                    <a:pt x="2424" y="19602"/>
                    <a:pt x="2265" y="19554"/>
                  </a:cubicBezTo>
                  <a:cubicBezTo>
                    <a:pt x="2039" y="20028"/>
                    <a:pt x="1872" y="20454"/>
                    <a:pt x="1904" y="20935"/>
                  </a:cubicBezTo>
                  <a:cubicBezTo>
                    <a:pt x="2131" y="21090"/>
                    <a:pt x="2347" y="21218"/>
                    <a:pt x="2542" y="21376"/>
                  </a:cubicBezTo>
                  <a:cubicBezTo>
                    <a:pt x="3130" y="21852"/>
                    <a:pt x="3664" y="22382"/>
                    <a:pt x="3991" y="23077"/>
                  </a:cubicBezTo>
                  <a:cubicBezTo>
                    <a:pt x="4272" y="23674"/>
                    <a:pt x="4421" y="24318"/>
                    <a:pt x="4528" y="24967"/>
                  </a:cubicBezTo>
                  <a:cubicBezTo>
                    <a:pt x="4561" y="25173"/>
                    <a:pt x="4542" y="25426"/>
                    <a:pt x="4446" y="25604"/>
                  </a:cubicBezTo>
                  <a:cubicBezTo>
                    <a:pt x="4122" y="26210"/>
                    <a:pt x="3775" y="26786"/>
                    <a:pt x="3149" y="27178"/>
                  </a:cubicBezTo>
                  <a:cubicBezTo>
                    <a:pt x="2572" y="27543"/>
                    <a:pt x="2077" y="28040"/>
                    <a:pt x="1550" y="28482"/>
                  </a:cubicBezTo>
                  <a:cubicBezTo>
                    <a:pt x="966" y="28972"/>
                    <a:pt x="1049" y="29553"/>
                    <a:pt x="1291" y="30173"/>
                  </a:cubicBezTo>
                  <a:cubicBezTo>
                    <a:pt x="1846" y="30036"/>
                    <a:pt x="2358" y="29902"/>
                    <a:pt x="2873" y="29786"/>
                  </a:cubicBezTo>
                  <a:cubicBezTo>
                    <a:pt x="3023" y="29753"/>
                    <a:pt x="3183" y="29764"/>
                    <a:pt x="3339" y="29775"/>
                  </a:cubicBezTo>
                  <a:cubicBezTo>
                    <a:pt x="3377" y="29777"/>
                    <a:pt x="3416" y="29856"/>
                    <a:pt x="3443" y="29906"/>
                  </a:cubicBezTo>
                  <a:cubicBezTo>
                    <a:pt x="3456" y="29928"/>
                    <a:pt x="3453" y="29980"/>
                    <a:pt x="3438" y="29994"/>
                  </a:cubicBezTo>
                  <a:cubicBezTo>
                    <a:pt x="3323" y="30098"/>
                    <a:pt x="3219" y="30233"/>
                    <a:pt x="3082" y="30291"/>
                  </a:cubicBezTo>
                  <a:cubicBezTo>
                    <a:pt x="2650" y="30473"/>
                    <a:pt x="2206" y="30621"/>
                    <a:pt x="1769" y="30791"/>
                  </a:cubicBezTo>
                  <a:cubicBezTo>
                    <a:pt x="1631" y="30844"/>
                    <a:pt x="1503" y="30923"/>
                    <a:pt x="1356" y="31000"/>
                  </a:cubicBezTo>
                  <a:cubicBezTo>
                    <a:pt x="1431" y="31351"/>
                    <a:pt x="1539" y="31649"/>
                    <a:pt x="1552" y="31952"/>
                  </a:cubicBezTo>
                  <a:cubicBezTo>
                    <a:pt x="1574" y="32460"/>
                    <a:pt x="1725" y="32934"/>
                    <a:pt x="1836" y="33421"/>
                  </a:cubicBezTo>
                  <a:cubicBezTo>
                    <a:pt x="1907" y="33724"/>
                    <a:pt x="1932" y="34037"/>
                    <a:pt x="1996" y="34342"/>
                  </a:cubicBezTo>
                  <a:cubicBezTo>
                    <a:pt x="2033" y="34514"/>
                    <a:pt x="2057" y="34710"/>
                    <a:pt x="2307" y="34793"/>
                  </a:cubicBezTo>
                  <a:cubicBezTo>
                    <a:pt x="2421" y="34728"/>
                    <a:pt x="2562" y="34662"/>
                    <a:pt x="2684" y="34570"/>
                  </a:cubicBezTo>
                  <a:cubicBezTo>
                    <a:pt x="3734" y="33776"/>
                    <a:pt x="4888" y="33259"/>
                    <a:pt x="6225" y="33226"/>
                  </a:cubicBezTo>
                  <a:cubicBezTo>
                    <a:pt x="6821" y="33210"/>
                    <a:pt x="7417" y="33227"/>
                    <a:pt x="8013" y="33212"/>
                  </a:cubicBezTo>
                  <a:cubicBezTo>
                    <a:pt x="8968" y="33187"/>
                    <a:pt x="9880" y="33373"/>
                    <a:pt x="10768" y="33709"/>
                  </a:cubicBezTo>
                  <a:cubicBezTo>
                    <a:pt x="11207" y="33875"/>
                    <a:pt x="11655" y="34022"/>
                    <a:pt x="12080" y="34214"/>
                  </a:cubicBezTo>
                  <a:cubicBezTo>
                    <a:pt x="13221" y="34729"/>
                    <a:pt x="14413" y="35143"/>
                    <a:pt x="15391" y="35973"/>
                  </a:cubicBezTo>
                  <a:cubicBezTo>
                    <a:pt x="15675" y="36215"/>
                    <a:pt x="16025" y="36376"/>
                    <a:pt x="16334" y="36591"/>
                  </a:cubicBezTo>
                  <a:cubicBezTo>
                    <a:pt x="16536" y="36731"/>
                    <a:pt x="16747" y="36877"/>
                    <a:pt x="16900" y="37065"/>
                  </a:cubicBezTo>
                  <a:cubicBezTo>
                    <a:pt x="17399" y="37671"/>
                    <a:pt x="17884" y="38287"/>
                    <a:pt x="18353" y="38916"/>
                  </a:cubicBezTo>
                  <a:cubicBezTo>
                    <a:pt x="18880" y="39618"/>
                    <a:pt x="19370" y="40345"/>
                    <a:pt x="19725" y="41154"/>
                  </a:cubicBezTo>
                  <a:cubicBezTo>
                    <a:pt x="19887" y="41525"/>
                    <a:pt x="20086" y="41892"/>
                    <a:pt x="19987" y="42323"/>
                  </a:cubicBezTo>
                  <a:close/>
                  <a:moveTo>
                    <a:pt x="45446" y="47538"/>
                  </a:moveTo>
                  <a:cubicBezTo>
                    <a:pt x="45983" y="47261"/>
                    <a:pt x="46336" y="46818"/>
                    <a:pt x="46686" y="46377"/>
                  </a:cubicBezTo>
                  <a:cubicBezTo>
                    <a:pt x="46771" y="46269"/>
                    <a:pt x="46793" y="46111"/>
                    <a:pt x="46847" y="45970"/>
                  </a:cubicBezTo>
                  <a:cubicBezTo>
                    <a:pt x="46689" y="45879"/>
                    <a:pt x="46581" y="45819"/>
                    <a:pt x="46474" y="45755"/>
                  </a:cubicBezTo>
                  <a:cubicBezTo>
                    <a:pt x="45695" y="45293"/>
                    <a:pt x="44880" y="45033"/>
                    <a:pt x="43960" y="45266"/>
                  </a:cubicBezTo>
                  <a:cubicBezTo>
                    <a:pt x="43752" y="45319"/>
                    <a:pt x="43524" y="45310"/>
                    <a:pt x="43306" y="45307"/>
                  </a:cubicBezTo>
                  <a:cubicBezTo>
                    <a:pt x="43223" y="45307"/>
                    <a:pt x="43141" y="45242"/>
                    <a:pt x="43010" y="45187"/>
                  </a:cubicBezTo>
                  <a:cubicBezTo>
                    <a:pt x="43087" y="45037"/>
                    <a:pt x="43121" y="44857"/>
                    <a:pt x="43228" y="44786"/>
                  </a:cubicBezTo>
                  <a:cubicBezTo>
                    <a:pt x="43405" y="44668"/>
                    <a:pt x="43623" y="44580"/>
                    <a:pt x="43833" y="44553"/>
                  </a:cubicBezTo>
                  <a:cubicBezTo>
                    <a:pt x="45013" y="44401"/>
                    <a:pt x="46154" y="44456"/>
                    <a:pt x="47120" y="45285"/>
                  </a:cubicBezTo>
                  <a:cubicBezTo>
                    <a:pt x="47160" y="45319"/>
                    <a:pt x="47231" y="45317"/>
                    <a:pt x="47320" y="45339"/>
                  </a:cubicBezTo>
                  <a:cubicBezTo>
                    <a:pt x="47680" y="44918"/>
                    <a:pt x="47897" y="44421"/>
                    <a:pt x="48061" y="43878"/>
                  </a:cubicBezTo>
                  <a:cubicBezTo>
                    <a:pt x="47613" y="43596"/>
                    <a:pt x="47216" y="43370"/>
                    <a:pt x="46709" y="43389"/>
                  </a:cubicBezTo>
                  <a:cubicBezTo>
                    <a:pt x="46499" y="43396"/>
                    <a:pt x="46283" y="43308"/>
                    <a:pt x="46074" y="43250"/>
                  </a:cubicBezTo>
                  <a:cubicBezTo>
                    <a:pt x="45194" y="43003"/>
                    <a:pt x="44295" y="42837"/>
                    <a:pt x="43385" y="42848"/>
                  </a:cubicBezTo>
                  <a:cubicBezTo>
                    <a:pt x="41844" y="42867"/>
                    <a:pt x="40525" y="43519"/>
                    <a:pt x="39382" y="44498"/>
                  </a:cubicBezTo>
                  <a:cubicBezTo>
                    <a:pt x="38570" y="45195"/>
                    <a:pt x="37959" y="46077"/>
                    <a:pt x="37451" y="47020"/>
                  </a:cubicBezTo>
                  <a:cubicBezTo>
                    <a:pt x="37347" y="47211"/>
                    <a:pt x="37249" y="47418"/>
                    <a:pt x="37208" y="47629"/>
                  </a:cubicBezTo>
                  <a:cubicBezTo>
                    <a:pt x="36807" y="49640"/>
                    <a:pt x="36866" y="50570"/>
                    <a:pt x="37498" y="52409"/>
                  </a:cubicBezTo>
                  <a:cubicBezTo>
                    <a:pt x="38004" y="52249"/>
                    <a:pt x="38501" y="52081"/>
                    <a:pt x="39027" y="51711"/>
                  </a:cubicBezTo>
                  <a:cubicBezTo>
                    <a:pt x="38744" y="51343"/>
                    <a:pt x="38627" y="50932"/>
                    <a:pt x="38633" y="50487"/>
                  </a:cubicBezTo>
                  <a:cubicBezTo>
                    <a:pt x="38657" y="48746"/>
                    <a:pt x="39321" y="47259"/>
                    <a:pt x="40427" y="45952"/>
                  </a:cubicBezTo>
                  <a:cubicBezTo>
                    <a:pt x="40624" y="45721"/>
                    <a:pt x="40904" y="45547"/>
                    <a:pt x="41174" y="45397"/>
                  </a:cubicBezTo>
                  <a:cubicBezTo>
                    <a:pt x="41411" y="45266"/>
                    <a:pt x="41661" y="45314"/>
                    <a:pt x="41875" y="45603"/>
                  </a:cubicBezTo>
                  <a:cubicBezTo>
                    <a:pt x="41740" y="45753"/>
                    <a:pt x="41629" y="45957"/>
                    <a:pt x="41458" y="46054"/>
                  </a:cubicBezTo>
                  <a:cubicBezTo>
                    <a:pt x="40966" y="46327"/>
                    <a:pt x="40673" y="46767"/>
                    <a:pt x="40393" y="47222"/>
                  </a:cubicBezTo>
                  <a:cubicBezTo>
                    <a:pt x="39999" y="47863"/>
                    <a:pt x="39749" y="48565"/>
                    <a:pt x="39482" y="49268"/>
                  </a:cubicBezTo>
                  <a:cubicBezTo>
                    <a:pt x="39246" y="49893"/>
                    <a:pt x="39245" y="50486"/>
                    <a:pt x="39328" y="51108"/>
                  </a:cubicBezTo>
                  <a:cubicBezTo>
                    <a:pt x="39348" y="51255"/>
                    <a:pt x="39366" y="51425"/>
                    <a:pt x="39616" y="51479"/>
                  </a:cubicBezTo>
                  <a:cubicBezTo>
                    <a:pt x="40163" y="51215"/>
                    <a:pt x="40778" y="50988"/>
                    <a:pt x="41286" y="50602"/>
                  </a:cubicBezTo>
                  <a:cubicBezTo>
                    <a:pt x="41297" y="50457"/>
                    <a:pt x="41316" y="50363"/>
                    <a:pt x="41307" y="50272"/>
                  </a:cubicBezTo>
                  <a:cubicBezTo>
                    <a:pt x="41214" y="49127"/>
                    <a:pt x="41796" y="48297"/>
                    <a:pt x="42595" y="47589"/>
                  </a:cubicBezTo>
                  <a:cubicBezTo>
                    <a:pt x="42851" y="47362"/>
                    <a:pt x="43181" y="47247"/>
                    <a:pt x="43539" y="47204"/>
                  </a:cubicBezTo>
                  <a:cubicBezTo>
                    <a:pt x="44210" y="47125"/>
                    <a:pt x="44843" y="47224"/>
                    <a:pt x="45446" y="47538"/>
                  </a:cubicBezTo>
                  <a:close/>
                  <a:moveTo>
                    <a:pt x="31451" y="1609"/>
                  </a:moveTo>
                  <a:cubicBezTo>
                    <a:pt x="31012" y="1518"/>
                    <a:pt x="30651" y="1267"/>
                    <a:pt x="30193" y="1348"/>
                  </a:cubicBezTo>
                  <a:cubicBezTo>
                    <a:pt x="30045" y="1374"/>
                    <a:pt x="29883" y="1315"/>
                    <a:pt x="29728" y="1295"/>
                  </a:cubicBezTo>
                  <a:cubicBezTo>
                    <a:pt x="29049" y="1207"/>
                    <a:pt x="28371" y="1109"/>
                    <a:pt x="27690" y="1037"/>
                  </a:cubicBezTo>
                  <a:cubicBezTo>
                    <a:pt x="27411" y="1007"/>
                    <a:pt x="27114" y="979"/>
                    <a:pt x="26849" y="1044"/>
                  </a:cubicBezTo>
                  <a:cubicBezTo>
                    <a:pt x="26386" y="1158"/>
                    <a:pt x="25926" y="1171"/>
                    <a:pt x="25455" y="1162"/>
                  </a:cubicBezTo>
                  <a:cubicBezTo>
                    <a:pt x="25176" y="1156"/>
                    <a:pt x="24895" y="1204"/>
                    <a:pt x="24616" y="1246"/>
                  </a:cubicBezTo>
                  <a:cubicBezTo>
                    <a:pt x="24123" y="1320"/>
                    <a:pt x="23638" y="1427"/>
                    <a:pt x="23128" y="1352"/>
                  </a:cubicBezTo>
                  <a:cubicBezTo>
                    <a:pt x="22889" y="1315"/>
                    <a:pt x="22626" y="1366"/>
                    <a:pt x="22386" y="1425"/>
                  </a:cubicBezTo>
                  <a:cubicBezTo>
                    <a:pt x="21720" y="1594"/>
                    <a:pt x="21066" y="1814"/>
                    <a:pt x="20363" y="1790"/>
                  </a:cubicBezTo>
                  <a:cubicBezTo>
                    <a:pt x="20242" y="1786"/>
                    <a:pt x="20117" y="1833"/>
                    <a:pt x="19996" y="1867"/>
                  </a:cubicBezTo>
                  <a:cubicBezTo>
                    <a:pt x="19184" y="2093"/>
                    <a:pt x="18372" y="2316"/>
                    <a:pt x="17563" y="2558"/>
                  </a:cubicBezTo>
                  <a:cubicBezTo>
                    <a:pt x="17451" y="2592"/>
                    <a:pt x="17256" y="2624"/>
                    <a:pt x="17318" y="2882"/>
                  </a:cubicBezTo>
                  <a:cubicBezTo>
                    <a:pt x="17881" y="2818"/>
                    <a:pt x="18432" y="2899"/>
                    <a:pt x="18978" y="3045"/>
                  </a:cubicBezTo>
                  <a:cubicBezTo>
                    <a:pt x="19488" y="3184"/>
                    <a:pt x="20001" y="3329"/>
                    <a:pt x="20522" y="3417"/>
                  </a:cubicBezTo>
                  <a:cubicBezTo>
                    <a:pt x="22099" y="3683"/>
                    <a:pt x="23683" y="3851"/>
                    <a:pt x="25286" y="3763"/>
                  </a:cubicBezTo>
                  <a:cubicBezTo>
                    <a:pt x="26919" y="3672"/>
                    <a:pt x="28504" y="3369"/>
                    <a:pt x="30002" y="2680"/>
                  </a:cubicBezTo>
                  <a:cubicBezTo>
                    <a:pt x="30592" y="2409"/>
                    <a:pt x="31026" y="2099"/>
                    <a:pt x="31451" y="1609"/>
                  </a:cubicBezTo>
                  <a:close/>
                  <a:moveTo>
                    <a:pt x="995" y="27756"/>
                  </a:moveTo>
                  <a:cubicBezTo>
                    <a:pt x="1616" y="27248"/>
                    <a:pt x="2147" y="26813"/>
                    <a:pt x="2680" y="26380"/>
                  </a:cubicBezTo>
                  <a:cubicBezTo>
                    <a:pt x="2850" y="26242"/>
                    <a:pt x="3031" y="26117"/>
                    <a:pt x="3196" y="25975"/>
                  </a:cubicBezTo>
                  <a:cubicBezTo>
                    <a:pt x="3628" y="25600"/>
                    <a:pt x="3847" y="25137"/>
                    <a:pt x="3741" y="24559"/>
                  </a:cubicBezTo>
                  <a:cubicBezTo>
                    <a:pt x="3512" y="23317"/>
                    <a:pt x="2974" y="22252"/>
                    <a:pt x="1958" y="21467"/>
                  </a:cubicBezTo>
                  <a:cubicBezTo>
                    <a:pt x="1898" y="21421"/>
                    <a:pt x="1795" y="21432"/>
                    <a:pt x="1717" y="21416"/>
                  </a:cubicBezTo>
                  <a:cubicBezTo>
                    <a:pt x="1138" y="22995"/>
                    <a:pt x="877" y="24508"/>
                    <a:pt x="862" y="27313"/>
                  </a:cubicBezTo>
                  <a:cubicBezTo>
                    <a:pt x="861" y="27426"/>
                    <a:pt x="928" y="27539"/>
                    <a:pt x="995" y="27756"/>
                  </a:cubicBezTo>
                  <a:close/>
                  <a:moveTo>
                    <a:pt x="41796" y="50082"/>
                  </a:moveTo>
                  <a:cubicBezTo>
                    <a:pt x="42364" y="49903"/>
                    <a:pt x="42718" y="49743"/>
                    <a:pt x="43041" y="49492"/>
                  </a:cubicBezTo>
                  <a:cubicBezTo>
                    <a:pt x="43578" y="49073"/>
                    <a:pt x="44139" y="48684"/>
                    <a:pt x="44695" y="48287"/>
                  </a:cubicBezTo>
                  <a:cubicBezTo>
                    <a:pt x="44817" y="48199"/>
                    <a:pt x="44840" y="48105"/>
                    <a:pt x="44758" y="47948"/>
                  </a:cubicBezTo>
                  <a:cubicBezTo>
                    <a:pt x="44250" y="47835"/>
                    <a:pt x="43730" y="47863"/>
                    <a:pt x="43217" y="48025"/>
                  </a:cubicBezTo>
                  <a:cubicBezTo>
                    <a:pt x="42878" y="48131"/>
                    <a:pt x="42604" y="48314"/>
                    <a:pt x="42455" y="48659"/>
                  </a:cubicBezTo>
                  <a:cubicBezTo>
                    <a:pt x="42270" y="49085"/>
                    <a:pt x="42067" y="49500"/>
                    <a:pt x="41796" y="500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6"/>
            <p:cNvSpPr/>
            <p:nvPr/>
          </p:nvSpPr>
          <p:spPr>
            <a:xfrm>
              <a:off x="2171700" y="1115525"/>
              <a:ext cx="457200" cy="348775"/>
            </a:xfrm>
            <a:custGeom>
              <a:avLst/>
              <a:gdLst/>
              <a:ahLst/>
              <a:cxnLst/>
              <a:rect l="l" t="t" r="r" b="b"/>
              <a:pathLst>
                <a:path w="18288" h="13951" extrusionOk="0">
                  <a:moveTo>
                    <a:pt x="251" y="10283"/>
                  </a:moveTo>
                  <a:cubicBezTo>
                    <a:pt x="1" y="10113"/>
                    <a:pt x="74" y="9920"/>
                    <a:pt x="155" y="9764"/>
                  </a:cubicBezTo>
                  <a:cubicBezTo>
                    <a:pt x="414" y="9263"/>
                    <a:pt x="706" y="8779"/>
                    <a:pt x="962" y="8277"/>
                  </a:cubicBezTo>
                  <a:cubicBezTo>
                    <a:pt x="1088" y="8030"/>
                    <a:pt x="1193" y="7763"/>
                    <a:pt x="1257" y="7493"/>
                  </a:cubicBezTo>
                  <a:cubicBezTo>
                    <a:pt x="1453" y="6629"/>
                    <a:pt x="1860" y="5871"/>
                    <a:pt x="2318" y="5116"/>
                  </a:cubicBezTo>
                  <a:cubicBezTo>
                    <a:pt x="3119" y="3791"/>
                    <a:pt x="4315" y="2884"/>
                    <a:pt x="5488" y="1945"/>
                  </a:cubicBezTo>
                  <a:cubicBezTo>
                    <a:pt x="6382" y="1229"/>
                    <a:pt x="7441" y="823"/>
                    <a:pt x="8491" y="415"/>
                  </a:cubicBezTo>
                  <a:cubicBezTo>
                    <a:pt x="8806" y="294"/>
                    <a:pt x="9160" y="262"/>
                    <a:pt x="9500" y="221"/>
                  </a:cubicBezTo>
                  <a:cubicBezTo>
                    <a:pt x="9842" y="178"/>
                    <a:pt x="10191" y="191"/>
                    <a:pt x="10533" y="151"/>
                  </a:cubicBezTo>
                  <a:cubicBezTo>
                    <a:pt x="11849" y="0"/>
                    <a:pt x="12991" y="444"/>
                    <a:pt x="14074" y="1139"/>
                  </a:cubicBezTo>
                  <a:cubicBezTo>
                    <a:pt x="15006" y="1741"/>
                    <a:pt x="15756" y="2548"/>
                    <a:pt x="16506" y="3342"/>
                  </a:cubicBezTo>
                  <a:cubicBezTo>
                    <a:pt x="17061" y="3928"/>
                    <a:pt x="17535" y="4616"/>
                    <a:pt x="17855" y="5363"/>
                  </a:cubicBezTo>
                  <a:cubicBezTo>
                    <a:pt x="18060" y="5841"/>
                    <a:pt x="18159" y="6392"/>
                    <a:pt x="18179" y="6915"/>
                  </a:cubicBezTo>
                  <a:cubicBezTo>
                    <a:pt x="18204" y="7596"/>
                    <a:pt x="18288" y="8296"/>
                    <a:pt x="17982" y="8956"/>
                  </a:cubicBezTo>
                  <a:cubicBezTo>
                    <a:pt x="17841" y="9263"/>
                    <a:pt x="17895" y="9609"/>
                    <a:pt x="17756" y="9944"/>
                  </a:cubicBezTo>
                  <a:cubicBezTo>
                    <a:pt x="17249" y="11171"/>
                    <a:pt x="16417" y="12136"/>
                    <a:pt x="15419" y="12952"/>
                  </a:cubicBezTo>
                  <a:cubicBezTo>
                    <a:pt x="14764" y="13487"/>
                    <a:pt x="13959" y="13795"/>
                    <a:pt x="13111" y="13937"/>
                  </a:cubicBezTo>
                  <a:cubicBezTo>
                    <a:pt x="13024" y="13951"/>
                    <a:pt x="12929" y="13909"/>
                    <a:pt x="12844" y="13894"/>
                  </a:cubicBezTo>
                  <a:cubicBezTo>
                    <a:pt x="12778" y="13742"/>
                    <a:pt x="12850" y="13654"/>
                    <a:pt x="12957" y="13580"/>
                  </a:cubicBezTo>
                  <a:cubicBezTo>
                    <a:pt x="13217" y="13405"/>
                    <a:pt x="13461" y="13195"/>
                    <a:pt x="13740" y="13061"/>
                  </a:cubicBezTo>
                  <a:cubicBezTo>
                    <a:pt x="14578" y="12657"/>
                    <a:pt x="15265" y="12042"/>
                    <a:pt x="15833" y="11350"/>
                  </a:cubicBezTo>
                  <a:cubicBezTo>
                    <a:pt x="16460" y="10585"/>
                    <a:pt x="16993" y="9725"/>
                    <a:pt x="17207" y="8719"/>
                  </a:cubicBezTo>
                  <a:cubicBezTo>
                    <a:pt x="17543" y="7134"/>
                    <a:pt x="17152" y="5679"/>
                    <a:pt x="16391" y="4301"/>
                  </a:cubicBezTo>
                  <a:cubicBezTo>
                    <a:pt x="16243" y="4033"/>
                    <a:pt x="16012" y="3798"/>
                    <a:pt x="15779" y="3594"/>
                  </a:cubicBezTo>
                  <a:cubicBezTo>
                    <a:pt x="15332" y="3201"/>
                    <a:pt x="14927" y="2769"/>
                    <a:pt x="14508" y="2350"/>
                  </a:cubicBezTo>
                  <a:cubicBezTo>
                    <a:pt x="13576" y="1418"/>
                    <a:pt x="12469" y="836"/>
                    <a:pt x="11110" y="743"/>
                  </a:cubicBezTo>
                  <a:cubicBezTo>
                    <a:pt x="9404" y="628"/>
                    <a:pt x="7898" y="1163"/>
                    <a:pt x="6476" y="2015"/>
                  </a:cubicBezTo>
                  <a:cubicBezTo>
                    <a:pt x="5422" y="2650"/>
                    <a:pt x="4479" y="3444"/>
                    <a:pt x="3654" y="4344"/>
                  </a:cubicBezTo>
                  <a:cubicBezTo>
                    <a:pt x="2740" y="5341"/>
                    <a:pt x="2042" y="6496"/>
                    <a:pt x="1667" y="7823"/>
                  </a:cubicBezTo>
                  <a:cubicBezTo>
                    <a:pt x="1436" y="8643"/>
                    <a:pt x="1069" y="9404"/>
                    <a:pt x="511" y="10060"/>
                  </a:cubicBezTo>
                  <a:cubicBezTo>
                    <a:pt x="436" y="10149"/>
                    <a:pt x="333" y="10214"/>
                    <a:pt x="251" y="1028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6"/>
            <p:cNvSpPr/>
            <p:nvPr/>
          </p:nvSpPr>
          <p:spPr>
            <a:xfrm>
              <a:off x="2183525" y="1538125"/>
              <a:ext cx="501125" cy="182050"/>
            </a:xfrm>
            <a:custGeom>
              <a:avLst/>
              <a:gdLst/>
              <a:ahLst/>
              <a:cxnLst/>
              <a:rect l="l" t="t" r="r" b="b"/>
              <a:pathLst>
                <a:path w="20045" h="7282" extrusionOk="0">
                  <a:moveTo>
                    <a:pt x="20019" y="3484"/>
                  </a:moveTo>
                  <a:cubicBezTo>
                    <a:pt x="19454" y="4547"/>
                    <a:pt x="18599" y="5296"/>
                    <a:pt x="17508" y="5786"/>
                  </a:cubicBezTo>
                  <a:cubicBezTo>
                    <a:pt x="17054" y="5989"/>
                    <a:pt x="16593" y="6175"/>
                    <a:pt x="16131" y="6360"/>
                  </a:cubicBezTo>
                  <a:cubicBezTo>
                    <a:pt x="15990" y="6417"/>
                    <a:pt x="15834" y="6484"/>
                    <a:pt x="15688" y="6478"/>
                  </a:cubicBezTo>
                  <a:cubicBezTo>
                    <a:pt x="15361" y="6464"/>
                    <a:pt x="15068" y="6556"/>
                    <a:pt x="14777" y="6678"/>
                  </a:cubicBezTo>
                  <a:cubicBezTo>
                    <a:pt x="14314" y="6875"/>
                    <a:pt x="13845" y="7001"/>
                    <a:pt x="13332" y="6901"/>
                  </a:cubicBezTo>
                  <a:cubicBezTo>
                    <a:pt x="13186" y="6873"/>
                    <a:pt x="13020" y="6911"/>
                    <a:pt x="12870" y="6947"/>
                  </a:cubicBezTo>
                  <a:cubicBezTo>
                    <a:pt x="12132" y="7127"/>
                    <a:pt x="11389" y="7186"/>
                    <a:pt x="10634" y="7079"/>
                  </a:cubicBezTo>
                  <a:cubicBezTo>
                    <a:pt x="10573" y="7071"/>
                    <a:pt x="10506" y="7057"/>
                    <a:pt x="10448" y="7072"/>
                  </a:cubicBezTo>
                  <a:cubicBezTo>
                    <a:pt x="9662" y="7282"/>
                    <a:pt x="8886" y="7065"/>
                    <a:pt x="8119" y="6971"/>
                  </a:cubicBezTo>
                  <a:cubicBezTo>
                    <a:pt x="7414" y="6883"/>
                    <a:pt x="6698" y="6703"/>
                    <a:pt x="6043" y="6427"/>
                  </a:cubicBezTo>
                  <a:cubicBezTo>
                    <a:pt x="4808" y="5906"/>
                    <a:pt x="3597" y="5312"/>
                    <a:pt x="2571" y="4415"/>
                  </a:cubicBezTo>
                  <a:cubicBezTo>
                    <a:pt x="2478" y="4332"/>
                    <a:pt x="2367" y="4271"/>
                    <a:pt x="2260" y="4205"/>
                  </a:cubicBezTo>
                  <a:cubicBezTo>
                    <a:pt x="1104" y="3494"/>
                    <a:pt x="439" y="2425"/>
                    <a:pt x="82" y="1153"/>
                  </a:cubicBezTo>
                  <a:cubicBezTo>
                    <a:pt x="1" y="862"/>
                    <a:pt x="37" y="535"/>
                    <a:pt x="45" y="225"/>
                  </a:cubicBezTo>
                  <a:cubicBezTo>
                    <a:pt x="47" y="155"/>
                    <a:pt x="147" y="86"/>
                    <a:pt x="215" y="0"/>
                  </a:cubicBezTo>
                  <a:cubicBezTo>
                    <a:pt x="585" y="236"/>
                    <a:pt x="652" y="646"/>
                    <a:pt x="733" y="971"/>
                  </a:cubicBezTo>
                  <a:cubicBezTo>
                    <a:pt x="949" y="1841"/>
                    <a:pt x="1453" y="2499"/>
                    <a:pt x="2106" y="3044"/>
                  </a:cubicBezTo>
                  <a:cubicBezTo>
                    <a:pt x="3284" y="4028"/>
                    <a:pt x="4540" y="4898"/>
                    <a:pt x="5993" y="5443"/>
                  </a:cubicBezTo>
                  <a:cubicBezTo>
                    <a:pt x="6022" y="5453"/>
                    <a:pt x="6050" y="5466"/>
                    <a:pt x="6077" y="5483"/>
                  </a:cubicBezTo>
                  <a:cubicBezTo>
                    <a:pt x="7278" y="6152"/>
                    <a:pt x="8603" y="6111"/>
                    <a:pt x="9913" y="6155"/>
                  </a:cubicBezTo>
                  <a:cubicBezTo>
                    <a:pt x="10066" y="6161"/>
                    <a:pt x="10237" y="6123"/>
                    <a:pt x="10368" y="6180"/>
                  </a:cubicBezTo>
                  <a:cubicBezTo>
                    <a:pt x="10828" y="6381"/>
                    <a:pt x="11310" y="6283"/>
                    <a:pt x="11760" y="6237"/>
                  </a:cubicBezTo>
                  <a:cubicBezTo>
                    <a:pt x="12720" y="6142"/>
                    <a:pt x="13673" y="5952"/>
                    <a:pt x="14625" y="5781"/>
                  </a:cubicBezTo>
                  <a:cubicBezTo>
                    <a:pt x="15299" y="5662"/>
                    <a:pt x="15965" y="5498"/>
                    <a:pt x="16618" y="5291"/>
                  </a:cubicBezTo>
                  <a:cubicBezTo>
                    <a:pt x="17709" y="4942"/>
                    <a:pt x="18686" y="4412"/>
                    <a:pt x="19563" y="3682"/>
                  </a:cubicBezTo>
                  <a:cubicBezTo>
                    <a:pt x="19698" y="3570"/>
                    <a:pt x="19819" y="3386"/>
                    <a:pt x="20044" y="35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6"/>
            <p:cNvSpPr/>
            <p:nvPr/>
          </p:nvSpPr>
          <p:spPr>
            <a:xfrm>
              <a:off x="2197500" y="1775425"/>
              <a:ext cx="367525" cy="353225"/>
            </a:xfrm>
            <a:custGeom>
              <a:avLst/>
              <a:gdLst/>
              <a:ahLst/>
              <a:cxnLst/>
              <a:rect l="l" t="t" r="r" b="b"/>
              <a:pathLst>
                <a:path w="14701" h="14129" extrusionOk="0">
                  <a:moveTo>
                    <a:pt x="14701" y="1144"/>
                  </a:moveTo>
                  <a:cubicBezTo>
                    <a:pt x="14490" y="1111"/>
                    <a:pt x="14272" y="1103"/>
                    <a:pt x="14070" y="1041"/>
                  </a:cubicBezTo>
                  <a:cubicBezTo>
                    <a:pt x="13064" y="730"/>
                    <a:pt x="12028" y="706"/>
                    <a:pt x="10991" y="707"/>
                  </a:cubicBezTo>
                  <a:cubicBezTo>
                    <a:pt x="9512" y="710"/>
                    <a:pt x="8059" y="910"/>
                    <a:pt x="6617" y="1260"/>
                  </a:cubicBezTo>
                  <a:cubicBezTo>
                    <a:pt x="4882" y="1680"/>
                    <a:pt x="3561" y="2651"/>
                    <a:pt x="2564" y="4094"/>
                  </a:cubicBezTo>
                  <a:cubicBezTo>
                    <a:pt x="1935" y="5003"/>
                    <a:pt x="1472" y="6007"/>
                    <a:pt x="1211" y="7075"/>
                  </a:cubicBezTo>
                  <a:cubicBezTo>
                    <a:pt x="990" y="7985"/>
                    <a:pt x="921" y="8929"/>
                    <a:pt x="910" y="9869"/>
                  </a:cubicBezTo>
                  <a:cubicBezTo>
                    <a:pt x="904" y="10307"/>
                    <a:pt x="941" y="10744"/>
                    <a:pt x="945" y="11181"/>
                  </a:cubicBezTo>
                  <a:cubicBezTo>
                    <a:pt x="950" y="11875"/>
                    <a:pt x="1134" y="12543"/>
                    <a:pt x="1228" y="13223"/>
                  </a:cubicBezTo>
                  <a:cubicBezTo>
                    <a:pt x="1259" y="13440"/>
                    <a:pt x="1287" y="13659"/>
                    <a:pt x="1299" y="13877"/>
                  </a:cubicBezTo>
                  <a:cubicBezTo>
                    <a:pt x="1306" y="14013"/>
                    <a:pt x="1230" y="14108"/>
                    <a:pt x="1044" y="14129"/>
                  </a:cubicBezTo>
                  <a:cubicBezTo>
                    <a:pt x="783" y="13748"/>
                    <a:pt x="709" y="13280"/>
                    <a:pt x="572" y="12840"/>
                  </a:cubicBezTo>
                  <a:cubicBezTo>
                    <a:pt x="39" y="11128"/>
                    <a:pt x="1" y="9377"/>
                    <a:pt x="337" y="7641"/>
                  </a:cubicBezTo>
                  <a:cubicBezTo>
                    <a:pt x="566" y="6451"/>
                    <a:pt x="895" y="5267"/>
                    <a:pt x="1533" y="4206"/>
                  </a:cubicBezTo>
                  <a:cubicBezTo>
                    <a:pt x="1855" y="3670"/>
                    <a:pt x="2252" y="3196"/>
                    <a:pt x="2693" y="2752"/>
                  </a:cubicBezTo>
                  <a:cubicBezTo>
                    <a:pt x="3224" y="2220"/>
                    <a:pt x="3790" y="1726"/>
                    <a:pt x="4429" y="1331"/>
                  </a:cubicBezTo>
                  <a:cubicBezTo>
                    <a:pt x="5152" y="886"/>
                    <a:pt x="5955" y="584"/>
                    <a:pt x="6792" y="442"/>
                  </a:cubicBezTo>
                  <a:cubicBezTo>
                    <a:pt x="7498" y="320"/>
                    <a:pt x="8210" y="212"/>
                    <a:pt x="8926" y="131"/>
                  </a:cubicBezTo>
                  <a:cubicBezTo>
                    <a:pt x="10094" y="1"/>
                    <a:pt x="11241" y="78"/>
                    <a:pt x="12392" y="190"/>
                  </a:cubicBezTo>
                  <a:cubicBezTo>
                    <a:pt x="13233" y="274"/>
                    <a:pt x="14050" y="472"/>
                    <a:pt x="14701" y="1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6"/>
            <p:cNvSpPr/>
            <p:nvPr/>
          </p:nvSpPr>
          <p:spPr>
            <a:xfrm>
              <a:off x="1537825" y="1542050"/>
              <a:ext cx="469600" cy="367550"/>
            </a:xfrm>
            <a:custGeom>
              <a:avLst/>
              <a:gdLst/>
              <a:ahLst/>
              <a:cxnLst/>
              <a:rect l="l" t="t" r="r" b="b"/>
              <a:pathLst>
                <a:path w="18784" h="14702" extrusionOk="0">
                  <a:moveTo>
                    <a:pt x="18784" y="14701"/>
                  </a:moveTo>
                  <a:cubicBezTo>
                    <a:pt x="18426" y="14480"/>
                    <a:pt x="18286" y="14166"/>
                    <a:pt x="18124" y="13880"/>
                  </a:cubicBezTo>
                  <a:cubicBezTo>
                    <a:pt x="17259" y="12357"/>
                    <a:pt x="16441" y="10809"/>
                    <a:pt x="15427" y="9378"/>
                  </a:cubicBezTo>
                  <a:cubicBezTo>
                    <a:pt x="15011" y="8790"/>
                    <a:pt x="14597" y="8199"/>
                    <a:pt x="14207" y="7594"/>
                  </a:cubicBezTo>
                  <a:cubicBezTo>
                    <a:pt x="13380" y="6310"/>
                    <a:pt x="12239" y="5319"/>
                    <a:pt x="11088" y="4361"/>
                  </a:cubicBezTo>
                  <a:cubicBezTo>
                    <a:pt x="10349" y="3747"/>
                    <a:pt x="9483" y="3271"/>
                    <a:pt x="8628" y="2817"/>
                  </a:cubicBezTo>
                  <a:cubicBezTo>
                    <a:pt x="7690" y="2319"/>
                    <a:pt x="6722" y="1863"/>
                    <a:pt x="5727" y="1494"/>
                  </a:cubicBezTo>
                  <a:cubicBezTo>
                    <a:pt x="4678" y="1104"/>
                    <a:pt x="3620" y="686"/>
                    <a:pt x="2463" y="690"/>
                  </a:cubicBezTo>
                  <a:cubicBezTo>
                    <a:pt x="1960" y="691"/>
                    <a:pt x="1460" y="659"/>
                    <a:pt x="968" y="801"/>
                  </a:cubicBezTo>
                  <a:cubicBezTo>
                    <a:pt x="673" y="887"/>
                    <a:pt x="369" y="891"/>
                    <a:pt x="1" y="798"/>
                  </a:cubicBezTo>
                  <a:cubicBezTo>
                    <a:pt x="491" y="308"/>
                    <a:pt x="1067" y="156"/>
                    <a:pt x="1646" y="91"/>
                  </a:cubicBezTo>
                  <a:cubicBezTo>
                    <a:pt x="2456" y="0"/>
                    <a:pt x="3271" y="50"/>
                    <a:pt x="4063" y="264"/>
                  </a:cubicBezTo>
                  <a:cubicBezTo>
                    <a:pt x="4513" y="388"/>
                    <a:pt x="4955" y="551"/>
                    <a:pt x="5391" y="719"/>
                  </a:cubicBezTo>
                  <a:cubicBezTo>
                    <a:pt x="6120" y="1001"/>
                    <a:pt x="6839" y="1305"/>
                    <a:pt x="7564" y="1593"/>
                  </a:cubicBezTo>
                  <a:cubicBezTo>
                    <a:pt x="8675" y="2031"/>
                    <a:pt x="9715" y="2600"/>
                    <a:pt x="10693" y="3280"/>
                  </a:cubicBezTo>
                  <a:cubicBezTo>
                    <a:pt x="11929" y="4140"/>
                    <a:pt x="13139" y="5033"/>
                    <a:pt x="14122" y="6189"/>
                  </a:cubicBezTo>
                  <a:cubicBezTo>
                    <a:pt x="14444" y="6567"/>
                    <a:pt x="14826" y="6904"/>
                    <a:pt x="15011" y="7388"/>
                  </a:cubicBezTo>
                  <a:cubicBezTo>
                    <a:pt x="15043" y="7473"/>
                    <a:pt x="15118" y="7541"/>
                    <a:pt x="15178" y="7613"/>
                  </a:cubicBezTo>
                  <a:cubicBezTo>
                    <a:pt x="16161" y="8800"/>
                    <a:pt x="16852" y="10170"/>
                    <a:pt x="17554" y="11524"/>
                  </a:cubicBezTo>
                  <a:cubicBezTo>
                    <a:pt x="18028" y="12436"/>
                    <a:pt x="18358" y="13422"/>
                    <a:pt x="18749" y="14377"/>
                  </a:cubicBezTo>
                  <a:cubicBezTo>
                    <a:pt x="18780" y="14454"/>
                    <a:pt x="18770" y="14547"/>
                    <a:pt x="18784" y="147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6"/>
            <p:cNvSpPr/>
            <p:nvPr/>
          </p:nvSpPr>
          <p:spPr>
            <a:xfrm>
              <a:off x="1477500" y="1245425"/>
              <a:ext cx="490800" cy="134675"/>
            </a:xfrm>
            <a:custGeom>
              <a:avLst/>
              <a:gdLst/>
              <a:ahLst/>
              <a:cxnLst/>
              <a:rect l="l" t="t" r="r" b="b"/>
              <a:pathLst>
                <a:path w="19632" h="5387" extrusionOk="0">
                  <a:moveTo>
                    <a:pt x="19631" y="5121"/>
                  </a:moveTo>
                  <a:cubicBezTo>
                    <a:pt x="18735" y="5354"/>
                    <a:pt x="17833" y="5386"/>
                    <a:pt x="16925" y="5319"/>
                  </a:cubicBezTo>
                  <a:cubicBezTo>
                    <a:pt x="16023" y="5253"/>
                    <a:pt x="15124" y="5166"/>
                    <a:pt x="14222" y="5082"/>
                  </a:cubicBezTo>
                  <a:cubicBezTo>
                    <a:pt x="12570" y="4928"/>
                    <a:pt x="10933" y="4681"/>
                    <a:pt x="9348" y="4178"/>
                  </a:cubicBezTo>
                  <a:cubicBezTo>
                    <a:pt x="8664" y="3961"/>
                    <a:pt x="8004" y="3671"/>
                    <a:pt x="7328" y="3427"/>
                  </a:cubicBezTo>
                  <a:cubicBezTo>
                    <a:pt x="6182" y="3014"/>
                    <a:pt x="5025" y="2630"/>
                    <a:pt x="3888" y="2195"/>
                  </a:cubicBezTo>
                  <a:cubicBezTo>
                    <a:pt x="3159" y="1917"/>
                    <a:pt x="2448" y="1586"/>
                    <a:pt x="1744" y="1249"/>
                  </a:cubicBezTo>
                  <a:cubicBezTo>
                    <a:pt x="1236" y="1007"/>
                    <a:pt x="749" y="721"/>
                    <a:pt x="259" y="443"/>
                  </a:cubicBezTo>
                  <a:cubicBezTo>
                    <a:pt x="161" y="387"/>
                    <a:pt x="90" y="281"/>
                    <a:pt x="0" y="193"/>
                  </a:cubicBezTo>
                  <a:cubicBezTo>
                    <a:pt x="242" y="0"/>
                    <a:pt x="455" y="82"/>
                    <a:pt x="648" y="165"/>
                  </a:cubicBezTo>
                  <a:cubicBezTo>
                    <a:pt x="1335" y="467"/>
                    <a:pt x="2014" y="788"/>
                    <a:pt x="2699" y="1098"/>
                  </a:cubicBezTo>
                  <a:cubicBezTo>
                    <a:pt x="3068" y="1264"/>
                    <a:pt x="3436" y="1442"/>
                    <a:pt x="3816" y="1580"/>
                  </a:cubicBezTo>
                  <a:cubicBezTo>
                    <a:pt x="5255" y="2099"/>
                    <a:pt x="6694" y="2623"/>
                    <a:pt x="8144" y="3109"/>
                  </a:cubicBezTo>
                  <a:cubicBezTo>
                    <a:pt x="9598" y="3598"/>
                    <a:pt x="11070" y="4008"/>
                    <a:pt x="12604" y="4200"/>
                  </a:cubicBezTo>
                  <a:cubicBezTo>
                    <a:pt x="14776" y="4474"/>
                    <a:pt x="16948" y="4744"/>
                    <a:pt x="19134" y="4884"/>
                  </a:cubicBezTo>
                  <a:cubicBezTo>
                    <a:pt x="19316" y="4896"/>
                    <a:pt x="19516" y="4889"/>
                    <a:pt x="19631" y="51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6"/>
            <p:cNvSpPr/>
            <p:nvPr/>
          </p:nvSpPr>
          <p:spPr>
            <a:xfrm>
              <a:off x="2286775" y="1217750"/>
              <a:ext cx="153425" cy="195825"/>
            </a:xfrm>
            <a:custGeom>
              <a:avLst/>
              <a:gdLst/>
              <a:ahLst/>
              <a:cxnLst/>
              <a:rect l="l" t="t" r="r" b="b"/>
              <a:pathLst>
                <a:path w="6137" h="7833" extrusionOk="0">
                  <a:moveTo>
                    <a:pt x="6137" y="7082"/>
                  </a:moveTo>
                  <a:cubicBezTo>
                    <a:pt x="5615" y="7513"/>
                    <a:pt x="5131" y="7723"/>
                    <a:pt x="4603" y="7770"/>
                  </a:cubicBezTo>
                  <a:cubicBezTo>
                    <a:pt x="3915" y="7833"/>
                    <a:pt x="3213" y="7803"/>
                    <a:pt x="2555" y="7605"/>
                  </a:cubicBezTo>
                  <a:cubicBezTo>
                    <a:pt x="1479" y="7281"/>
                    <a:pt x="685" y="6577"/>
                    <a:pt x="301" y="5516"/>
                  </a:cubicBezTo>
                  <a:cubicBezTo>
                    <a:pt x="114" y="4997"/>
                    <a:pt x="1" y="4409"/>
                    <a:pt x="30" y="3862"/>
                  </a:cubicBezTo>
                  <a:cubicBezTo>
                    <a:pt x="101" y="2538"/>
                    <a:pt x="625" y="1377"/>
                    <a:pt x="1604" y="460"/>
                  </a:cubicBezTo>
                  <a:cubicBezTo>
                    <a:pt x="1802" y="275"/>
                    <a:pt x="2074" y="158"/>
                    <a:pt x="2327" y="44"/>
                  </a:cubicBezTo>
                  <a:cubicBezTo>
                    <a:pt x="2421" y="0"/>
                    <a:pt x="2559" y="51"/>
                    <a:pt x="2769" y="64"/>
                  </a:cubicBezTo>
                  <a:cubicBezTo>
                    <a:pt x="2650" y="223"/>
                    <a:pt x="2601" y="340"/>
                    <a:pt x="2515" y="398"/>
                  </a:cubicBezTo>
                  <a:cubicBezTo>
                    <a:pt x="1888" y="819"/>
                    <a:pt x="1495" y="1389"/>
                    <a:pt x="1304" y="2118"/>
                  </a:cubicBezTo>
                  <a:cubicBezTo>
                    <a:pt x="1153" y="2692"/>
                    <a:pt x="970" y="3247"/>
                    <a:pt x="931" y="3855"/>
                  </a:cubicBezTo>
                  <a:cubicBezTo>
                    <a:pt x="896" y="4438"/>
                    <a:pt x="997" y="4984"/>
                    <a:pt x="1220" y="5489"/>
                  </a:cubicBezTo>
                  <a:cubicBezTo>
                    <a:pt x="1378" y="5845"/>
                    <a:pt x="1657" y="6196"/>
                    <a:pt x="1975" y="6420"/>
                  </a:cubicBezTo>
                  <a:cubicBezTo>
                    <a:pt x="2453" y="6758"/>
                    <a:pt x="2998" y="7021"/>
                    <a:pt x="3609" y="7069"/>
                  </a:cubicBezTo>
                  <a:cubicBezTo>
                    <a:pt x="3981" y="7098"/>
                    <a:pt x="4354" y="7137"/>
                    <a:pt x="4726" y="7149"/>
                  </a:cubicBezTo>
                  <a:cubicBezTo>
                    <a:pt x="4973" y="7157"/>
                    <a:pt x="5222" y="7125"/>
                    <a:pt x="5469" y="7112"/>
                  </a:cubicBezTo>
                  <a:cubicBezTo>
                    <a:pt x="5650" y="7104"/>
                    <a:pt x="5829" y="7096"/>
                    <a:pt x="6137" y="70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6"/>
            <p:cNvSpPr/>
            <p:nvPr/>
          </p:nvSpPr>
          <p:spPr>
            <a:xfrm>
              <a:off x="1910425" y="1927325"/>
              <a:ext cx="132125" cy="230275"/>
            </a:xfrm>
            <a:custGeom>
              <a:avLst/>
              <a:gdLst/>
              <a:ahLst/>
              <a:cxnLst/>
              <a:rect l="l" t="t" r="r" b="b"/>
              <a:pathLst>
                <a:path w="5285" h="9211" extrusionOk="0">
                  <a:moveTo>
                    <a:pt x="5284" y="9211"/>
                  </a:moveTo>
                  <a:cubicBezTo>
                    <a:pt x="4493" y="9086"/>
                    <a:pt x="3937" y="8785"/>
                    <a:pt x="3547" y="8299"/>
                  </a:cubicBezTo>
                  <a:cubicBezTo>
                    <a:pt x="3064" y="7697"/>
                    <a:pt x="2575" y="7080"/>
                    <a:pt x="2352" y="6308"/>
                  </a:cubicBezTo>
                  <a:cubicBezTo>
                    <a:pt x="2293" y="6103"/>
                    <a:pt x="2173" y="5914"/>
                    <a:pt x="2076" y="5720"/>
                  </a:cubicBezTo>
                  <a:cubicBezTo>
                    <a:pt x="2021" y="5609"/>
                    <a:pt x="1937" y="5509"/>
                    <a:pt x="1897" y="5393"/>
                  </a:cubicBezTo>
                  <a:cubicBezTo>
                    <a:pt x="1649" y="4686"/>
                    <a:pt x="1415" y="3975"/>
                    <a:pt x="1167" y="3267"/>
                  </a:cubicBezTo>
                  <a:cubicBezTo>
                    <a:pt x="1046" y="2915"/>
                    <a:pt x="924" y="2561"/>
                    <a:pt x="773" y="2220"/>
                  </a:cubicBezTo>
                  <a:cubicBezTo>
                    <a:pt x="473" y="1540"/>
                    <a:pt x="187" y="856"/>
                    <a:pt x="1" y="0"/>
                  </a:cubicBezTo>
                  <a:cubicBezTo>
                    <a:pt x="187" y="133"/>
                    <a:pt x="290" y="179"/>
                    <a:pt x="355" y="257"/>
                  </a:cubicBezTo>
                  <a:cubicBezTo>
                    <a:pt x="872" y="887"/>
                    <a:pt x="1252" y="1590"/>
                    <a:pt x="1616" y="2321"/>
                  </a:cubicBezTo>
                  <a:cubicBezTo>
                    <a:pt x="2104" y="3304"/>
                    <a:pt x="2430" y="4346"/>
                    <a:pt x="2872" y="5342"/>
                  </a:cubicBezTo>
                  <a:cubicBezTo>
                    <a:pt x="3033" y="5710"/>
                    <a:pt x="3098" y="6105"/>
                    <a:pt x="3306" y="6468"/>
                  </a:cubicBezTo>
                  <a:cubicBezTo>
                    <a:pt x="3800" y="7338"/>
                    <a:pt x="4346" y="8158"/>
                    <a:pt x="5066" y="8856"/>
                  </a:cubicBezTo>
                  <a:cubicBezTo>
                    <a:pt x="5130" y="8918"/>
                    <a:pt x="5164" y="9012"/>
                    <a:pt x="5284" y="921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6"/>
            <p:cNvSpPr/>
            <p:nvPr/>
          </p:nvSpPr>
          <p:spPr>
            <a:xfrm>
              <a:off x="2505475" y="1077150"/>
              <a:ext cx="178575" cy="216425"/>
            </a:xfrm>
            <a:custGeom>
              <a:avLst/>
              <a:gdLst/>
              <a:ahLst/>
              <a:cxnLst/>
              <a:rect l="l" t="t" r="r" b="b"/>
              <a:pathLst>
                <a:path w="7143" h="8657" extrusionOk="0">
                  <a:moveTo>
                    <a:pt x="7072" y="8657"/>
                  </a:moveTo>
                  <a:cubicBezTo>
                    <a:pt x="6811" y="8160"/>
                    <a:pt x="6673" y="7822"/>
                    <a:pt x="6565" y="7468"/>
                  </a:cubicBezTo>
                  <a:cubicBezTo>
                    <a:pt x="6277" y="6529"/>
                    <a:pt x="5738" y="5717"/>
                    <a:pt x="5233" y="4891"/>
                  </a:cubicBezTo>
                  <a:cubicBezTo>
                    <a:pt x="4675" y="3979"/>
                    <a:pt x="3939" y="3207"/>
                    <a:pt x="3229" y="2426"/>
                  </a:cubicBezTo>
                  <a:cubicBezTo>
                    <a:pt x="2557" y="1689"/>
                    <a:pt x="1756" y="1083"/>
                    <a:pt x="825" y="666"/>
                  </a:cubicBezTo>
                  <a:cubicBezTo>
                    <a:pt x="557" y="546"/>
                    <a:pt x="236" y="481"/>
                    <a:pt x="0" y="188"/>
                  </a:cubicBezTo>
                  <a:cubicBezTo>
                    <a:pt x="110" y="126"/>
                    <a:pt x="177" y="62"/>
                    <a:pt x="252" y="51"/>
                  </a:cubicBezTo>
                  <a:cubicBezTo>
                    <a:pt x="606" y="0"/>
                    <a:pt x="948" y="78"/>
                    <a:pt x="1257" y="234"/>
                  </a:cubicBezTo>
                  <a:cubicBezTo>
                    <a:pt x="2125" y="672"/>
                    <a:pt x="2937" y="1167"/>
                    <a:pt x="3601" y="1924"/>
                  </a:cubicBezTo>
                  <a:cubicBezTo>
                    <a:pt x="4177" y="2580"/>
                    <a:pt x="4790" y="3208"/>
                    <a:pt x="5342" y="3885"/>
                  </a:cubicBezTo>
                  <a:cubicBezTo>
                    <a:pt x="5894" y="4563"/>
                    <a:pt x="6390" y="5298"/>
                    <a:pt x="6671" y="6130"/>
                  </a:cubicBezTo>
                  <a:cubicBezTo>
                    <a:pt x="6880" y="6749"/>
                    <a:pt x="6982" y="7403"/>
                    <a:pt x="7116" y="8045"/>
                  </a:cubicBezTo>
                  <a:cubicBezTo>
                    <a:pt x="7143" y="8179"/>
                    <a:pt x="7098" y="8327"/>
                    <a:pt x="7072" y="86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6"/>
            <p:cNvSpPr/>
            <p:nvPr/>
          </p:nvSpPr>
          <p:spPr>
            <a:xfrm>
              <a:off x="2357375" y="1239175"/>
              <a:ext cx="110200" cy="103150"/>
            </a:xfrm>
            <a:custGeom>
              <a:avLst/>
              <a:gdLst/>
              <a:ahLst/>
              <a:cxnLst/>
              <a:rect l="l" t="t" r="r" b="b"/>
              <a:pathLst>
                <a:path w="4408" h="4126" extrusionOk="0">
                  <a:moveTo>
                    <a:pt x="4321" y="1669"/>
                  </a:moveTo>
                  <a:cubicBezTo>
                    <a:pt x="4408" y="2357"/>
                    <a:pt x="4181" y="2864"/>
                    <a:pt x="3818" y="3309"/>
                  </a:cubicBezTo>
                  <a:cubicBezTo>
                    <a:pt x="3356" y="3878"/>
                    <a:pt x="2477" y="4126"/>
                    <a:pt x="1770" y="3851"/>
                  </a:cubicBezTo>
                  <a:cubicBezTo>
                    <a:pt x="1312" y="3672"/>
                    <a:pt x="866" y="3450"/>
                    <a:pt x="558" y="3009"/>
                  </a:cubicBezTo>
                  <a:cubicBezTo>
                    <a:pt x="8" y="2219"/>
                    <a:pt x="1" y="1503"/>
                    <a:pt x="596" y="701"/>
                  </a:cubicBezTo>
                  <a:cubicBezTo>
                    <a:pt x="745" y="500"/>
                    <a:pt x="868" y="275"/>
                    <a:pt x="1048" y="108"/>
                  </a:cubicBezTo>
                  <a:cubicBezTo>
                    <a:pt x="1142" y="20"/>
                    <a:pt x="1333" y="0"/>
                    <a:pt x="1476" y="9"/>
                  </a:cubicBezTo>
                  <a:cubicBezTo>
                    <a:pt x="1662" y="19"/>
                    <a:pt x="1787" y="286"/>
                    <a:pt x="1703" y="443"/>
                  </a:cubicBezTo>
                  <a:cubicBezTo>
                    <a:pt x="1661" y="524"/>
                    <a:pt x="1602" y="597"/>
                    <a:pt x="1550" y="674"/>
                  </a:cubicBezTo>
                  <a:cubicBezTo>
                    <a:pt x="1412" y="880"/>
                    <a:pt x="1254" y="1076"/>
                    <a:pt x="1141" y="1296"/>
                  </a:cubicBezTo>
                  <a:cubicBezTo>
                    <a:pt x="732" y="2097"/>
                    <a:pt x="1079" y="2888"/>
                    <a:pt x="1950" y="3124"/>
                  </a:cubicBezTo>
                  <a:cubicBezTo>
                    <a:pt x="2188" y="3187"/>
                    <a:pt x="2445" y="3197"/>
                    <a:pt x="2694" y="3199"/>
                  </a:cubicBezTo>
                  <a:cubicBezTo>
                    <a:pt x="3201" y="3204"/>
                    <a:pt x="3601" y="3006"/>
                    <a:pt x="3845" y="2539"/>
                  </a:cubicBezTo>
                  <a:cubicBezTo>
                    <a:pt x="3986" y="2271"/>
                    <a:pt x="4134" y="2008"/>
                    <a:pt x="4321" y="166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6"/>
            <p:cNvSpPr/>
            <p:nvPr/>
          </p:nvSpPr>
          <p:spPr>
            <a:xfrm>
              <a:off x="2118025" y="1547575"/>
              <a:ext cx="123975" cy="182400"/>
            </a:xfrm>
            <a:custGeom>
              <a:avLst/>
              <a:gdLst/>
              <a:ahLst/>
              <a:cxnLst/>
              <a:rect l="l" t="t" r="r" b="b"/>
              <a:pathLst>
                <a:path w="4959" h="7296" extrusionOk="0">
                  <a:moveTo>
                    <a:pt x="4959" y="7143"/>
                  </a:moveTo>
                  <a:cubicBezTo>
                    <a:pt x="4764" y="7295"/>
                    <a:pt x="4606" y="7242"/>
                    <a:pt x="4471" y="7179"/>
                  </a:cubicBezTo>
                  <a:cubicBezTo>
                    <a:pt x="3730" y="6836"/>
                    <a:pt x="3019" y="6464"/>
                    <a:pt x="2500" y="5792"/>
                  </a:cubicBezTo>
                  <a:cubicBezTo>
                    <a:pt x="2083" y="5250"/>
                    <a:pt x="1568" y="4783"/>
                    <a:pt x="1228" y="4180"/>
                  </a:cubicBezTo>
                  <a:cubicBezTo>
                    <a:pt x="906" y="3610"/>
                    <a:pt x="556" y="3050"/>
                    <a:pt x="289" y="2454"/>
                  </a:cubicBezTo>
                  <a:cubicBezTo>
                    <a:pt x="1" y="1815"/>
                    <a:pt x="24" y="1123"/>
                    <a:pt x="155" y="444"/>
                  </a:cubicBezTo>
                  <a:cubicBezTo>
                    <a:pt x="190" y="264"/>
                    <a:pt x="276" y="88"/>
                    <a:pt x="529" y="1"/>
                  </a:cubicBezTo>
                  <a:cubicBezTo>
                    <a:pt x="560" y="110"/>
                    <a:pt x="609" y="214"/>
                    <a:pt x="618" y="323"/>
                  </a:cubicBezTo>
                  <a:cubicBezTo>
                    <a:pt x="642" y="633"/>
                    <a:pt x="620" y="951"/>
                    <a:pt x="671" y="1256"/>
                  </a:cubicBezTo>
                  <a:cubicBezTo>
                    <a:pt x="853" y="2355"/>
                    <a:pt x="1315" y="3342"/>
                    <a:pt x="2013" y="4199"/>
                  </a:cubicBezTo>
                  <a:cubicBezTo>
                    <a:pt x="2505" y="4802"/>
                    <a:pt x="2978" y="5423"/>
                    <a:pt x="3567" y="5947"/>
                  </a:cubicBezTo>
                  <a:cubicBezTo>
                    <a:pt x="3823" y="6173"/>
                    <a:pt x="4047" y="6421"/>
                    <a:pt x="4350" y="6599"/>
                  </a:cubicBezTo>
                  <a:cubicBezTo>
                    <a:pt x="4578" y="6732"/>
                    <a:pt x="4752" y="6955"/>
                    <a:pt x="4959" y="71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6"/>
            <p:cNvSpPr/>
            <p:nvPr/>
          </p:nvSpPr>
          <p:spPr>
            <a:xfrm>
              <a:off x="2422350" y="1192475"/>
              <a:ext cx="122275" cy="150150"/>
            </a:xfrm>
            <a:custGeom>
              <a:avLst/>
              <a:gdLst/>
              <a:ahLst/>
              <a:cxnLst/>
              <a:rect l="l" t="t" r="r" b="b"/>
              <a:pathLst>
                <a:path w="4891" h="6006" extrusionOk="0">
                  <a:moveTo>
                    <a:pt x="0" y="221"/>
                  </a:moveTo>
                  <a:cubicBezTo>
                    <a:pt x="267" y="1"/>
                    <a:pt x="547" y="49"/>
                    <a:pt x="826" y="102"/>
                  </a:cubicBezTo>
                  <a:cubicBezTo>
                    <a:pt x="1710" y="272"/>
                    <a:pt x="2486" y="685"/>
                    <a:pt x="3152" y="1264"/>
                  </a:cubicBezTo>
                  <a:cubicBezTo>
                    <a:pt x="3792" y="1819"/>
                    <a:pt x="4330" y="2471"/>
                    <a:pt x="4611" y="3301"/>
                  </a:cubicBezTo>
                  <a:cubicBezTo>
                    <a:pt x="4891" y="4125"/>
                    <a:pt x="4569" y="5331"/>
                    <a:pt x="3886" y="5857"/>
                  </a:cubicBezTo>
                  <a:cubicBezTo>
                    <a:pt x="3791" y="5930"/>
                    <a:pt x="3662" y="5975"/>
                    <a:pt x="3543" y="5994"/>
                  </a:cubicBezTo>
                  <a:cubicBezTo>
                    <a:pt x="3467" y="6006"/>
                    <a:pt x="3369" y="5960"/>
                    <a:pt x="3299" y="5911"/>
                  </a:cubicBezTo>
                  <a:cubicBezTo>
                    <a:pt x="3268" y="5889"/>
                    <a:pt x="3263" y="5790"/>
                    <a:pt x="3283" y="5742"/>
                  </a:cubicBezTo>
                  <a:cubicBezTo>
                    <a:pt x="3331" y="5628"/>
                    <a:pt x="3404" y="5525"/>
                    <a:pt x="3464" y="5416"/>
                  </a:cubicBezTo>
                  <a:cubicBezTo>
                    <a:pt x="3619" y="5145"/>
                    <a:pt x="3777" y="4875"/>
                    <a:pt x="3922" y="4598"/>
                  </a:cubicBezTo>
                  <a:cubicBezTo>
                    <a:pt x="4207" y="4050"/>
                    <a:pt x="4159" y="3497"/>
                    <a:pt x="3849" y="2986"/>
                  </a:cubicBezTo>
                  <a:cubicBezTo>
                    <a:pt x="3067" y="1701"/>
                    <a:pt x="1982" y="812"/>
                    <a:pt x="469" y="517"/>
                  </a:cubicBezTo>
                  <a:cubicBezTo>
                    <a:pt x="348" y="494"/>
                    <a:pt x="214" y="496"/>
                    <a:pt x="107" y="443"/>
                  </a:cubicBezTo>
                  <a:cubicBezTo>
                    <a:pt x="49" y="413"/>
                    <a:pt x="33" y="294"/>
                    <a:pt x="0" y="2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6"/>
            <p:cNvSpPr/>
            <p:nvPr/>
          </p:nvSpPr>
          <p:spPr>
            <a:xfrm>
              <a:off x="2055775" y="2016700"/>
              <a:ext cx="109500" cy="126550"/>
            </a:xfrm>
            <a:custGeom>
              <a:avLst/>
              <a:gdLst/>
              <a:ahLst/>
              <a:cxnLst/>
              <a:rect l="l" t="t" r="r" b="b"/>
              <a:pathLst>
                <a:path w="4380" h="5062" extrusionOk="0">
                  <a:moveTo>
                    <a:pt x="4380" y="5003"/>
                  </a:moveTo>
                  <a:cubicBezTo>
                    <a:pt x="3883" y="5062"/>
                    <a:pt x="3514" y="4905"/>
                    <a:pt x="3190" y="4656"/>
                  </a:cubicBezTo>
                  <a:cubicBezTo>
                    <a:pt x="2496" y="4125"/>
                    <a:pt x="1895" y="3504"/>
                    <a:pt x="1322" y="2839"/>
                  </a:cubicBezTo>
                  <a:cubicBezTo>
                    <a:pt x="839" y="2281"/>
                    <a:pt x="547" y="1639"/>
                    <a:pt x="214" y="1005"/>
                  </a:cubicBezTo>
                  <a:cubicBezTo>
                    <a:pt x="49" y="689"/>
                    <a:pt x="1" y="377"/>
                    <a:pt x="178" y="0"/>
                  </a:cubicBezTo>
                  <a:cubicBezTo>
                    <a:pt x="531" y="158"/>
                    <a:pt x="674" y="445"/>
                    <a:pt x="781" y="718"/>
                  </a:cubicBezTo>
                  <a:cubicBezTo>
                    <a:pt x="1038" y="1374"/>
                    <a:pt x="1456" y="1912"/>
                    <a:pt x="1918" y="2426"/>
                  </a:cubicBezTo>
                  <a:cubicBezTo>
                    <a:pt x="2374" y="2936"/>
                    <a:pt x="2762" y="3510"/>
                    <a:pt x="3290" y="3954"/>
                  </a:cubicBezTo>
                  <a:cubicBezTo>
                    <a:pt x="3576" y="4196"/>
                    <a:pt x="3870" y="4426"/>
                    <a:pt x="4150" y="4674"/>
                  </a:cubicBezTo>
                  <a:cubicBezTo>
                    <a:pt x="4233" y="4748"/>
                    <a:pt x="4283" y="4862"/>
                    <a:pt x="4380" y="50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6"/>
            <p:cNvSpPr/>
            <p:nvPr/>
          </p:nvSpPr>
          <p:spPr>
            <a:xfrm>
              <a:off x="2034975" y="1307975"/>
              <a:ext cx="96900" cy="50150"/>
            </a:xfrm>
            <a:custGeom>
              <a:avLst/>
              <a:gdLst/>
              <a:ahLst/>
              <a:cxnLst/>
              <a:rect l="l" t="t" r="r" b="b"/>
              <a:pathLst>
                <a:path w="3876" h="2006" extrusionOk="0">
                  <a:moveTo>
                    <a:pt x="3876" y="103"/>
                  </a:moveTo>
                  <a:cubicBezTo>
                    <a:pt x="3811" y="236"/>
                    <a:pt x="3783" y="360"/>
                    <a:pt x="3707" y="438"/>
                  </a:cubicBezTo>
                  <a:cubicBezTo>
                    <a:pt x="3199" y="958"/>
                    <a:pt x="2595" y="1329"/>
                    <a:pt x="1904" y="1561"/>
                  </a:cubicBezTo>
                  <a:cubicBezTo>
                    <a:pt x="1698" y="1631"/>
                    <a:pt x="1504" y="1738"/>
                    <a:pt x="1302" y="1825"/>
                  </a:cubicBezTo>
                  <a:cubicBezTo>
                    <a:pt x="912" y="1992"/>
                    <a:pt x="517" y="2006"/>
                    <a:pt x="122" y="1847"/>
                  </a:cubicBezTo>
                  <a:cubicBezTo>
                    <a:pt x="70" y="1825"/>
                    <a:pt x="0" y="1757"/>
                    <a:pt x="4" y="1713"/>
                  </a:cubicBezTo>
                  <a:cubicBezTo>
                    <a:pt x="10" y="1634"/>
                    <a:pt x="50" y="1551"/>
                    <a:pt x="98" y="1485"/>
                  </a:cubicBezTo>
                  <a:cubicBezTo>
                    <a:pt x="131" y="1438"/>
                    <a:pt x="198" y="1407"/>
                    <a:pt x="255" y="1388"/>
                  </a:cubicBezTo>
                  <a:cubicBezTo>
                    <a:pt x="1175" y="1083"/>
                    <a:pt x="2068" y="703"/>
                    <a:pt x="2926" y="251"/>
                  </a:cubicBezTo>
                  <a:cubicBezTo>
                    <a:pt x="3194" y="110"/>
                    <a:pt x="3496" y="0"/>
                    <a:pt x="3876" y="1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6"/>
            <p:cNvSpPr/>
            <p:nvPr/>
          </p:nvSpPr>
          <p:spPr>
            <a:xfrm>
              <a:off x="1535825" y="1408225"/>
              <a:ext cx="23950" cy="74875"/>
            </a:xfrm>
            <a:custGeom>
              <a:avLst/>
              <a:gdLst/>
              <a:ahLst/>
              <a:cxnLst/>
              <a:rect l="l" t="t" r="r" b="b"/>
              <a:pathLst>
                <a:path w="958" h="2995" extrusionOk="0">
                  <a:moveTo>
                    <a:pt x="374" y="2995"/>
                  </a:moveTo>
                  <a:cubicBezTo>
                    <a:pt x="1" y="2032"/>
                    <a:pt x="256" y="1027"/>
                    <a:pt x="12" y="84"/>
                  </a:cubicBezTo>
                  <a:cubicBezTo>
                    <a:pt x="401" y="0"/>
                    <a:pt x="473" y="243"/>
                    <a:pt x="593" y="410"/>
                  </a:cubicBezTo>
                  <a:cubicBezTo>
                    <a:pt x="918" y="868"/>
                    <a:pt x="958" y="1395"/>
                    <a:pt x="901" y="1924"/>
                  </a:cubicBezTo>
                  <a:cubicBezTo>
                    <a:pt x="860" y="2315"/>
                    <a:pt x="851" y="2747"/>
                    <a:pt x="374" y="29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6"/>
            <p:cNvSpPr/>
            <p:nvPr/>
          </p:nvSpPr>
          <p:spPr>
            <a:xfrm>
              <a:off x="2435675" y="1243350"/>
              <a:ext cx="27675" cy="15225"/>
            </a:xfrm>
            <a:custGeom>
              <a:avLst/>
              <a:gdLst/>
              <a:ahLst/>
              <a:cxnLst/>
              <a:rect l="l" t="t" r="r" b="b"/>
              <a:pathLst>
                <a:path w="1107" h="609" extrusionOk="0">
                  <a:moveTo>
                    <a:pt x="1064" y="608"/>
                  </a:moveTo>
                  <a:cubicBezTo>
                    <a:pt x="713" y="507"/>
                    <a:pt x="363" y="406"/>
                    <a:pt x="0" y="301"/>
                  </a:cubicBezTo>
                  <a:cubicBezTo>
                    <a:pt x="327" y="3"/>
                    <a:pt x="512" y="1"/>
                    <a:pt x="972" y="270"/>
                  </a:cubicBezTo>
                  <a:cubicBezTo>
                    <a:pt x="1088" y="338"/>
                    <a:pt x="1106" y="404"/>
                    <a:pt x="1064" y="6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6"/>
            <p:cNvSpPr/>
            <p:nvPr/>
          </p:nvSpPr>
          <p:spPr>
            <a:xfrm>
              <a:off x="2684000" y="1622825"/>
              <a:ext cx="1025" cy="2900"/>
            </a:xfrm>
            <a:custGeom>
              <a:avLst/>
              <a:gdLst/>
              <a:ahLst/>
              <a:cxnLst/>
              <a:rect l="l" t="t" r="r" b="b"/>
              <a:pathLst>
                <a:path w="41" h="116" extrusionOk="0">
                  <a:moveTo>
                    <a:pt x="25" y="115"/>
                  </a:moveTo>
                  <a:cubicBezTo>
                    <a:pt x="22" y="77"/>
                    <a:pt x="18" y="38"/>
                    <a:pt x="13" y="1"/>
                  </a:cubicBezTo>
                  <a:cubicBezTo>
                    <a:pt x="23" y="11"/>
                    <a:pt x="41" y="27"/>
                    <a:pt x="38" y="34"/>
                  </a:cubicBezTo>
                  <a:cubicBezTo>
                    <a:pt x="28" y="56"/>
                    <a:pt x="15" y="77"/>
                    <a:pt x="0" y="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6"/>
            <p:cNvSpPr/>
            <p:nvPr/>
          </p:nvSpPr>
          <p:spPr>
            <a:xfrm>
              <a:off x="1881175" y="1861375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0" y="9"/>
                  </a:moveTo>
                  <a:cubicBezTo>
                    <a:pt x="21" y="7"/>
                    <a:pt x="43" y="3"/>
                    <a:pt x="64" y="1"/>
                  </a:cubicBezTo>
                  <a:cubicBezTo>
                    <a:pt x="54" y="9"/>
                    <a:pt x="45" y="18"/>
                    <a:pt x="34" y="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"/>
          <p:cNvSpPr txBox="1">
            <a:spLocks noGrp="1"/>
          </p:cNvSpPr>
          <p:nvPr>
            <p:ph type="body" idx="1"/>
          </p:nvPr>
        </p:nvSpPr>
        <p:spPr>
          <a:xfrm>
            <a:off x="635425" y="1262700"/>
            <a:ext cx="73746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Space Exploration Technologies Corporation (SpaceX) - </a:t>
            </a: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endParaRPr lang="en-US" dirty="0"/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r>
              <a:rPr lang="uk-UA" sz="1800" dirty="0"/>
              <a:t>Американське приватне підприємство, яке працює в галузі будівництва космічного транспорту, виробник Ракет-носіїв сімейства </a:t>
            </a:r>
            <a:r>
              <a:rPr lang="en-US" sz="1800" dirty="0"/>
              <a:t>Falcon </a:t>
            </a:r>
            <a:r>
              <a:rPr lang="uk-UA" sz="1800" dirty="0"/>
              <a:t>та космічних кораблів </a:t>
            </a:r>
            <a:r>
              <a:rPr lang="en-US" sz="1800" dirty="0"/>
              <a:t>Dragon. </a:t>
            </a:r>
            <a:endParaRPr lang="uk-UA" sz="1800" dirty="0"/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endParaRPr lang="uk-UA" sz="1800" dirty="0"/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r>
              <a:rPr lang="uk-UA" sz="1800" dirty="0"/>
              <a:t>Штаб квартира розташована у </a:t>
            </a:r>
            <a:r>
              <a:rPr lang="uk-UA" sz="1800" dirty="0" err="1"/>
              <a:t>Готорні</a:t>
            </a:r>
            <a:r>
              <a:rPr lang="uk-UA" sz="1800" dirty="0"/>
              <a:t>, Каліфорнія. Компанія створена інженером і винахідником </a:t>
            </a:r>
            <a:r>
              <a:rPr lang="uk-UA" sz="1800" dirty="0" err="1"/>
              <a:t>Ілоном</a:t>
            </a:r>
            <a:r>
              <a:rPr lang="uk-UA" sz="1800" dirty="0"/>
              <a:t> </a:t>
            </a:r>
            <a:r>
              <a:rPr lang="uk-UA" sz="1800" dirty="0" err="1"/>
              <a:t>Маском</a:t>
            </a:r>
            <a:r>
              <a:rPr lang="uk-UA" sz="1800" dirty="0"/>
              <a:t>.</a:t>
            </a:r>
            <a:endParaRPr lang="en-US" sz="1800" dirty="0"/>
          </a:p>
        </p:txBody>
      </p:sp>
      <p:sp>
        <p:nvSpPr>
          <p:cNvPr id="475" name="Google Shape;475;p28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67635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Що таке </a:t>
            </a:r>
            <a:r>
              <a:rPr lang="en-US" dirty="0"/>
              <a:t>SpaceX?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>
            <a:spLocks noGrp="1"/>
          </p:cNvSpPr>
          <p:nvPr>
            <p:ph type="title"/>
          </p:nvPr>
        </p:nvSpPr>
        <p:spPr>
          <a:xfrm>
            <a:off x="1503450" y="1478950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/>
              <a:t>Історія створення і розвитку компанії</a:t>
            </a:r>
            <a:endParaRPr sz="2000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2"/>
          </p:nvPr>
        </p:nvSpPr>
        <p:spPr>
          <a:xfrm>
            <a:off x="18811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title" idx="3"/>
          </p:nvPr>
        </p:nvSpPr>
        <p:spPr>
          <a:xfrm>
            <a:off x="4565195" y="1779550"/>
            <a:ext cx="3473509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нові</a:t>
            </a:r>
            <a:r>
              <a:rPr lang="ru-RU" sz="2000" dirty="0"/>
              <a:t> </a:t>
            </a:r>
            <a:r>
              <a:rPr lang="ru-RU" sz="2000" dirty="0" err="1"/>
              <a:t>продукти</a:t>
            </a:r>
            <a:r>
              <a:rPr lang="ru-RU" sz="2000" dirty="0"/>
              <a:t> та </a:t>
            </a:r>
            <a:r>
              <a:rPr lang="ru-RU" sz="2000" dirty="0" err="1"/>
              <a:t>послуги</a:t>
            </a:r>
            <a:r>
              <a:rPr lang="ru-RU" sz="2000" dirty="0"/>
              <a:t> </a:t>
            </a:r>
            <a:r>
              <a:rPr lang="ru-RU" sz="2000" dirty="0" err="1"/>
              <a:t>запропонувала</a:t>
            </a:r>
            <a:r>
              <a:rPr lang="ru-RU" sz="2000" dirty="0"/>
              <a:t> </a:t>
            </a:r>
            <a:r>
              <a:rPr lang="ru-RU" sz="2000" dirty="0" err="1"/>
              <a:t>компанія</a:t>
            </a:r>
            <a:endParaRPr sz="2000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5"/>
          </p:nvPr>
        </p:nvSpPr>
        <p:spPr>
          <a:xfrm>
            <a:off x="53410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title" idx="6"/>
          </p:nvPr>
        </p:nvSpPr>
        <p:spPr>
          <a:xfrm>
            <a:off x="1600991" y="3766286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/>
              <a:t>Новий</a:t>
            </a:r>
            <a:r>
              <a:rPr lang="ru-RU" sz="2000" dirty="0"/>
              <a:t> вид </a:t>
            </a:r>
            <a:r>
              <a:rPr lang="ru-RU" sz="2000" dirty="0" err="1"/>
              <a:t>бізнесу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запропонувала</a:t>
            </a:r>
            <a:r>
              <a:rPr lang="ru-RU" sz="2000" dirty="0"/>
              <a:t> </a:t>
            </a:r>
            <a:r>
              <a:rPr lang="ru-RU" sz="2000" dirty="0" err="1"/>
              <a:t>компанія</a:t>
            </a:r>
            <a:endParaRPr lang="en-US" sz="20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8"/>
          </p:nvPr>
        </p:nvSpPr>
        <p:spPr>
          <a:xfrm>
            <a:off x="18811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 idx="9"/>
          </p:nvPr>
        </p:nvSpPr>
        <p:spPr>
          <a:xfrm>
            <a:off x="4657344" y="3460650"/>
            <a:ext cx="2983211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/>
              <a:t>Нові</a:t>
            </a:r>
            <a:r>
              <a:rPr lang="ru-RU" sz="2000" dirty="0"/>
              <a:t> </a:t>
            </a:r>
            <a:r>
              <a:rPr lang="ru-RU" sz="2000" dirty="0" err="1"/>
              <a:t>способи</a:t>
            </a:r>
            <a:r>
              <a:rPr lang="ru-RU" sz="2000" dirty="0"/>
              <a:t> </a:t>
            </a:r>
            <a:r>
              <a:rPr lang="ru-RU" sz="2000" dirty="0" err="1"/>
              <a:t>взаємодії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 </a:t>
            </a:r>
            <a:r>
              <a:rPr lang="ru-RU" sz="2000" dirty="0" err="1"/>
              <a:t>споживачем</a:t>
            </a:r>
            <a:endParaRPr lang="en-US" sz="2000" dirty="0"/>
          </a:p>
        </p:txBody>
      </p:sp>
      <p:sp>
        <p:nvSpPr>
          <p:cNvPr id="492" name="Google Shape;492;p29"/>
          <p:cNvSpPr txBox="1">
            <a:spLocks noGrp="1"/>
          </p:cNvSpPr>
          <p:nvPr>
            <p:ph type="title" idx="14"/>
          </p:nvPr>
        </p:nvSpPr>
        <p:spPr>
          <a:xfrm>
            <a:off x="53410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>
            <a:spLocks noGrp="1"/>
          </p:cNvSpPr>
          <p:nvPr>
            <p:ph type="title"/>
          </p:nvPr>
        </p:nvSpPr>
        <p:spPr>
          <a:xfrm>
            <a:off x="1263794" y="1606392"/>
            <a:ext cx="3351594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/>
              <a:t>Нові</a:t>
            </a:r>
            <a:r>
              <a:rPr lang="ru-RU" sz="1600" dirty="0"/>
              <a:t> </a:t>
            </a:r>
            <a:r>
              <a:rPr lang="ru-RU" sz="1600" dirty="0" err="1"/>
              <a:t>технології</a:t>
            </a:r>
            <a:r>
              <a:rPr lang="ru-RU" sz="1600" dirty="0"/>
              <a:t> у </a:t>
            </a:r>
            <a:r>
              <a:rPr lang="ru-RU" sz="1600" dirty="0" err="1"/>
              <a:t>виробництві</a:t>
            </a:r>
            <a:r>
              <a:rPr lang="ru-RU" sz="1600" dirty="0"/>
              <a:t>, </a:t>
            </a:r>
            <a:r>
              <a:rPr lang="ru-RU" sz="1600" dirty="0" err="1"/>
              <a:t>веденні</a:t>
            </a:r>
            <a:r>
              <a:rPr lang="ru-RU" sz="1600" dirty="0"/>
              <a:t>, </a:t>
            </a:r>
            <a:r>
              <a:rPr lang="ru-RU" sz="1600" dirty="0" err="1"/>
              <a:t>організації</a:t>
            </a:r>
            <a:r>
              <a:rPr lang="ru-RU" sz="1600" dirty="0"/>
              <a:t> та </a:t>
            </a:r>
            <a:r>
              <a:rPr lang="ru-RU" sz="1600" dirty="0" err="1"/>
              <a:t>плануванні</a:t>
            </a:r>
            <a:r>
              <a:rPr lang="ru-RU" sz="1600" dirty="0"/>
              <a:t> </a:t>
            </a:r>
            <a:r>
              <a:rPr lang="ru-RU" sz="1600" dirty="0" err="1"/>
              <a:t>бізнесу</a:t>
            </a:r>
            <a:endParaRPr lang="ru-RU" sz="1600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2"/>
          </p:nvPr>
        </p:nvSpPr>
        <p:spPr>
          <a:xfrm>
            <a:off x="18811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uk-UA" dirty="0"/>
              <a:t>5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title" idx="3"/>
          </p:nvPr>
        </p:nvSpPr>
        <p:spPr>
          <a:xfrm>
            <a:off x="4657344" y="1478950"/>
            <a:ext cx="3473509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/>
              <a:t>Основні</a:t>
            </a:r>
            <a:r>
              <a:rPr lang="ru-RU" sz="2000" dirty="0"/>
              <a:t> </a:t>
            </a:r>
            <a:r>
              <a:rPr lang="ru-RU" sz="2000" dirty="0" err="1"/>
              <a:t>показники</a:t>
            </a:r>
            <a:r>
              <a:rPr lang="ru-RU" sz="2000" dirty="0"/>
              <a:t> </a:t>
            </a:r>
            <a:r>
              <a:rPr lang="ru-RU" sz="2000" dirty="0" err="1"/>
              <a:t>діяльності</a:t>
            </a:r>
            <a:r>
              <a:rPr lang="ru-RU" sz="2000" dirty="0"/>
              <a:t> </a:t>
            </a:r>
            <a:r>
              <a:rPr lang="ru-RU" sz="2000" dirty="0" err="1"/>
              <a:t>компанії</a:t>
            </a:r>
            <a:endParaRPr lang="ru-RU" sz="2000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5"/>
          </p:nvPr>
        </p:nvSpPr>
        <p:spPr>
          <a:xfrm>
            <a:off x="53410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uk-UA" dirty="0"/>
              <a:t>6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title" idx="6"/>
          </p:nvPr>
        </p:nvSpPr>
        <p:spPr>
          <a:xfrm>
            <a:off x="1602439" y="3460650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/>
              <a:t>Висновки</a:t>
            </a:r>
            <a:endParaRPr lang="en-US" sz="20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8"/>
          </p:nvPr>
        </p:nvSpPr>
        <p:spPr>
          <a:xfrm>
            <a:off x="18811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uk-UA" dirty="0"/>
              <a:t>7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 idx="9"/>
          </p:nvPr>
        </p:nvSpPr>
        <p:spPr>
          <a:xfrm>
            <a:off x="4657344" y="3516350"/>
            <a:ext cx="2983211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Список </a:t>
            </a:r>
            <a:r>
              <a:rPr lang="ru-RU" sz="2000" dirty="0" err="1"/>
              <a:t>використаних</a:t>
            </a:r>
            <a:r>
              <a:rPr lang="ru-RU" sz="2000" dirty="0"/>
              <a:t> </a:t>
            </a:r>
            <a:r>
              <a:rPr lang="ru-RU" sz="2000" dirty="0" err="1"/>
              <a:t>джерел</a:t>
            </a:r>
            <a:endParaRPr lang="en-US" sz="2000" dirty="0"/>
          </a:p>
        </p:txBody>
      </p:sp>
      <p:sp>
        <p:nvSpPr>
          <p:cNvPr id="492" name="Google Shape;492;p29"/>
          <p:cNvSpPr txBox="1">
            <a:spLocks noGrp="1"/>
          </p:cNvSpPr>
          <p:nvPr>
            <p:ph type="title" idx="14"/>
          </p:nvPr>
        </p:nvSpPr>
        <p:spPr>
          <a:xfrm>
            <a:off x="53410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uk-UA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17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title"/>
          </p:nvPr>
        </p:nvSpPr>
        <p:spPr>
          <a:xfrm>
            <a:off x="2629009" y="2439318"/>
            <a:ext cx="3880575" cy="1991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dirty="0"/>
              <a:t>Історія створення і розвитку компанії</a:t>
            </a:r>
            <a:endParaRPr sz="4800" dirty="0"/>
          </a:p>
        </p:txBody>
      </p:sp>
      <p:sp>
        <p:nvSpPr>
          <p:cNvPr id="505" name="Google Shape;505;p31"/>
          <p:cNvSpPr/>
          <p:nvPr/>
        </p:nvSpPr>
        <p:spPr>
          <a:xfrm>
            <a:off x="619875" y="2269613"/>
            <a:ext cx="893150" cy="604275"/>
          </a:xfrm>
          <a:custGeom>
            <a:avLst/>
            <a:gdLst/>
            <a:ahLst/>
            <a:cxnLst/>
            <a:rect l="l" t="t" r="r" b="b"/>
            <a:pathLst>
              <a:path w="35726" h="24171" extrusionOk="0">
                <a:moveTo>
                  <a:pt x="9997" y="1"/>
                </a:moveTo>
                <a:cubicBezTo>
                  <a:pt x="6262" y="1"/>
                  <a:pt x="2449" y="1080"/>
                  <a:pt x="1643" y="4942"/>
                </a:cubicBezTo>
                <a:cubicBezTo>
                  <a:pt x="426" y="10769"/>
                  <a:pt x="6044" y="14986"/>
                  <a:pt x="10266" y="18070"/>
                </a:cubicBezTo>
                <a:cubicBezTo>
                  <a:pt x="14555" y="21203"/>
                  <a:pt x="19534" y="24171"/>
                  <a:pt x="24813" y="24171"/>
                </a:cubicBezTo>
                <a:cubicBezTo>
                  <a:pt x="25488" y="24171"/>
                  <a:pt x="26169" y="24122"/>
                  <a:pt x="26853" y="24019"/>
                </a:cubicBezTo>
                <a:cubicBezTo>
                  <a:pt x="31166" y="23371"/>
                  <a:pt x="35725" y="19380"/>
                  <a:pt x="32484" y="14760"/>
                </a:cubicBezTo>
                <a:cubicBezTo>
                  <a:pt x="30856" y="12437"/>
                  <a:pt x="28036" y="10671"/>
                  <a:pt x="25676" y="9199"/>
                </a:cubicBezTo>
                <a:cubicBezTo>
                  <a:pt x="22906" y="7473"/>
                  <a:pt x="19949" y="6065"/>
                  <a:pt x="16862" y="5003"/>
                </a:cubicBezTo>
                <a:cubicBezTo>
                  <a:pt x="15352" y="4483"/>
                  <a:pt x="13684" y="3986"/>
                  <a:pt x="12084" y="3986"/>
                </a:cubicBezTo>
                <a:cubicBezTo>
                  <a:pt x="11091" y="3986"/>
                  <a:pt x="10123" y="4178"/>
                  <a:pt x="9235" y="4674"/>
                </a:cubicBezTo>
                <a:cubicBezTo>
                  <a:pt x="7452" y="5673"/>
                  <a:pt x="6587" y="7580"/>
                  <a:pt x="7290" y="9623"/>
                </a:cubicBezTo>
                <a:cubicBezTo>
                  <a:pt x="8983" y="14536"/>
                  <a:pt x="15020" y="18154"/>
                  <a:pt x="19790" y="19143"/>
                </a:cubicBezTo>
                <a:cubicBezTo>
                  <a:pt x="20709" y="19335"/>
                  <a:pt x="21888" y="19570"/>
                  <a:pt x="23010" y="19570"/>
                </a:cubicBezTo>
                <a:cubicBezTo>
                  <a:pt x="24381" y="19570"/>
                  <a:pt x="25666" y="19219"/>
                  <a:pt x="26283" y="18010"/>
                </a:cubicBezTo>
                <a:cubicBezTo>
                  <a:pt x="27514" y="15604"/>
                  <a:pt x="25276" y="13178"/>
                  <a:pt x="23392" y="11796"/>
                </a:cubicBezTo>
                <a:cubicBezTo>
                  <a:pt x="21856" y="10670"/>
                  <a:pt x="19220" y="9010"/>
                  <a:pt x="17030" y="9010"/>
                </a:cubicBezTo>
                <a:cubicBezTo>
                  <a:pt x="16577" y="9010"/>
                  <a:pt x="16143" y="9081"/>
                  <a:pt x="15742" y="9243"/>
                </a:cubicBezTo>
                <a:cubicBezTo>
                  <a:pt x="15609" y="9297"/>
                  <a:pt x="15482" y="9365"/>
                  <a:pt x="15364" y="9447"/>
                </a:cubicBezTo>
                <a:cubicBezTo>
                  <a:pt x="15448" y="9466"/>
                  <a:pt x="15531" y="9494"/>
                  <a:pt x="15614" y="9518"/>
                </a:cubicBezTo>
                <a:cubicBezTo>
                  <a:pt x="15038" y="9748"/>
                  <a:pt x="14656" y="10257"/>
                  <a:pt x="14815" y="11120"/>
                </a:cubicBezTo>
                <a:cubicBezTo>
                  <a:pt x="14970" y="11958"/>
                  <a:pt x="15757" y="12701"/>
                  <a:pt x="16336" y="13291"/>
                </a:cubicBezTo>
                <a:cubicBezTo>
                  <a:pt x="17102" y="14074"/>
                  <a:pt x="17966" y="14884"/>
                  <a:pt x="19008" y="15245"/>
                </a:cubicBezTo>
                <a:cubicBezTo>
                  <a:pt x="19026" y="15251"/>
                  <a:pt x="19044" y="15254"/>
                  <a:pt x="19062" y="15254"/>
                </a:cubicBezTo>
                <a:cubicBezTo>
                  <a:pt x="19201" y="15254"/>
                  <a:pt x="19318" y="15077"/>
                  <a:pt x="19223" y="14951"/>
                </a:cubicBezTo>
                <a:cubicBezTo>
                  <a:pt x="18655" y="14205"/>
                  <a:pt x="17912" y="13614"/>
                  <a:pt x="17295" y="12906"/>
                </a:cubicBezTo>
                <a:cubicBezTo>
                  <a:pt x="16954" y="12515"/>
                  <a:pt x="16439" y="11992"/>
                  <a:pt x="16226" y="11506"/>
                </a:cubicBezTo>
                <a:cubicBezTo>
                  <a:pt x="15859" y="10672"/>
                  <a:pt x="16163" y="10143"/>
                  <a:pt x="16823" y="10060"/>
                </a:cubicBezTo>
                <a:cubicBezTo>
                  <a:pt x="16894" y="10105"/>
                  <a:pt x="16967" y="10148"/>
                  <a:pt x="17033" y="10195"/>
                </a:cubicBezTo>
                <a:cubicBezTo>
                  <a:pt x="17035" y="10191"/>
                  <a:pt x="17038" y="10187"/>
                  <a:pt x="17040" y="10182"/>
                </a:cubicBezTo>
                <a:cubicBezTo>
                  <a:pt x="17357" y="10243"/>
                  <a:pt x="17674" y="10303"/>
                  <a:pt x="17991" y="10363"/>
                </a:cubicBezTo>
                <a:cubicBezTo>
                  <a:pt x="18575" y="10518"/>
                  <a:pt x="19167" y="10760"/>
                  <a:pt x="19721" y="11007"/>
                </a:cubicBezTo>
                <a:cubicBezTo>
                  <a:pt x="20606" y="11396"/>
                  <a:pt x="21456" y="11863"/>
                  <a:pt x="22258" y="12404"/>
                </a:cubicBezTo>
                <a:cubicBezTo>
                  <a:pt x="23444" y="13207"/>
                  <a:pt x="24743" y="14259"/>
                  <a:pt x="25285" y="15627"/>
                </a:cubicBezTo>
                <a:cubicBezTo>
                  <a:pt x="26094" y="17672"/>
                  <a:pt x="23877" y="18308"/>
                  <a:pt x="22266" y="18308"/>
                </a:cubicBezTo>
                <a:cubicBezTo>
                  <a:pt x="22092" y="18308"/>
                  <a:pt x="21924" y="18301"/>
                  <a:pt x="21768" y="18287"/>
                </a:cubicBezTo>
                <a:cubicBezTo>
                  <a:pt x="17816" y="17930"/>
                  <a:pt x="13940" y="16031"/>
                  <a:pt x="11087" y="13159"/>
                </a:cubicBezTo>
                <a:cubicBezTo>
                  <a:pt x="9546" y="11605"/>
                  <a:pt x="7460" y="9228"/>
                  <a:pt x="8528" y="7050"/>
                </a:cubicBezTo>
                <a:cubicBezTo>
                  <a:pt x="9232" y="5613"/>
                  <a:pt x="10614" y="5152"/>
                  <a:pt x="12101" y="5152"/>
                </a:cubicBezTo>
                <a:cubicBezTo>
                  <a:pt x="13181" y="5152"/>
                  <a:pt x="14315" y="5395"/>
                  <a:pt x="15285" y="5683"/>
                </a:cubicBezTo>
                <a:cubicBezTo>
                  <a:pt x="19431" y="6912"/>
                  <a:pt x="23429" y="8940"/>
                  <a:pt x="27011" y="11433"/>
                </a:cubicBezTo>
                <a:cubicBezTo>
                  <a:pt x="28709" y="12616"/>
                  <a:pt x="30794" y="14022"/>
                  <a:pt x="31864" y="15855"/>
                </a:cubicBezTo>
                <a:cubicBezTo>
                  <a:pt x="33296" y="18311"/>
                  <a:pt x="31792" y="20695"/>
                  <a:pt x="29704" y="21898"/>
                </a:cubicBezTo>
                <a:cubicBezTo>
                  <a:pt x="28248" y="22736"/>
                  <a:pt x="26580" y="23081"/>
                  <a:pt x="24866" y="23081"/>
                </a:cubicBezTo>
                <a:cubicBezTo>
                  <a:pt x="22520" y="23081"/>
                  <a:pt x="20087" y="22435"/>
                  <a:pt x="17984" y="21520"/>
                </a:cubicBezTo>
                <a:cubicBezTo>
                  <a:pt x="14030" y="19797"/>
                  <a:pt x="10212" y="17031"/>
                  <a:pt x="6951" y="14190"/>
                </a:cubicBezTo>
                <a:cubicBezTo>
                  <a:pt x="3841" y="11480"/>
                  <a:pt x="0" y="5290"/>
                  <a:pt x="4596" y="2313"/>
                </a:cubicBezTo>
                <a:cubicBezTo>
                  <a:pt x="6094" y="1343"/>
                  <a:pt x="7967" y="976"/>
                  <a:pt x="9930" y="976"/>
                </a:cubicBezTo>
                <a:cubicBezTo>
                  <a:pt x="12729" y="976"/>
                  <a:pt x="15710" y="1723"/>
                  <a:pt x="18042" y="2536"/>
                </a:cubicBezTo>
                <a:cubicBezTo>
                  <a:pt x="22773" y="4184"/>
                  <a:pt x="26939" y="7098"/>
                  <a:pt x="31302" y="9546"/>
                </a:cubicBezTo>
                <a:cubicBezTo>
                  <a:pt x="31342" y="9568"/>
                  <a:pt x="31382" y="9577"/>
                  <a:pt x="31420" y="9577"/>
                </a:cubicBezTo>
                <a:cubicBezTo>
                  <a:pt x="31628" y="9577"/>
                  <a:pt x="31797" y="9300"/>
                  <a:pt x="31593" y="9142"/>
                </a:cubicBezTo>
                <a:cubicBezTo>
                  <a:pt x="26446" y="5186"/>
                  <a:pt x="20528" y="1556"/>
                  <a:pt x="14153" y="393"/>
                </a:cubicBezTo>
                <a:cubicBezTo>
                  <a:pt x="12902" y="165"/>
                  <a:pt x="11455" y="1"/>
                  <a:pt x="99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1"/>
          <p:cNvGrpSpPr/>
          <p:nvPr/>
        </p:nvGrpSpPr>
        <p:grpSpPr>
          <a:xfrm>
            <a:off x="-204259" y="268836"/>
            <a:ext cx="2047920" cy="1561390"/>
            <a:chOff x="4953225" y="4376400"/>
            <a:chExt cx="1442400" cy="1099725"/>
          </a:xfrm>
        </p:grpSpPr>
        <p:sp>
          <p:nvSpPr>
            <p:cNvPr id="507" name="Google Shape;507;p31"/>
            <p:cNvSpPr/>
            <p:nvPr/>
          </p:nvSpPr>
          <p:spPr>
            <a:xfrm>
              <a:off x="5550475" y="4859950"/>
              <a:ext cx="66300" cy="91550"/>
            </a:xfrm>
            <a:custGeom>
              <a:avLst/>
              <a:gdLst/>
              <a:ahLst/>
              <a:cxnLst/>
              <a:rect l="l" t="t" r="r" b="b"/>
              <a:pathLst>
                <a:path w="2652" h="3662" extrusionOk="0">
                  <a:moveTo>
                    <a:pt x="2130" y="1"/>
                  </a:moveTo>
                  <a:cubicBezTo>
                    <a:pt x="2050" y="1"/>
                    <a:pt x="1971" y="18"/>
                    <a:pt x="1903" y="56"/>
                  </a:cubicBezTo>
                  <a:cubicBezTo>
                    <a:pt x="1325" y="376"/>
                    <a:pt x="972" y="1005"/>
                    <a:pt x="661" y="1565"/>
                  </a:cubicBezTo>
                  <a:cubicBezTo>
                    <a:pt x="382" y="2072"/>
                    <a:pt x="0" y="2786"/>
                    <a:pt x="238" y="3370"/>
                  </a:cubicBezTo>
                  <a:cubicBezTo>
                    <a:pt x="298" y="3518"/>
                    <a:pt x="438" y="3662"/>
                    <a:pt x="606" y="3662"/>
                  </a:cubicBezTo>
                  <a:cubicBezTo>
                    <a:pt x="641" y="3662"/>
                    <a:pt x="678" y="3655"/>
                    <a:pt x="716" y="3641"/>
                  </a:cubicBezTo>
                  <a:cubicBezTo>
                    <a:pt x="1306" y="3419"/>
                    <a:pt x="1587" y="2797"/>
                    <a:pt x="1865" y="2269"/>
                  </a:cubicBezTo>
                  <a:cubicBezTo>
                    <a:pt x="2170" y="1687"/>
                    <a:pt x="2537" y="1130"/>
                    <a:pt x="2616" y="466"/>
                  </a:cubicBezTo>
                  <a:cubicBezTo>
                    <a:pt x="2652" y="180"/>
                    <a:pt x="2385" y="1"/>
                    <a:pt x="2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5484000" y="4968825"/>
              <a:ext cx="67125" cy="71225"/>
            </a:xfrm>
            <a:custGeom>
              <a:avLst/>
              <a:gdLst/>
              <a:ahLst/>
              <a:cxnLst/>
              <a:rect l="l" t="t" r="r" b="b"/>
              <a:pathLst>
                <a:path w="2685" h="2849" extrusionOk="0">
                  <a:moveTo>
                    <a:pt x="2061" y="0"/>
                  </a:moveTo>
                  <a:cubicBezTo>
                    <a:pt x="1975" y="0"/>
                    <a:pt x="1887" y="24"/>
                    <a:pt x="1805" y="79"/>
                  </a:cubicBezTo>
                  <a:cubicBezTo>
                    <a:pt x="1185" y="491"/>
                    <a:pt x="691" y="1169"/>
                    <a:pt x="303" y="1797"/>
                  </a:cubicBezTo>
                  <a:cubicBezTo>
                    <a:pt x="1" y="2286"/>
                    <a:pt x="467" y="2849"/>
                    <a:pt x="937" y="2849"/>
                  </a:cubicBezTo>
                  <a:cubicBezTo>
                    <a:pt x="1096" y="2849"/>
                    <a:pt x="1255" y="2785"/>
                    <a:pt x="1385" y="2633"/>
                  </a:cubicBezTo>
                  <a:cubicBezTo>
                    <a:pt x="1867" y="2073"/>
                    <a:pt x="2381" y="1399"/>
                    <a:pt x="2588" y="681"/>
                  </a:cubicBezTo>
                  <a:cubicBezTo>
                    <a:pt x="2684" y="342"/>
                    <a:pt x="2385" y="0"/>
                    <a:pt x="2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953225" y="4376400"/>
              <a:ext cx="1442400" cy="1099725"/>
            </a:xfrm>
            <a:custGeom>
              <a:avLst/>
              <a:gdLst/>
              <a:ahLst/>
              <a:cxnLst/>
              <a:rect l="l" t="t" r="r" b="b"/>
              <a:pathLst>
                <a:path w="57696" h="43989" extrusionOk="0">
                  <a:moveTo>
                    <a:pt x="37189" y="1126"/>
                  </a:moveTo>
                  <a:cubicBezTo>
                    <a:pt x="37515" y="1219"/>
                    <a:pt x="37859" y="1253"/>
                    <a:pt x="38195" y="1341"/>
                  </a:cubicBezTo>
                  <a:cubicBezTo>
                    <a:pt x="38587" y="1443"/>
                    <a:pt x="39205" y="1803"/>
                    <a:pt x="38481" y="2076"/>
                  </a:cubicBezTo>
                  <a:cubicBezTo>
                    <a:pt x="38426" y="2097"/>
                    <a:pt x="38349" y="2106"/>
                    <a:pt x="38258" y="2106"/>
                  </a:cubicBezTo>
                  <a:cubicBezTo>
                    <a:pt x="37838" y="2106"/>
                    <a:pt x="37128" y="1904"/>
                    <a:pt x="36965" y="1695"/>
                  </a:cubicBezTo>
                  <a:cubicBezTo>
                    <a:pt x="36835" y="1528"/>
                    <a:pt x="36792" y="1696"/>
                    <a:pt x="36947" y="1413"/>
                  </a:cubicBezTo>
                  <a:cubicBezTo>
                    <a:pt x="37008" y="1301"/>
                    <a:pt x="37094" y="1209"/>
                    <a:pt x="37189" y="1126"/>
                  </a:cubicBezTo>
                  <a:close/>
                  <a:moveTo>
                    <a:pt x="36735" y="3923"/>
                  </a:moveTo>
                  <a:lnTo>
                    <a:pt x="36735" y="3923"/>
                  </a:lnTo>
                  <a:cubicBezTo>
                    <a:pt x="36069" y="5612"/>
                    <a:pt x="35475" y="7335"/>
                    <a:pt x="34854" y="9041"/>
                  </a:cubicBezTo>
                  <a:cubicBezTo>
                    <a:pt x="34331" y="8838"/>
                    <a:pt x="33806" y="8639"/>
                    <a:pt x="33277" y="8451"/>
                  </a:cubicBezTo>
                  <a:cubicBezTo>
                    <a:pt x="34516" y="7042"/>
                    <a:pt x="35719" y="5494"/>
                    <a:pt x="36735" y="3923"/>
                  </a:cubicBezTo>
                  <a:close/>
                  <a:moveTo>
                    <a:pt x="26707" y="7873"/>
                  </a:moveTo>
                  <a:lnTo>
                    <a:pt x="26707" y="7873"/>
                  </a:lnTo>
                  <a:cubicBezTo>
                    <a:pt x="31448" y="9454"/>
                    <a:pt x="36083" y="10968"/>
                    <a:pt x="40523" y="13274"/>
                  </a:cubicBezTo>
                  <a:cubicBezTo>
                    <a:pt x="39263" y="14887"/>
                    <a:pt x="37349" y="15910"/>
                    <a:pt x="35332" y="15910"/>
                  </a:cubicBezTo>
                  <a:cubicBezTo>
                    <a:pt x="34732" y="15910"/>
                    <a:pt x="34123" y="15819"/>
                    <a:pt x="33519" y="15627"/>
                  </a:cubicBezTo>
                  <a:cubicBezTo>
                    <a:pt x="30656" y="14714"/>
                    <a:pt x="27158" y="10949"/>
                    <a:pt x="26707" y="7873"/>
                  </a:cubicBezTo>
                  <a:close/>
                  <a:moveTo>
                    <a:pt x="30819" y="15857"/>
                  </a:moveTo>
                  <a:cubicBezTo>
                    <a:pt x="31264" y="16155"/>
                    <a:pt x="31732" y="16418"/>
                    <a:pt x="32217" y="16645"/>
                  </a:cubicBezTo>
                  <a:cubicBezTo>
                    <a:pt x="32163" y="17114"/>
                    <a:pt x="32045" y="17550"/>
                    <a:pt x="31877" y="17990"/>
                  </a:cubicBezTo>
                  <a:cubicBezTo>
                    <a:pt x="31371" y="17790"/>
                    <a:pt x="30860" y="17605"/>
                    <a:pt x="30340" y="17450"/>
                  </a:cubicBezTo>
                  <a:cubicBezTo>
                    <a:pt x="30587" y="16947"/>
                    <a:pt x="30684" y="16397"/>
                    <a:pt x="30819" y="15857"/>
                  </a:cubicBezTo>
                  <a:close/>
                  <a:moveTo>
                    <a:pt x="3808" y="14618"/>
                  </a:moveTo>
                  <a:cubicBezTo>
                    <a:pt x="4927" y="15322"/>
                    <a:pt x="6053" y="16046"/>
                    <a:pt x="7187" y="16768"/>
                  </a:cubicBezTo>
                  <a:cubicBezTo>
                    <a:pt x="6611" y="17631"/>
                    <a:pt x="5832" y="18494"/>
                    <a:pt x="5527" y="19467"/>
                  </a:cubicBezTo>
                  <a:cubicBezTo>
                    <a:pt x="4745" y="19198"/>
                    <a:pt x="3705" y="19057"/>
                    <a:pt x="2991" y="18645"/>
                  </a:cubicBezTo>
                  <a:cubicBezTo>
                    <a:pt x="2949" y="18648"/>
                    <a:pt x="2908" y="18649"/>
                    <a:pt x="2869" y="18649"/>
                  </a:cubicBezTo>
                  <a:cubicBezTo>
                    <a:pt x="2187" y="18649"/>
                    <a:pt x="1858" y="18294"/>
                    <a:pt x="1880" y="17582"/>
                  </a:cubicBezTo>
                  <a:cubicBezTo>
                    <a:pt x="2234" y="17044"/>
                    <a:pt x="2587" y="16505"/>
                    <a:pt x="2940" y="15967"/>
                  </a:cubicBezTo>
                  <a:cubicBezTo>
                    <a:pt x="3231" y="15518"/>
                    <a:pt x="3519" y="15068"/>
                    <a:pt x="3808" y="14618"/>
                  </a:cubicBezTo>
                  <a:close/>
                  <a:moveTo>
                    <a:pt x="19398" y="20165"/>
                  </a:moveTo>
                  <a:cubicBezTo>
                    <a:pt x="19534" y="20247"/>
                    <a:pt x="19681" y="20318"/>
                    <a:pt x="19810" y="20391"/>
                  </a:cubicBezTo>
                  <a:cubicBezTo>
                    <a:pt x="20299" y="20660"/>
                    <a:pt x="20816" y="20873"/>
                    <a:pt x="21354" y="21025"/>
                  </a:cubicBezTo>
                  <a:cubicBezTo>
                    <a:pt x="21409" y="21042"/>
                    <a:pt x="21468" y="21051"/>
                    <a:pt x="21526" y="21051"/>
                  </a:cubicBezTo>
                  <a:cubicBezTo>
                    <a:pt x="21549" y="21051"/>
                    <a:pt x="21572" y="21050"/>
                    <a:pt x="21595" y="21047"/>
                  </a:cubicBezTo>
                  <a:lnTo>
                    <a:pt x="21595" y="21047"/>
                  </a:lnTo>
                  <a:cubicBezTo>
                    <a:pt x="21353" y="21459"/>
                    <a:pt x="21121" y="21878"/>
                    <a:pt x="20889" y="22297"/>
                  </a:cubicBezTo>
                  <a:cubicBezTo>
                    <a:pt x="20596" y="22194"/>
                    <a:pt x="20275" y="22141"/>
                    <a:pt x="19983" y="22064"/>
                  </a:cubicBezTo>
                  <a:cubicBezTo>
                    <a:pt x="19541" y="21949"/>
                    <a:pt x="19118" y="21802"/>
                    <a:pt x="18698" y="21640"/>
                  </a:cubicBezTo>
                  <a:cubicBezTo>
                    <a:pt x="18936" y="21150"/>
                    <a:pt x="19169" y="20658"/>
                    <a:pt x="19398" y="20165"/>
                  </a:cubicBezTo>
                  <a:close/>
                  <a:moveTo>
                    <a:pt x="6156" y="10979"/>
                  </a:moveTo>
                  <a:cubicBezTo>
                    <a:pt x="10400" y="13381"/>
                    <a:pt x="15528" y="13651"/>
                    <a:pt x="19675" y="16251"/>
                  </a:cubicBezTo>
                  <a:cubicBezTo>
                    <a:pt x="18436" y="19019"/>
                    <a:pt x="17100" y="21778"/>
                    <a:pt x="16096" y="24642"/>
                  </a:cubicBezTo>
                  <a:cubicBezTo>
                    <a:pt x="12995" y="22548"/>
                    <a:pt x="9540" y="20920"/>
                    <a:pt x="6020" y="19647"/>
                  </a:cubicBezTo>
                  <a:cubicBezTo>
                    <a:pt x="6827" y="19077"/>
                    <a:pt x="7392" y="18070"/>
                    <a:pt x="7886" y="17209"/>
                  </a:cubicBezTo>
                  <a:cubicBezTo>
                    <a:pt x="9147" y="18003"/>
                    <a:pt x="10421" y="18781"/>
                    <a:pt x="11714" y="19511"/>
                  </a:cubicBezTo>
                  <a:cubicBezTo>
                    <a:pt x="11496" y="20163"/>
                    <a:pt x="11357" y="20818"/>
                    <a:pt x="11344" y="21457"/>
                  </a:cubicBezTo>
                  <a:cubicBezTo>
                    <a:pt x="11339" y="21612"/>
                    <a:pt x="11456" y="21693"/>
                    <a:pt x="11579" y="21693"/>
                  </a:cubicBezTo>
                  <a:cubicBezTo>
                    <a:pt x="11661" y="21693"/>
                    <a:pt x="11747" y="21657"/>
                    <a:pt x="11800" y="21581"/>
                  </a:cubicBezTo>
                  <a:cubicBezTo>
                    <a:pt x="12139" y="21101"/>
                    <a:pt x="12392" y="20563"/>
                    <a:pt x="12619" y="20012"/>
                  </a:cubicBezTo>
                  <a:cubicBezTo>
                    <a:pt x="13940" y="20728"/>
                    <a:pt x="15282" y="21385"/>
                    <a:pt x="16650" y="21942"/>
                  </a:cubicBezTo>
                  <a:cubicBezTo>
                    <a:pt x="16696" y="21961"/>
                    <a:pt x="16740" y="21969"/>
                    <a:pt x="16783" y="21969"/>
                  </a:cubicBezTo>
                  <a:cubicBezTo>
                    <a:pt x="17126" y="21969"/>
                    <a:pt x="17308" y="21401"/>
                    <a:pt x="16959" y="21210"/>
                  </a:cubicBezTo>
                  <a:cubicBezTo>
                    <a:pt x="15638" y="20489"/>
                    <a:pt x="14323" y="19761"/>
                    <a:pt x="13011" y="19027"/>
                  </a:cubicBezTo>
                  <a:cubicBezTo>
                    <a:pt x="13127" y="18732"/>
                    <a:pt x="13246" y="18439"/>
                    <a:pt x="13377" y="18155"/>
                  </a:cubicBezTo>
                  <a:cubicBezTo>
                    <a:pt x="13909" y="17009"/>
                    <a:pt x="14487" y="15872"/>
                    <a:pt x="15120" y="14778"/>
                  </a:cubicBezTo>
                  <a:cubicBezTo>
                    <a:pt x="15259" y="14537"/>
                    <a:pt x="15060" y="14329"/>
                    <a:pt x="14849" y="14329"/>
                  </a:cubicBezTo>
                  <a:cubicBezTo>
                    <a:pt x="14755" y="14329"/>
                    <a:pt x="14659" y="14370"/>
                    <a:pt x="14589" y="14468"/>
                  </a:cubicBezTo>
                  <a:cubicBezTo>
                    <a:pt x="13765" y="15622"/>
                    <a:pt x="12774" y="17040"/>
                    <a:pt x="12106" y="18520"/>
                  </a:cubicBezTo>
                  <a:cubicBezTo>
                    <a:pt x="10847" y="17816"/>
                    <a:pt x="9589" y="17112"/>
                    <a:pt x="8330" y="16409"/>
                  </a:cubicBezTo>
                  <a:cubicBezTo>
                    <a:pt x="8852" y="15437"/>
                    <a:pt x="9303" y="14425"/>
                    <a:pt x="9713" y="13404"/>
                  </a:cubicBezTo>
                  <a:cubicBezTo>
                    <a:pt x="9798" y="13194"/>
                    <a:pt x="9588" y="13022"/>
                    <a:pt x="9396" y="13022"/>
                  </a:cubicBezTo>
                  <a:cubicBezTo>
                    <a:pt x="9300" y="13022"/>
                    <a:pt x="9207" y="13066"/>
                    <a:pt x="9160" y="13170"/>
                  </a:cubicBezTo>
                  <a:cubicBezTo>
                    <a:pt x="8708" y="14156"/>
                    <a:pt x="8191" y="15096"/>
                    <a:pt x="7638" y="16022"/>
                  </a:cubicBezTo>
                  <a:cubicBezTo>
                    <a:pt x="6477" y="15373"/>
                    <a:pt x="5314" y="14729"/>
                    <a:pt x="4147" y="14089"/>
                  </a:cubicBezTo>
                  <a:cubicBezTo>
                    <a:pt x="4813" y="13050"/>
                    <a:pt x="5480" y="12011"/>
                    <a:pt x="6156" y="10979"/>
                  </a:cubicBezTo>
                  <a:close/>
                  <a:moveTo>
                    <a:pt x="35537" y="26247"/>
                  </a:moveTo>
                  <a:cubicBezTo>
                    <a:pt x="36351" y="26793"/>
                    <a:pt x="37189" y="27351"/>
                    <a:pt x="38149" y="27559"/>
                  </a:cubicBezTo>
                  <a:cubicBezTo>
                    <a:pt x="37905" y="28058"/>
                    <a:pt x="37665" y="28561"/>
                    <a:pt x="37430" y="29065"/>
                  </a:cubicBezTo>
                  <a:cubicBezTo>
                    <a:pt x="37393" y="28946"/>
                    <a:pt x="37325" y="28838"/>
                    <a:pt x="37223" y="28765"/>
                  </a:cubicBezTo>
                  <a:cubicBezTo>
                    <a:pt x="36602" y="28325"/>
                    <a:pt x="35647" y="28216"/>
                    <a:pt x="34927" y="27994"/>
                  </a:cubicBezTo>
                  <a:cubicBezTo>
                    <a:pt x="34890" y="27982"/>
                    <a:pt x="34856" y="27986"/>
                    <a:pt x="34822" y="27984"/>
                  </a:cubicBezTo>
                  <a:cubicBezTo>
                    <a:pt x="35056" y="27410"/>
                    <a:pt x="35300" y="26830"/>
                    <a:pt x="35537" y="26247"/>
                  </a:cubicBezTo>
                  <a:close/>
                  <a:moveTo>
                    <a:pt x="45431" y="26724"/>
                  </a:moveTo>
                  <a:lnTo>
                    <a:pt x="45431" y="26724"/>
                  </a:lnTo>
                  <a:cubicBezTo>
                    <a:pt x="48870" y="28141"/>
                    <a:pt x="52370" y="29400"/>
                    <a:pt x="55940" y="30468"/>
                  </a:cubicBezTo>
                  <a:cubicBezTo>
                    <a:pt x="55348" y="31777"/>
                    <a:pt x="54756" y="33084"/>
                    <a:pt x="54162" y="34392"/>
                  </a:cubicBezTo>
                  <a:cubicBezTo>
                    <a:pt x="54116" y="34272"/>
                    <a:pt x="54020" y="34168"/>
                    <a:pt x="53851" y="34115"/>
                  </a:cubicBezTo>
                  <a:cubicBezTo>
                    <a:pt x="52208" y="33614"/>
                    <a:pt x="50577" y="33085"/>
                    <a:pt x="48952" y="32547"/>
                  </a:cubicBezTo>
                  <a:cubicBezTo>
                    <a:pt x="49297" y="31476"/>
                    <a:pt x="49687" y="30415"/>
                    <a:pt x="50133" y="29387"/>
                  </a:cubicBezTo>
                  <a:cubicBezTo>
                    <a:pt x="50234" y="29156"/>
                    <a:pt x="50043" y="28942"/>
                    <a:pt x="49855" y="28942"/>
                  </a:cubicBezTo>
                  <a:cubicBezTo>
                    <a:pt x="49770" y="28942"/>
                    <a:pt x="49686" y="28986"/>
                    <a:pt x="49629" y="29091"/>
                  </a:cubicBezTo>
                  <a:cubicBezTo>
                    <a:pt x="49139" y="30014"/>
                    <a:pt x="48539" y="31101"/>
                    <a:pt x="48033" y="32241"/>
                  </a:cubicBezTo>
                  <a:cubicBezTo>
                    <a:pt x="46830" y="31838"/>
                    <a:pt x="45630" y="31428"/>
                    <a:pt x="44431" y="31015"/>
                  </a:cubicBezTo>
                  <a:cubicBezTo>
                    <a:pt x="44839" y="29631"/>
                    <a:pt x="45306" y="28230"/>
                    <a:pt x="45438" y="26791"/>
                  </a:cubicBezTo>
                  <a:cubicBezTo>
                    <a:pt x="45440" y="26768"/>
                    <a:pt x="45437" y="26746"/>
                    <a:pt x="45431" y="26724"/>
                  </a:cubicBezTo>
                  <a:close/>
                  <a:moveTo>
                    <a:pt x="41046" y="24818"/>
                  </a:moveTo>
                  <a:cubicBezTo>
                    <a:pt x="42377" y="25429"/>
                    <a:pt x="43719" y="26015"/>
                    <a:pt x="45071" y="26577"/>
                  </a:cubicBezTo>
                  <a:cubicBezTo>
                    <a:pt x="45029" y="26595"/>
                    <a:pt x="44996" y="26626"/>
                    <a:pt x="44974" y="26665"/>
                  </a:cubicBezTo>
                  <a:cubicBezTo>
                    <a:pt x="44306" y="27926"/>
                    <a:pt x="43936" y="29337"/>
                    <a:pt x="43528" y="30702"/>
                  </a:cubicBezTo>
                  <a:cubicBezTo>
                    <a:pt x="42561" y="30367"/>
                    <a:pt x="41593" y="30028"/>
                    <a:pt x="40626" y="29687"/>
                  </a:cubicBezTo>
                  <a:cubicBezTo>
                    <a:pt x="40579" y="29671"/>
                    <a:pt x="40535" y="29664"/>
                    <a:pt x="40495" y="29664"/>
                  </a:cubicBezTo>
                  <a:cubicBezTo>
                    <a:pt x="40136" y="29664"/>
                    <a:pt x="40036" y="30251"/>
                    <a:pt x="40426" y="30408"/>
                  </a:cubicBezTo>
                  <a:cubicBezTo>
                    <a:pt x="41361" y="30785"/>
                    <a:pt x="42305" y="31184"/>
                    <a:pt x="43252" y="31585"/>
                  </a:cubicBezTo>
                  <a:cubicBezTo>
                    <a:pt x="42855" y="32819"/>
                    <a:pt x="42415" y="34072"/>
                    <a:pt x="42307" y="35354"/>
                  </a:cubicBezTo>
                  <a:cubicBezTo>
                    <a:pt x="42290" y="35559"/>
                    <a:pt x="42470" y="35681"/>
                    <a:pt x="42647" y="35681"/>
                  </a:cubicBezTo>
                  <a:cubicBezTo>
                    <a:pt x="42760" y="35681"/>
                    <a:pt x="42872" y="35632"/>
                    <a:pt x="42931" y="35523"/>
                  </a:cubicBezTo>
                  <a:cubicBezTo>
                    <a:pt x="43521" y="34428"/>
                    <a:pt x="43836" y="33182"/>
                    <a:pt x="44162" y="31970"/>
                  </a:cubicBezTo>
                  <a:cubicBezTo>
                    <a:pt x="45292" y="32445"/>
                    <a:pt x="46432" y="32917"/>
                    <a:pt x="47583" y="33348"/>
                  </a:cubicBezTo>
                  <a:cubicBezTo>
                    <a:pt x="47133" y="34581"/>
                    <a:pt x="46865" y="35832"/>
                    <a:pt x="47026" y="36971"/>
                  </a:cubicBezTo>
                  <a:cubicBezTo>
                    <a:pt x="47045" y="37109"/>
                    <a:pt x="47161" y="37173"/>
                    <a:pt x="47282" y="37173"/>
                  </a:cubicBezTo>
                  <a:cubicBezTo>
                    <a:pt x="47385" y="37173"/>
                    <a:pt x="47492" y="37126"/>
                    <a:pt x="47545" y="37039"/>
                  </a:cubicBezTo>
                  <a:cubicBezTo>
                    <a:pt x="48143" y="36051"/>
                    <a:pt x="48277" y="34823"/>
                    <a:pt x="48593" y="33715"/>
                  </a:cubicBezTo>
                  <a:cubicBezTo>
                    <a:pt x="50239" y="34291"/>
                    <a:pt x="51908" y="34770"/>
                    <a:pt x="53593" y="35046"/>
                  </a:cubicBezTo>
                  <a:cubicBezTo>
                    <a:pt x="53620" y="35051"/>
                    <a:pt x="53647" y="35053"/>
                    <a:pt x="53673" y="35053"/>
                  </a:cubicBezTo>
                  <a:cubicBezTo>
                    <a:pt x="53745" y="35053"/>
                    <a:pt x="53816" y="35038"/>
                    <a:pt x="53882" y="35008"/>
                  </a:cubicBezTo>
                  <a:lnTo>
                    <a:pt x="53882" y="35008"/>
                  </a:lnTo>
                  <a:cubicBezTo>
                    <a:pt x="53204" y="36504"/>
                    <a:pt x="52530" y="38000"/>
                    <a:pt x="51859" y="39498"/>
                  </a:cubicBezTo>
                  <a:cubicBezTo>
                    <a:pt x="46759" y="37583"/>
                    <a:pt x="41507" y="35861"/>
                    <a:pt x="36631" y="33445"/>
                  </a:cubicBezTo>
                  <a:cubicBezTo>
                    <a:pt x="38360" y="30747"/>
                    <a:pt x="39671" y="27703"/>
                    <a:pt x="41046" y="24818"/>
                  </a:cubicBezTo>
                  <a:close/>
                  <a:moveTo>
                    <a:pt x="25365" y="17836"/>
                  </a:moveTo>
                  <a:cubicBezTo>
                    <a:pt x="27749" y="18072"/>
                    <a:pt x="30059" y="18518"/>
                    <a:pt x="32261" y="19584"/>
                  </a:cubicBezTo>
                  <a:cubicBezTo>
                    <a:pt x="33537" y="20201"/>
                    <a:pt x="35120" y="20994"/>
                    <a:pt x="35290" y="22616"/>
                  </a:cubicBezTo>
                  <a:cubicBezTo>
                    <a:pt x="35391" y="23590"/>
                    <a:pt x="34144" y="25669"/>
                    <a:pt x="33789" y="26629"/>
                  </a:cubicBezTo>
                  <a:lnTo>
                    <a:pt x="33789" y="26627"/>
                  </a:lnTo>
                  <a:cubicBezTo>
                    <a:pt x="32798" y="29306"/>
                    <a:pt x="31809" y="31983"/>
                    <a:pt x="30820" y="34661"/>
                  </a:cubicBezTo>
                  <a:cubicBezTo>
                    <a:pt x="30002" y="36876"/>
                    <a:pt x="29045" y="42314"/>
                    <a:pt x="26218" y="42314"/>
                  </a:cubicBezTo>
                  <a:cubicBezTo>
                    <a:pt x="26216" y="42314"/>
                    <a:pt x="26214" y="42314"/>
                    <a:pt x="26212" y="42314"/>
                  </a:cubicBezTo>
                  <a:cubicBezTo>
                    <a:pt x="23868" y="42308"/>
                    <a:pt x="20980" y="40964"/>
                    <a:pt x="18848" y="40097"/>
                  </a:cubicBezTo>
                  <a:cubicBezTo>
                    <a:pt x="16864" y="39289"/>
                    <a:pt x="15698" y="38695"/>
                    <a:pt x="16417" y="36472"/>
                  </a:cubicBezTo>
                  <a:cubicBezTo>
                    <a:pt x="16823" y="35216"/>
                    <a:pt x="17261" y="33973"/>
                    <a:pt x="17733" y="32741"/>
                  </a:cubicBezTo>
                  <a:cubicBezTo>
                    <a:pt x="19737" y="27528"/>
                    <a:pt x="22529" y="22915"/>
                    <a:pt x="25273" y="18088"/>
                  </a:cubicBezTo>
                  <a:cubicBezTo>
                    <a:pt x="25317" y="18010"/>
                    <a:pt x="25349" y="17925"/>
                    <a:pt x="25365" y="17836"/>
                  </a:cubicBezTo>
                  <a:close/>
                  <a:moveTo>
                    <a:pt x="37671" y="1"/>
                  </a:moveTo>
                  <a:cubicBezTo>
                    <a:pt x="37330" y="1"/>
                    <a:pt x="37007" y="62"/>
                    <a:pt x="36748" y="192"/>
                  </a:cubicBezTo>
                  <a:cubicBezTo>
                    <a:pt x="36592" y="271"/>
                    <a:pt x="36527" y="430"/>
                    <a:pt x="36539" y="587"/>
                  </a:cubicBezTo>
                  <a:cubicBezTo>
                    <a:pt x="36030" y="932"/>
                    <a:pt x="35639" y="1438"/>
                    <a:pt x="35841" y="2032"/>
                  </a:cubicBezTo>
                  <a:cubicBezTo>
                    <a:pt x="35976" y="2426"/>
                    <a:pt x="36349" y="2656"/>
                    <a:pt x="36711" y="2837"/>
                  </a:cubicBezTo>
                  <a:cubicBezTo>
                    <a:pt x="36642" y="2847"/>
                    <a:pt x="36577" y="2881"/>
                    <a:pt x="36527" y="2930"/>
                  </a:cubicBezTo>
                  <a:cubicBezTo>
                    <a:pt x="34997" y="4472"/>
                    <a:pt x="33558" y="6301"/>
                    <a:pt x="32311" y="8109"/>
                  </a:cubicBezTo>
                  <a:cubicBezTo>
                    <a:pt x="30556" y="7510"/>
                    <a:pt x="28784" y="6974"/>
                    <a:pt x="27030" y="6471"/>
                  </a:cubicBezTo>
                  <a:cubicBezTo>
                    <a:pt x="26953" y="6449"/>
                    <a:pt x="26880" y="6439"/>
                    <a:pt x="26812" y="6439"/>
                  </a:cubicBezTo>
                  <a:cubicBezTo>
                    <a:pt x="26389" y="6439"/>
                    <a:pt x="26136" y="6828"/>
                    <a:pt x="26152" y="7205"/>
                  </a:cubicBezTo>
                  <a:cubicBezTo>
                    <a:pt x="26043" y="7263"/>
                    <a:pt x="25969" y="7371"/>
                    <a:pt x="25958" y="7495"/>
                  </a:cubicBezTo>
                  <a:cubicBezTo>
                    <a:pt x="25601" y="10372"/>
                    <a:pt x="27655" y="13475"/>
                    <a:pt x="30187" y="15407"/>
                  </a:cubicBezTo>
                  <a:cubicBezTo>
                    <a:pt x="30175" y="15420"/>
                    <a:pt x="30165" y="15434"/>
                    <a:pt x="30156" y="15449"/>
                  </a:cubicBezTo>
                  <a:cubicBezTo>
                    <a:pt x="29888" y="16021"/>
                    <a:pt x="29532" y="16565"/>
                    <a:pt x="29409" y="17194"/>
                  </a:cubicBezTo>
                  <a:cubicBezTo>
                    <a:pt x="28224" y="16912"/>
                    <a:pt x="27014" y="16759"/>
                    <a:pt x="25796" y="16759"/>
                  </a:cubicBezTo>
                  <a:cubicBezTo>
                    <a:pt x="25116" y="16759"/>
                    <a:pt x="24435" y="16806"/>
                    <a:pt x="23754" y="16905"/>
                  </a:cubicBezTo>
                  <a:cubicBezTo>
                    <a:pt x="23300" y="16970"/>
                    <a:pt x="23420" y="17598"/>
                    <a:pt x="23799" y="17691"/>
                  </a:cubicBezTo>
                  <a:cubicBezTo>
                    <a:pt x="23171" y="18539"/>
                    <a:pt x="22582" y="19425"/>
                    <a:pt x="22021" y="20333"/>
                  </a:cubicBezTo>
                  <a:cubicBezTo>
                    <a:pt x="21978" y="20164"/>
                    <a:pt x="21860" y="20010"/>
                    <a:pt x="21654" y="19931"/>
                  </a:cubicBezTo>
                  <a:cubicBezTo>
                    <a:pt x="21070" y="19707"/>
                    <a:pt x="20476" y="19502"/>
                    <a:pt x="19886" y="19296"/>
                  </a:cubicBezTo>
                  <a:cubicBezTo>
                    <a:pt x="19866" y="19289"/>
                    <a:pt x="19838" y="19279"/>
                    <a:pt x="19812" y="19270"/>
                  </a:cubicBezTo>
                  <a:cubicBezTo>
                    <a:pt x="20264" y="18289"/>
                    <a:pt x="20714" y="17308"/>
                    <a:pt x="21175" y="16337"/>
                  </a:cubicBezTo>
                  <a:cubicBezTo>
                    <a:pt x="21296" y="16082"/>
                    <a:pt x="21321" y="15680"/>
                    <a:pt x="21064" y="15482"/>
                  </a:cubicBezTo>
                  <a:cubicBezTo>
                    <a:pt x="16702" y="12095"/>
                    <a:pt x="10970" y="11975"/>
                    <a:pt x="6311" y="9168"/>
                  </a:cubicBezTo>
                  <a:cubicBezTo>
                    <a:pt x="6187" y="9093"/>
                    <a:pt x="6049" y="9058"/>
                    <a:pt x="5911" y="9058"/>
                  </a:cubicBezTo>
                  <a:cubicBezTo>
                    <a:pt x="5626" y="9058"/>
                    <a:pt x="5343" y="9207"/>
                    <a:pt x="5191" y="9461"/>
                  </a:cubicBezTo>
                  <a:cubicBezTo>
                    <a:pt x="4397" y="10791"/>
                    <a:pt x="3487" y="12102"/>
                    <a:pt x="2622" y="13435"/>
                  </a:cubicBezTo>
                  <a:cubicBezTo>
                    <a:pt x="2574" y="13475"/>
                    <a:pt x="2539" y="13530"/>
                    <a:pt x="2523" y="13589"/>
                  </a:cubicBezTo>
                  <a:cubicBezTo>
                    <a:pt x="1834" y="14658"/>
                    <a:pt x="1179" y="15740"/>
                    <a:pt x="644" y="16858"/>
                  </a:cubicBezTo>
                  <a:cubicBezTo>
                    <a:pt x="170" y="17847"/>
                    <a:pt x="1" y="18743"/>
                    <a:pt x="1022" y="19435"/>
                  </a:cubicBezTo>
                  <a:cubicBezTo>
                    <a:pt x="1690" y="19887"/>
                    <a:pt x="2725" y="20007"/>
                    <a:pt x="3480" y="20255"/>
                  </a:cubicBezTo>
                  <a:cubicBezTo>
                    <a:pt x="4879" y="20714"/>
                    <a:pt x="6254" y="21236"/>
                    <a:pt x="7613" y="21803"/>
                  </a:cubicBezTo>
                  <a:cubicBezTo>
                    <a:pt x="10369" y="22955"/>
                    <a:pt x="12949" y="24396"/>
                    <a:pt x="15547" y="25860"/>
                  </a:cubicBezTo>
                  <a:cubicBezTo>
                    <a:pt x="15640" y="25913"/>
                    <a:pt x="15742" y="25944"/>
                    <a:pt x="15848" y="25951"/>
                  </a:cubicBezTo>
                  <a:cubicBezTo>
                    <a:pt x="15919" y="26017"/>
                    <a:pt x="16018" y="26056"/>
                    <a:pt x="16117" y="26056"/>
                  </a:cubicBezTo>
                  <a:cubicBezTo>
                    <a:pt x="16229" y="26056"/>
                    <a:pt x="16341" y="26006"/>
                    <a:pt x="16411" y="25892"/>
                  </a:cubicBezTo>
                  <a:cubicBezTo>
                    <a:pt x="17091" y="24784"/>
                    <a:pt x="17703" y="23633"/>
                    <a:pt x="18287" y="22466"/>
                  </a:cubicBezTo>
                  <a:cubicBezTo>
                    <a:pt x="18702" y="22684"/>
                    <a:pt x="19123" y="22896"/>
                    <a:pt x="19551" y="23088"/>
                  </a:cubicBezTo>
                  <a:cubicBezTo>
                    <a:pt x="19782" y="23192"/>
                    <a:pt x="20036" y="23310"/>
                    <a:pt x="20295" y="23396"/>
                  </a:cubicBezTo>
                  <a:cubicBezTo>
                    <a:pt x="19482" y="24945"/>
                    <a:pt x="18728" y="26524"/>
                    <a:pt x="18029" y="28091"/>
                  </a:cubicBezTo>
                  <a:cubicBezTo>
                    <a:pt x="17344" y="29622"/>
                    <a:pt x="16708" y="31175"/>
                    <a:pt x="16124" y="32749"/>
                  </a:cubicBezTo>
                  <a:cubicBezTo>
                    <a:pt x="15523" y="34366"/>
                    <a:pt x="14532" y="36330"/>
                    <a:pt x="14426" y="38081"/>
                  </a:cubicBezTo>
                  <a:cubicBezTo>
                    <a:pt x="14274" y="40591"/>
                    <a:pt x="17899" y="41335"/>
                    <a:pt x="19725" y="42001"/>
                  </a:cubicBezTo>
                  <a:cubicBezTo>
                    <a:pt x="21571" y="42675"/>
                    <a:pt x="23465" y="43200"/>
                    <a:pt x="25390" y="43590"/>
                  </a:cubicBezTo>
                  <a:cubicBezTo>
                    <a:pt x="25973" y="43708"/>
                    <a:pt x="26847" y="43989"/>
                    <a:pt x="27620" y="43989"/>
                  </a:cubicBezTo>
                  <a:cubicBezTo>
                    <a:pt x="27965" y="43989"/>
                    <a:pt x="28291" y="43933"/>
                    <a:pt x="28561" y="43781"/>
                  </a:cubicBezTo>
                  <a:cubicBezTo>
                    <a:pt x="29468" y="43273"/>
                    <a:pt x="29735" y="41663"/>
                    <a:pt x="30039" y="40837"/>
                  </a:cubicBezTo>
                  <a:cubicBezTo>
                    <a:pt x="30701" y="39052"/>
                    <a:pt x="31362" y="37267"/>
                    <a:pt x="32020" y="35481"/>
                  </a:cubicBezTo>
                  <a:cubicBezTo>
                    <a:pt x="32789" y="33399"/>
                    <a:pt x="33559" y="31315"/>
                    <a:pt x="34329" y="29233"/>
                  </a:cubicBezTo>
                  <a:cubicBezTo>
                    <a:pt x="34388" y="29074"/>
                    <a:pt x="34452" y="28911"/>
                    <a:pt x="34515" y="28751"/>
                  </a:cubicBezTo>
                  <a:cubicBezTo>
                    <a:pt x="34538" y="28769"/>
                    <a:pt x="34555" y="28788"/>
                    <a:pt x="34585" y="28802"/>
                  </a:cubicBezTo>
                  <a:cubicBezTo>
                    <a:pt x="35329" y="29136"/>
                    <a:pt x="36133" y="29682"/>
                    <a:pt x="36951" y="29768"/>
                  </a:cubicBezTo>
                  <a:cubicBezTo>
                    <a:pt x="36965" y="29769"/>
                    <a:pt x="36979" y="29770"/>
                    <a:pt x="36993" y="29770"/>
                  </a:cubicBezTo>
                  <a:cubicBezTo>
                    <a:pt x="37034" y="29770"/>
                    <a:pt x="37075" y="29765"/>
                    <a:pt x="37114" y="29757"/>
                  </a:cubicBezTo>
                  <a:lnTo>
                    <a:pt x="37114" y="29757"/>
                  </a:lnTo>
                  <a:cubicBezTo>
                    <a:pt x="36449" y="31231"/>
                    <a:pt x="35851" y="32729"/>
                    <a:pt x="35410" y="34259"/>
                  </a:cubicBezTo>
                  <a:cubicBezTo>
                    <a:pt x="35348" y="34473"/>
                    <a:pt x="35511" y="34610"/>
                    <a:pt x="35682" y="34610"/>
                  </a:cubicBezTo>
                  <a:cubicBezTo>
                    <a:pt x="35773" y="34610"/>
                    <a:pt x="35866" y="34572"/>
                    <a:pt x="35930" y="34487"/>
                  </a:cubicBezTo>
                  <a:cubicBezTo>
                    <a:pt x="38145" y="36136"/>
                    <a:pt x="40824" y="36911"/>
                    <a:pt x="43388" y="37863"/>
                  </a:cubicBezTo>
                  <a:cubicBezTo>
                    <a:pt x="46265" y="38930"/>
                    <a:pt x="49152" y="39966"/>
                    <a:pt x="52036" y="41018"/>
                  </a:cubicBezTo>
                  <a:cubicBezTo>
                    <a:pt x="52088" y="41037"/>
                    <a:pt x="52147" y="41046"/>
                    <a:pt x="52207" y="41046"/>
                  </a:cubicBezTo>
                  <a:cubicBezTo>
                    <a:pt x="52444" y="41046"/>
                    <a:pt x="52715" y="40907"/>
                    <a:pt x="52809" y="40703"/>
                  </a:cubicBezTo>
                  <a:cubicBezTo>
                    <a:pt x="54395" y="37271"/>
                    <a:pt x="55936" y="33819"/>
                    <a:pt x="57508" y="30378"/>
                  </a:cubicBezTo>
                  <a:cubicBezTo>
                    <a:pt x="57696" y="29968"/>
                    <a:pt x="57554" y="29496"/>
                    <a:pt x="57088" y="29354"/>
                  </a:cubicBezTo>
                  <a:cubicBezTo>
                    <a:pt x="51616" y="27685"/>
                    <a:pt x="46265" y="25703"/>
                    <a:pt x="41063" y="23315"/>
                  </a:cubicBezTo>
                  <a:cubicBezTo>
                    <a:pt x="40950" y="23263"/>
                    <a:pt x="40819" y="23234"/>
                    <a:pt x="40689" y="23234"/>
                  </a:cubicBezTo>
                  <a:cubicBezTo>
                    <a:pt x="40456" y="23234"/>
                    <a:pt x="40228" y="23329"/>
                    <a:pt x="40116" y="23563"/>
                  </a:cubicBezTo>
                  <a:cubicBezTo>
                    <a:pt x="39630" y="24582"/>
                    <a:pt x="39115" y="25607"/>
                    <a:pt x="38604" y="26638"/>
                  </a:cubicBezTo>
                  <a:cubicBezTo>
                    <a:pt x="37747" y="26128"/>
                    <a:pt x="36755" y="25875"/>
                    <a:pt x="35834" y="25491"/>
                  </a:cubicBezTo>
                  <a:cubicBezTo>
                    <a:pt x="36153" y="24655"/>
                    <a:pt x="36437" y="23818"/>
                    <a:pt x="36624" y="22983"/>
                  </a:cubicBezTo>
                  <a:cubicBezTo>
                    <a:pt x="37201" y="20393"/>
                    <a:pt x="35081" y="19466"/>
                    <a:pt x="32927" y="18440"/>
                  </a:cubicBezTo>
                  <a:cubicBezTo>
                    <a:pt x="32876" y="18415"/>
                    <a:pt x="32821" y="18395"/>
                    <a:pt x="32767" y="18372"/>
                  </a:cubicBezTo>
                  <a:cubicBezTo>
                    <a:pt x="32915" y="17924"/>
                    <a:pt x="32998" y="17450"/>
                    <a:pt x="33029" y="16977"/>
                  </a:cubicBezTo>
                  <a:cubicBezTo>
                    <a:pt x="33063" y="16988"/>
                    <a:pt x="33099" y="17005"/>
                    <a:pt x="33135" y="17015"/>
                  </a:cubicBezTo>
                  <a:cubicBezTo>
                    <a:pt x="33849" y="17246"/>
                    <a:pt x="34583" y="17356"/>
                    <a:pt x="35311" y="17356"/>
                  </a:cubicBezTo>
                  <a:cubicBezTo>
                    <a:pt x="38050" y="17356"/>
                    <a:pt x="40720" y="15806"/>
                    <a:pt x="42044" y="13366"/>
                  </a:cubicBezTo>
                  <a:cubicBezTo>
                    <a:pt x="42216" y="13049"/>
                    <a:pt x="42115" y="12673"/>
                    <a:pt x="41812" y="12479"/>
                  </a:cubicBezTo>
                  <a:cubicBezTo>
                    <a:pt x="39910" y="11266"/>
                    <a:pt x="37868" y="10267"/>
                    <a:pt x="35760" y="9403"/>
                  </a:cubicBezTo>
                  <a:cubicBezTo>
                    <a:pt x="36572" y="7437"/>
                    <a:pt x="37266" y="5369"/>
                    <a:pt x="37580" y="3277"/>
                  </a:cubicBezTo>
                  <a:cubicBezTo>
                    <a:pt x="37583" y="3247"/>
                    <a:pt x="37582" y="3217"/>
                    <a:pt x="37579" y="3188"/>
                  </a:cubicBezTo>
                  <a:lnTo>
                    <a:pt x="37579" y="3188"/>
                  </a:lnTo>
                  <a:cubicBezTo>
                    <a:pt x="37809" y="3254"/>
                    <a:pt x="38046" y="3295"/>
                    <a:pt x="38283" y="3295"/>
                  </a:cubicBezTo>
                  <a:cubicBezTo>
                    <a:pt x="38427" y="3295"/>
                    <a:pt x="38571" y="3280"/>
                    <a:pt x="38713" y="3246"/>
                  </a:cubicBezTo>
                  <a:cubicBezTo>
                    <a:pt x="39697" y="3011"/>
                    <a:pt x="40422" y="1899"/>
                    <a:pt x="39821" y="969"/>
                  </a:cubicBezTo>
                  <a:cubicBezTo>
                    <a:pt x="39427" y="358"/>
                    <a:pt x="38495" y="1"/>
                    <a:pt x="37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1"/>
          <p:cNvGrpSpPr/>
          <p:nvPr/>
        </p:nvGrpSpPr>
        <p:grpSpPr>
          <a:xfrm>
            <a:off x="7300338" y="1119822"/>
            <a:ext cx="2572047" cy="1664010"/>
            <a:chOff x="3968350" y="3661850"/>
            <a:chExt cx="2055500" cy="1329825"/>
          </a:xfrm>
        </p:grpSpPr>
        <p:sp>
          <p:nvSpPr>
            <p:cNvPr id="511" name="Google Shape;511;p31"/>
            <p:cNvSpPr/>
            <p:nvPr/>
          </p:nvSpPr>
          <p:spPr>
            <a:xfrm>
              <a:off x="4282200" y="3661850"/>
              <a:ext cx="1733700" cy="868050"/>
            </a:xfrm>
            <a:custGeom>
              <a:avLst/>
              <a:gdLst/>
              <a:ahLst/>
              <a:cxnLst/>
              <a:rect l="l" t="t" r="r" b="b"/>
              <a:pathLst>
                <a:path w="69348" h="34722" extrusionOk="0">
                  <a:moveTo>
                    <a:pt x="64999" y="0"/>
                  </a:moveTo>
                  <a:cubicBezTo>
                    <a:pt x="63321" y="0"/>
                    <a:pt x="61622" y="251"/>
                    <a:pt x="60024" y="529"/>
                  </a:cubicBezTo>
                  <a:cubicBezTo>
                    <a:pt x="56444" y="1153"/>
                    <a:pt x="52901" y="2092"/>
                    <a:pt x="49413" y="3078"/>
                  </a:cubicBezTo>
                  <a:cubicBezTo>
                    <a:pt x="42928" y="4912"/>
                    <a:pt x="36593" y="7256"/>
                    <a:pt x="30643" y="10363"/>
                  </a:cubicBezTo>
                  <a:cubicBezTo>
                    <a:pt x="19127" y="16377"/>
                    <a:pt x="8944" y="24785"/>
                    <a:pt x="217" y="34162"/>
                  </a:cubicBezTo>
                  <a:cubicBezTo>
                    <a:pt x="0" y="34394"/>
                    <a:pt x="205" y="34722"/>
                    <a:pt x="452" y="34722"/>
                  </a:cubicBezTo>
                  <a:cubicBezTo>
                    <a:pt x="523" y="34722"/>
                    <a:pt x="597" y="34694"/>
                    <a:pt x="667" y="34630"/>
                  </a:cubicBezTo>
                  <a:cubicBezTo>
                    <a:pt x="9718" y="26193"/>
                    <a:pt x="19009" y="17945"/>
                    <a:pt x="30049" y="11982"/>
                  </a:cubicBezTo>
                  <a:cubicBezTo>
                    <a:pt x="35834" y="8857"/>
                    <a:pt x="41993" y="6469"/>
                    <a:pt x="48324" y="4596"/>
                  </a:cubicBezTo>
                  <a:cubicBezTo>
                    <a:pt x="51506" y="3654"/>
                    <a:pt x="54721" y="2822"/>
                    <a:pt x="57969" y="2102"/>
                  </a:cubicBezTo>
                  <a:cubicBezTo>
                    <a:pt x="61712" y="1263"/>
                    <a:pt x="65230" y="1113"/>
                    <a:pt x="69051" y="1072"/>
                  </a:cubicBezTo>
                  <a:cubicBezTo>
                    <a:pt x="69294" y="1069"/>
                    <a:pt x="69347" y="754"/>
                    <a:pt x="69123" y="670"/>
                  </a:cubicBezTo>
                  <a:cubicBezTo>
                    <a:pt x="67813" y="179"/>
                    <a:pt x="66414" y="0"/>
                    <a:pt x="64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607950" y="3920025"/>
              <a:ext cx="1415900" cy="514125"/>
            </a:xfrm>
            <a:custGeom>
              <a:avLst/>
              <a:gdLst/>
              <a:ahLst/>
              <a:cxnLst/>
              <a:rect l="l" t="t" r="r" b="b"/>
              <a:pathLst>
                <a:path w="56636" h="20565" extrusionOk="0">
                  <a:moveTo>
                    <a:pt x="53446" y="0"/>
                  </a:moveTo>
                  <a:cubicBezTo>
                    <a:pt x="49474" y="0"/>
                    <a:pt x="45414" y="1101"/>
                    <a:pt x="41691" y="2155"/>
                  </a:cubicBezTo>
                  <a:cubicBezTo>
                    <a:pt x="36667" y="3576"/>
                    <a:pt x="31682" y="5177"/>
                    <a:pt x="26775" y="6938"/>
                  </a:cubicBezTo>
                  <a:cubicBezTo>
                    <a:pt x="17454" y="10280"/>
                    <a:pt x="8427" y="14368"/>
                    <a:pt x="291" y="19931"/>
                  </a:cubicBezTo>
                  <a:cubicBezTo>
                    <a:pt x="0" y="20130"/>
                    <a:pt x="168" y="20565"/>
                    <a:pt x="440" y="20565"/>
                  </a:cubicBezTo>
                  <a:cubicBezTo>
                    <a:pt x="494" y="20565"/>
                    <a:pt x="553" y="20547"/>
                    <a:pt x="612" y="20507"/>
                  </a:cubicBezTo>
                  <a:cubicBezTo>
                    <a:pt x="8721" y="15036"/>
                    <a:pt x="17703" y="11010"/>
                    <a:pt x="26975" y="7747"/>
                  </a:cubicBezTo>
                  <a:cubicBezTo>
                    <a:pt x="31445" y="6173"/>
                    <a:pt x="35961" y="4724"/>
                    <a:pt x="40524" y="3399"/>
                  </a:cubicBezTo>
                  <a:cubicBezTo>
                    <a:pt x="45783" y="1862"/>
                    <a:pt x="50853" y="1130"/>
                    <a:pt x="56315" y="672"/>
                  </a:cubicBezTo>
                  <a:cubicBezTo>
                    <a:pt x="56622" y="646"/>
                    <a:pt x="56636" y="261"/>
                    <a:pt x="56332" y="214"/>
                  </a:cubicBezTo>
                  <a:cubicBezTo>
                    <a:pt x="55380" y="66"/>
                    <a:pt x="54415" y="0"/>
                    <a:pt x="5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480275" y="4168675"/>
              <a:ext cx="1511750" cy="571275"/>
            </a:xfrm>
            <a:custGeom>
              <a:avLst/>
              <a:gdLst/>
              <a:ahLst/>
              <a:cxnLst/>
              <a:rect l="l" t="t" r="r" b="b"/>
              <a:pathLst>
                <a:path w="60470" h="22851" extrusionOk="0">
                  <a:moveTo>
                    <a:pt x="59614" y="1"/>
                  </a:moveTo>
                  <a:cubicBezTo>
                    <a:pt x="54133" y="1"/>
                    <a:pt x="48404" y="1355"/>
                    <a:pt x="43122" y="2611"/>
                  </a:cubicBezTo>
                  <a:cubicBezTo>
                    <a:pt x="37331" y="3989"/>
                    <a:pt x="31645" y="5760"/>
                    <a:pt x="26073" y="7812"/>
                  </a:cubicBezTo>
                  <a:cubicBezTo>
                    <a:pt x="16954" y="11168"/>
                    <a:pt x="6295" y="14883"/>
                    <a:pt x="102" y="22570"/>
                  </a:cubicBezTo>
                  <a:cubicBezTo>
                    <a:pt x="0" y="22696"/>
                    <a:pt x="136" y="22851"/>
                    <a:pt x="273" y="22851"/>
                  </a:cubicBezTo>
                  <a:cubicBezTo>
                    <a:pt x="314" y="22851"/>
                    <a:pt x="355" y="22836"/>
                    <a:pt x="390" y="22802"/>
                  </a:cubicBezTo>
                  <a:cubicBezTo>
                    <a:pt x="7812" y="15535"/>
                    <a:pt x="18362" y="11682"/>
                    <a:pt x="28097" y="8230"/>
                  </a:cubicBezTo>
                  <a:cubicBezTo>
                    <a:pt x="33105" y="6454"/>
                    <a:pt x="38207" y="4922"/>
                    <a:pt x="43388" y="3698"/>
                  </a:cubicBezTo>
                  <a:cubicBezTo>
                    <a:pt x="48889" y="2398"/>
                    <a:pt x="54495" y="1902"/>
                    <a:pt x="60013" y="792"/>
                  </a:cubicBezTo>
                  <a:cubicBezTo>
                    <a:pt x="60470" y="701"/>
                    <a:pt x="60403" y="7"/>
                    <a:pt x="59934" y="2"/>
                  </a:cubicBezTo>
                  <a:cubicBezTo>
                    <a:pt x="59827" y="1"/>
                    <a:pt x="59721" y="1"/>
                    <a:pt x="59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267800" y="4716350"/>
              <a:ext cx="40475" cy="42050"/>
            </a:xfrm>
            <a:custGeom>
              <a:avLst/>
              <a:gdLst/>
              <a:ahLst/>
              <a:cxnLst/>
              <a:rect l="l" t="t" r="r" b="b"/>
              <a:pathLst>
                <a:path w="1619" h="1682" extrusionOk="0">
                  <a:moveTo>
                    <a:pt x="356" y="1"/>
                  </a:moveTo>
                  <a:cubicBezTo>
                    <a:pt x="171" y="1"/>
                    <a:pt x="1" y="215"/>
                    <a:pt x="92" y="415"/>
                  </a:cubicBezTo>
                  <a:cubicBezTo>
                    <a:pt x="222" y="703"/>
                    <a:pt x="374" y="958"/>
                    <a:pt x="582" y="1202"/>
                  </a:cubicBezTo>
                  <a:cubicBezTo>
                    <a:pt x="675" y="1309"/>
                    <a:pt x="776" y="1410"/>
                    <a:pt x="883" y="1503"/>
                  </a:cubicBezTo>
                  <a:cubicBezTo>
                    <a:pt x="949" y="1562"/>
                    <a:pt x="1012" y="1625"/>
                    <a:pt x="1100" y="1653"/>
                  </a:cubicBezTo>
                  <a:cubicBezTo>
                    <a:pt x="1120" y="1659"/>
                    <a:pt x="1244" y="1679"/>
                    <a:pt x="1272" y="1679"/>
                  </a:cubicBezTo>
                  <a:cubicBezTo>
                    <a:pt x="1281" y="1679"/>
                    <a:pt x="1279" y="1677"/>
                    <a:pt x="1256" y="1670"/>
                  </a:cubicBezTo>
                  <a:lnTo>
                    <a:pt x="1256" y="1670"/>
                  </a:lnTo>
                  <a:cubicBezTo>
                    <a:pt x="1284" y="1678"/>
                    <a:pt x="1311" y="1682"/>
                    <a:pt x="1336" y="1682"/>
                  </a:cubicBezTo>
                  <a:cubicBezTo>
                    <a:pt x="1516" y="1682"/>
                    <a:pt x="1618" y="1492"/>
                    <a:pt x="1552" y="1327"/>
                  </a:cubicBezTo>
                  <a:lnTo>
                    <a:pt x="1552" y="1327"/>
                  </a:lnTo>
                  <a:cubicBezTo>
                    <a:pt x="1553" y="1329"/>
                    <a:pt x="1554" y="1331"/>
                    <a:pt x="1554" y="1331"/>
                  </a:cubicBezTo>
                  <a:cubicBezTo>
                    <a:pt x="1559" y="1331"/>
                    <a:pt x="1542" y="1224"/>
                    <a:pt x="1534" y="1206"/>
                  </a:cubicBezTo>
                  <a:cubicBezTo>
                    <a:pt x="1506" y="1134"/>
                    <a:pt x="1455" y="1087"/>
                    <a:pt x="1404" y="1031"/>
                  </a:cubicBezTo>
                  <a:cubicBezTo>
                    <a:pt x="1312" y="925"/>
                    <a:pt x="1214" y="823"/>
                    <a:pt x="1118" y="719"/>
                  </a:cubicBezTo>
                  <a:cubicBezTo>
                    <a:pt x="929" y="513"/>
                    <a:pt x="735" y="307"/>
                    <a:pt x="552" y="96"/>
                  </a:cubicBezTo>
                  <a:cubicBezTo>
                    <a:pt x="493" y="29"/>
                    <a:pt x="424" y="1"/>
                    <a:pt x="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4265375" y="4766200"/>
              <a:ext cx="33000" cy="30050"/>
            </a:xfrm>
            <a:custGeom>
              <a:avLst/>
              <a:gdLst/>
              <a:ahLst/>
              <a:cxnLst/>
              <a:rect l="l" t="t" r="r" b="b"/>
              <a:pathLst>
                <a:path w="1320" h="1202" extrusionOk="0">
                  <a:moveTo>
                    <a:pt x="398" y="1"/>
                  </a:moveTo>
                  <a:cubicBezTo>
                    <a:pt x="191" y="1"/>
                    <a:pt x="0" y="257"/>
                    <a:pt x="185" y="446"/>
                  </a:cubicBezTo>
                  <a:cubicBezTo>
                    <a:pt x="433" y="697"/>
                    <a:pt x="715" y="1120"/>
                    <a:pt x="1083" y="1197"/>
                  </a:cubicBezTo>
                  <a:cubicBezTo>
                    <a:pt x="1098" y="1200"/>
                    <a:pt x="1114" y="1202"/>
                    <a:pt x="1129" y="1202"/>
                  </a:cubicBezTo>
                  <a:cubicBezTo>
                    <a:pt x="1240" y="1202"/>
                    <a:pt x="1320" y="1115"/>
                    <a:pt x="1302" y="999"/>
                  </a:cubicBezTo>
                  <a:cubicBezTo>
                    <a:pt x="1246" y="641"/>
                    <a:pt x="828" y="340"/>
                    <a:pt x="586" y="86"/>
                  </a:cubicBezTo>
                  <a:cubicBezTo>
                    <a:pt x="529" y="26"/>
                    <a:pt x="463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968350" y="4528500"/>
              <a:ext cx="501750" cy="463175"/>
            </a:xfrm>
            <a:custGeom>
              <a:avLst/>
              <a:gdLst/>
              <a:ahLst/>
              <a:cxnLst/>
              <a:rect l="l" t="t" r="r" b="b"/>
              <a:pathLst>
                <a:path w="20070" h="18527" extrusionOk="0">
                  <a:moveTo>
                    <a:pt x="6737" y="1349"/>
                  </a:moveTo>
                  <a:cubicBezTo>
                    <a:pt x="6766" y="1366"/>
                    <a:pt x="6794" y="1382"/>
                    <a:pt x="6834" y="1406"/>
                  </a:cubicBezTo>
                  <a:cubicBezTo>
                    <a:pt x="7517" y="1554"/>
                    <a:pt x="8590" y="2643"/>
                    <a:pt x="9161" y="3046"/>
                  </a:cubicBezTo>
                  <a:cubicBezTo>
                    <a:pt x="9810" y="3502"/>
                    <a:pt x="10455" y="3976"/>
                    <a:pt x="11148" y="4368"/>
                  </a:cubicBezTo>
                  <a:cubicBezTo>
                    <a:pt x="11082" y="4559"/>
                    <a:pt x="11242" y="4822"/>
                    <a:pt x="11463" y="4822"/>
                  </a:cubicBezTo>
                  <a:cubicBezTo>
                    <a:pt x="11470" y="4822"/>
                    <a:pt x="11478" y="4822"/>
                    <a:pt x="11485" y="4821"/>
                  </a:cubicBezTo>
                  <a:cubicBezTo>
                    <a:pt x="11665" y="4809"/>
                    <a:pt x="11838" y="4768"/>
                    <a:pt x="12008" y="4719"/>
                  </a:cubicBezTo>
                  <a:cubicBezTo>
                    <a:pt x="12012" y="4718"/>
                    <a:pt x="12016" y="4716"/>
                    <a:pt x="12019" y="4715"/>
                  </a:cubicBezTo>
                  <a:cubicBezTo>
                    <a:pt x="12664" y="4523"/>
                    <a:pt x="13252" y="4125"/>
                    <a:pt x="13910" y="3930"/>
                  </a:cubicBezTo>
                  <a:cubicBezTo>
                    <a:pt x="14455" y="3768"/>
                    <a:pt x="15319" y="3562"/>
                    <a:pt x="16086" y="3562"/>
                  </a:cubicBezTo>
                  <a:cubicBezTo>
                    <a:pt x="16345" y="3562"/>
                    <a:pt x="16593" y="3585"/>
                    <a:pt x="16814" y="3642"/>
                  </a:cubicBezTo>
                  <a:cubicBezTo>
                    <a:pt x="16588" y="4391"/>
                    <a:pt x="16019" y="5251"/>
                    <a:pt x="15742" y="5896"/>
                  </a:cubicBezTo>
                  <a:cubicBezTo>
                    <a:pt x="15355" y="6795"/>
                    <a:pt x="15025" y="7663"/>
                    <a:pt x="14798" y="8612"/>
                  </a:cubicBezTo>
                  <a:cubicBezTo>
                    <a:pt x="14741" y="8853"/>
                    <a:pt x="14935" y="9037"/>
                    <a:pt x="15137" y="9037"/>
                  </a:cubicBezTo>
                  <a:cubicBezTo>
                    <a:pt x="15193" y="9037"/>
                    <a:pt x="15249" y="9023"/>
                    <a:pt x="15301" y="8993"/>
                  </a:cubicBezTo>
                  <a:cubicBezTo>
                    <a:pt x="15658" y="9662"/>
                    <a:pt x="16192" y="10235"/>
                    <a:pt x="16669" y="10833"/>
                  </a:cubicBezTo>
                  <a:cubicBezTo>
                    <a:pt x="16979" y="11222"/>
                    <a:pt x="17288" y="11609"/>
                    <a:pt x="17597" y="11998"/>
                  </a:cubicBezTo>
                  <a:cubicBezTo>
                    <a:pt x="17804" y="12257"/>
                    <a:pt x="18010" y="12515"/>
                    <a:pt x="18216" y="12773"/>
                  </a:cubicBezTo>
                  <a:cubicBezTo>
                    <a:pt x="18413" y="12843"/>
                    <a:pt x="18456" y="12878"/>
                    <a:pt x="18346" y="12878"/>
                  </a:cubicBezTo>
                  <a:cubicBezTo>
                    <a:pt x="18306" y="12878"/>
                    <a:pt x="18243" y="12873"/>
                    <a:pt x="18160" y="12863"/>
                  </a:cubicBezTo>
                  <a:cubicBezTo>
                    <a:pt x="17977" y="12943"/>
                    <a:pt x="17703" y="12971"/>
                    <a:pt x="17391" y="12971"/>
                  </a:cubicBezTo>
                  <a:cubicBezTo>
                    <a:pt x="16652" y="12971"/>
                    <a:pt x="15699" y="12813"/>
                    <a:pt x="15222" y="12793"/>
                  </a:cubicBezTo>
                  <a:cubicBezTo>
                    <a:pt x="14589" y="12767"/>
                    <a:pt x="13960" y="12717"/>
                    <a:pt x="13331" y="12717"/>
                  </a:cubicBezTo>
                  <a:cubicBezTo>
                    <a:pt x="13025" y="12717"/>
                    <a:pt x="12718" y="12729"/>
                    <a:pt x="12411" y="12761"/>
                  </a:cubicBezTo>
                  <a:cubicBezTo>
                    <a:pt x="12348" y="12768"/>
                    <a:pt x="12287" y="12791"/>
                    <a:pt x="12235" y="12829"/>
                  </a:cubicBezTo>
                  <a:cubicBezTo>
                    <a:pt x="12203" y="12817"/>
                    <a:pt x="12171" y="12803"/>
                    <a:pt x="12135" y="12800"/>
                  </a:cubicBezTo>
                  <a:cubicBezTo>
                    <a:pt x="12105" y="12798"/>
                    <a:pt x="12076" y="12797"/>
                    <a:pt x="12047" y="12797"/>
                  </a:cubicBezTo>
                  <a:cubicBezTo>
                    <a:pt x="11189" y="12797"/>
                    <a:pt x="10587" y="13591"/>
                    <a:pt x="10065" y="14189"/>
                  </a:cubicBezTo>
                  <a:cubicBezTo>
                    <a:pt x="9334" y="15026"/>
                    <a:pt x="8628" y="15935"/>
                    <a:pt x="7968" y="16825"/>
                  </a:cubicBezTo>
                  <a:cubicBezTo>
                    <a:pt x="7968" y="16825"/>
                    <a:pt x="7649" y="17189"/>
                    <a:pt x="7668" y="17294"/>
                  </a:cubicBezTo>
                  <a:cubicBezTo>
                    <a:pt x="7557" y="17165"/>
                    <a:pt x="7393" y="16501"/>
                    <a:pt x="7359" y="16374"/>
                  </a:cubicBezTo>
                  <a:cubicBezTo>
                    <a:pt x="7208" y="15812"/>
                    <a:pt x="7139" y="15225"/>
                    <a:pt x="7058" y="14648"/>
                  </a:cubicBezTo>
                  <a:cubicBezTo>
                    <a:pt x="6940" y="13804"/>
                    <a:pt x="6905" y="12662"/>
                    <a:pt x="6307" y="11973"/>
                  </a:cubicBezTo>
                  <a:cubicBezTo>
                    <a:pt x="6400" y="11837"/>
                    <a:pt x="6404" y="11653"/>
                    <a:pt x="6272" y="11494"/>
                  </a:cubicBezTo>
                  <a:cubicBezTo>
                    <a:pt x="5775" y="10901"/>
                    <a:pt x="4987" y="10780"/>
                    <a:pt x="4232" y="10672"/>
                  </a:cubicBezTo>
                  <a:cubicBezTo>
                    <a:pt x="4079" y="10649"/>
                    <a:pt x="3907" y="10642"/>
                    <a:pt x="3723" y="10642"/>
                  </a:cubicBezTo>
                  <a:cubicBezTo>
                    <a:pt x="3393" y="10642"/>
                    <a:pt x="3025" y="10665"/>
                    <a:pt x="2666" y="10665"/>
                  </a:cubicBezTo>
                  <a:cubicBezTo>
                    <a:pt x="2357" y="10665"/>
                    <a:pt x="2056" y="10648"/>
                    <a:pt x="1789" y="10586"/>
                  </a:cubicBezTo>
                  <a:cubicBezTo>
                    <a:pt x="2036" y="10357"/>
                    <a:pt x="2406" y="10100"/>
                    <a:pt x="2520" y="10005"/>
                  </a:cubicBezTo>
                  <a:cubicBezTo>
                    <a:pt x="2991" y="9615"/>
                    <a:pt x="3500" y="9273"/>
                    <a:pt x="4019" y="8944"/>
                  </a:cubicBezTo>
                  <a:cubicBezTo>
                    <a:pt x="4433" y="8684"/>
                    <a:pt x="4852" y="8436"/>
                    <a:pt x="5277" y="8189"/>
                  </a:cubicBezTo>
                  <a:cubicBezTo>
                    <a:pt x="5435" y="8097"/>
                    <a:pt x="6230" y="7460"/>
                    <a:pt x="6439" y="7460"/>
                  </a:cubicBezTo>
                  <a:cubicBezTo>
                    <a:pt x="6444" y="7460"/>
                    <a:pt x="6449" y="7461"/>
                    <a:pt x="6454" y="7462"/>
                  </a:cubicBezTo>
                  <a:cubicBezTo>
                    <a:pt x="6486" y="7468"/>
                    <a:pt x="6517" y="7471"/>
                    <a:pt x="6547" y="7471"/>
                  </a:cubicBezTo>
                  <a:cubicBezTo>
                    <a:pt x="6786" y="7471"/>
                    <a:pt x="6962" y="7282"/>
                    <a:pt x="6966" y="7085"/>
                  </a:cubicBezTo>
                  <a:cubicBezTo>
                    <a:pt x="6995" y="7010"/>
                    <a:pt x="7004" y="6929"/>
                    <a:pt x="6990" y="6849"/>
                  </a:cubicBezTo>
                  <a:cubicBezTo>
                    <a:pt x="6810" y="5806"/>
                    <a:pt x="6721" y="4733"/>
                    <a:pt x="6689" y="3674"/>
                  </a:cubicBezTo>
                  <a:cubicBezTo>
                    <a:pt x="6674" y="3200"/>
                    <a:pt x="6674" y="2726"/>
                    <a:pt x="6690" y="2251"/>
                  </a:cubicBezTo>
                  <a:cubicBezTo>
                    <a:pt x="6699" y="1950"/>
                    <a:pt x="6716" y="1649"/>
                    <a:pt x="6737" y="1349"/>
                  </a:cubicBezTo>
                  <a:close/>
                  <a:moveTo>
                    <a:pt x="6565" y="0"/>
                  </a:moveTo>
                  <a:cubicBezTo>
                    <a:pt x="6451" y="0"/>
                    <a:pt x="6340" y="18"/>
                    <a:pt x="6230" y="58"/>
                  </a:cubicBezTo>
                  <a:cubicBezTo>
                    <a:pt x="5305" y="399"/>
                    <a:pt x="5492" y="1711"/>
                    <a:pt x="5505" y="2446"/>
                  </a:cubicBezTo>
                  <a:cubicBezTo>
                    <a:pt x="5531" y="3871"/>
                    <a:pt x="5725" y="5247"/>
                    <a:pt x="5995" y="6638"/>
                  </a:cubicBezTo>
                  <a:cubicBezTo>
                    <a:pt x="5257" y="6751"/>
                    <a:pt x="4414" y="7343"/>
                    <a:pt x="3910" y="7622"/>
                  </a:cubicBezTo>
                  <a:cubicBezTo>
                    <a:pt x="2746" y="8265"/>
                    <a:pt x="1361" y="9097"/>
                    <a:pt x="570" y="10169"/>
                  </a:cubicBezTo>
                  <a:cubicBezTo>
                    <a:pt x="1" y="10940"/>
                    <a:pt x="510" y="11526"/>
                    <a:pt x="1378" y="11692"/>
                  </a:cubicBezTo>
                  <a:cubicBezTo>
                    <a:pt x="1682" y="11750"/>
                    <a:pt x="1987" y="11765"/>
                    <a:pt x="2293" y="11765"/>
                  </a:cubicBezTo>
                  <a:cubicBezTo>
                    <a:pt x="2592" y="11765"/>
                    <a:pt x="2890" y="11751"/>
                    <a:pt x="3189" y="11751"/>
                  </a:cubicBezTo>
                  <a:cubicBezTo>
                    <a:pt x="3305" y="11751"/>
                    <a:pt x="3422" y="11753"/>
                    <a:pt x="3538" y="11759"/>
                  </a:cubicBezTo>
                  <a:cubicBezTo>
                    <a:pt x="4279" y="11796"/>
                    <a:pt x="4993" y="12135"/>
                    <a:pt x="5715" y="12165"/>
                  </a:cubicBezTo>
                  <a:cubicBezTo>
                    <a:pt x="5648" y="12695"/>
                    <a:pt x="5762" y="13250"/>
                    <a:pt x="5806" y="13782"/>
                  </a:cubicBezTo>
                  <a:cubicBezTo>
                    <a:pt x="5865" y="14483"/>
                    <a:pt x="5908" y="15190"/>
                    <a:pt x="6019" y="15885"/>
                  </a:cubicBezTo>
                  <a:cubicBezTo>
                    <a:pt x="6141" y="16645"/>
                    <a:pt x="6405" y="18428"/>
                    <a:pt x="7482" y="18523"/>
                  </a:cubicBezTo>
                  <a:cubicBezTo>
                    <a:pt x="7508" y="18526"/>
                    <a:pt x="7534" y="18527"/>
                    <a:pt x="7560" y="18527"/>
                  </a:cubicBezTo>
                  <a:cubicBezTo>
                    <a:pt x="8496" y="18527"/>
                    <a:pt x="9375" y="17035"/>
                    <a:pt x="9850" y="16415"/>
                  </a:cubicBezTo>
                  <a:cubicBezTo>
                    <a:pt x="10349" y="15767"/>
                    <a:pt x="10817" y="15089"/>
                    <a:pt x="11392" y="14501"/>
                  </a:cubicBezTo>
                  <a:cubicBezTo>
                    <a:pt x="11725" y="14159"/>
                    <a:pt x="12086" y="13926"/>
                    <a:pt x="12309" y="13553"/>
                  </a:cubicBezTo>
                  <a:cubicBezTo>
                    <a:pt x="12331" y="13569"/>
                    <a:pt x="12356" y="13582"/>
                    <a:pt x="12381" y="13592"/>
                  </a:cubicBezTo>
                  <a:cubicBezTo>
                    <a:pt x="13802" y="14027"/>
                    <a:pt x="15411" y="14026"/>
                    <a:pt x="16892" y="14063"/>
                  </a:cubicBezTo>
                  <a:cubicBezTo>
                    <a:pt x="17209" y="14071"/>
                    <a:pt x="17632" y="14120"/>
                    <a:pt x="18055" y="14120"/>
                  </a:cubicBezTo>
                  <a:cubicBezTo>
                    <a:pt x="18630" y="14120"/>
                    <a:pt x="19206" y="14029"/>
                    <a:pt x="19515" y="13621"/>
                  </a:cubicBezTo>
                  <a:cubicBezTo>
                    <a:pt x="20069" y="12890"/>
                    <a:pt x="19201" y="12147"/>
                    <a:pt x="18765" y="11609"/>
                  </a:cubicBezTo>
                  <a:cubicBezTo>
                    <a:pt x="17864" y="10492"/>
                    <a:pt x="17016" y="9091"/>
                    <a:pt x="15857" y="8208"/>
                  </a:cubicBezTo>
                  <a:cubicBezTo>
                    <a:pt x="16282" y="7512"/>
                    <a:pt x="16638" y="6789"/>
                    <a:pt x="16985" y="6044"/>
                  </a:cubicBezTo>
                  <a:cubicBezTo>
                    <a:pt x="17381" y="5195"/>
                    <a:pt x="18027" y="4222"/>
                    <a:pt x="18153" y="3296"/>
                  </a:cubicBezTo>
                  <a:cubicBezTo>
                    <a:pt x="18181" y="3094"/>
                    <a:pt x="18035" y="2864"/>
                    <a:pt x="17863" y="2763"/>
                  </a:cubicBezTo>
                  <a:cubicBezTo>
                    <a:pt x="17354" y="2469"/>
                    <a:pt x="16589" y="2327"/>
                    <a:pt x="15752" y="2327"/>
                  </a:cubicBezTo>
                  <a:cubicBezTo>
                    <a:pt x="14270" y="2327"/>
                    <a:pt x="12564" y="2773"/>
                    <a:pt x="11671" y="3616"/>
                  </a:cubicBezTo>
                  <a:cubicBezTo>
                    <a:pt x="10824" y="2772"/>
                    <a:pt x="9800" y="2068"/>
                    <a:pt x="8842" y="1366"/>
                  </a:cubicBezTo>
                  <a:cubicBezTo>
                    <a:pt x="8287" y="960"/>
                    <a:pt x="7390" y="0"/>
                    <a:pt x="6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1"/>
          <p:cNvGrpSpPr/>
          <p:nvPr/>
        </p:nvGrpSpPr>
        <p:grpSpPr>
          <a:xfrm>
            <a:off x="8713535" y="2678784"/>
            <a:ext cx="296492" cy="233612"/>
            <a:chOff x="5962425" y="2668825"/>
            <a:chExt cx="241600" cy="190300"/>
          </a:xfrm>
        </p:grpSpPr>
        <p:sp>
          <p:nvSpPr>
            <p:cNvPr id="518" name="Google Shape;518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1"/>
          <p:cNvGrpSpPr/>
          <p:nvPr/>
        </p:nvGrpSpPr>
        <p:grpSpPr>
          <a:xfrm>
            <a:off x="1547160" y="2550209"/>
            <a:ext cx="296492" cy="233612"/>
            <a:chOff x="5962425" y="2668825"/>
            <a:chExt cx="241600" cy="190300"/>
          </a:xfrm>
        </p:grpSpPr>
        <p:sp>
          <p:nvSpPr>
            <p:cNvPr id="522" name="Google Shape;522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1"/>
          <p:cNvGrpSpPr/>
          <p:nvPr/>
        </p:nvGrpSpPr>
        <p:grpSpPr>
          <a:xfrm>
            <a:off x="6509585" y="430184"/>
            <a:ext cx="296492" cy="233612"/>
            <a:chOff x="5962425" y="2668825"/>
            <a:chExt cx="241600" cy="190300"/>
          </a:xfrm>
        </p:grpSpPr>
        <p:sp>
          <p:nvSpPr>
            <p:cNvPr id="526" name="Google Shape;526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31"/>
          <p:cNvSpPr/>
          <p:nvPr/>
        </p:nvSpPr>
        <p:spPr>
          <a:xfrm>
            <a:off x="1843650" y="9244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222550" y="3479025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6929325" y="1935425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339563" y="4197725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Dancing with first people in SpaceX office">
            <a:extLst>
              <a:ext uri="{FF2B5EF4-FFF2-40B4-BE49-F238E27FC236}">
                <a16:creationId xmlns:a16="http://schemas.microsoft.com/office/drawing/2014/main" id="{4B259C32-1C55-4213-9086-82AAE0A3B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79"/>
            <a:ext cx="9144000" cy="51097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5"/>
          <p:cNvGrpSpPr/>
          <p:nvPr/>
        </p:nvGrpSpPr>
        <p:grpSpPr>
          <a:xfrm rot="1947319">
            <a:off x="832443" y="132256"/>
            <a:ext cx="1109757" cy="2907034"/>
            <a:chOff x="3210750" y="1468225"/>
            <a:chExt cx="1214400" cy="3181150"/>
          </a:xfrm>
        </p:grpSpPr>
        <p:sp>
          <p:nvSpPr>
            <p:cNvPr id="578" name="Google Shape;578;p35"/>
            <p:cNvSpPr/>
            <p:nvPr/>
          </p:nvSpPr>
          <p:spPr>
            <a:xfrm>
              <a:off x="3210750" y="1468225"/>
              <a:ext cx="1214400" cy="3181150"/>
            </a:xfrm>
            <a:custGeom>
              <a:avLst/>
              <a:gdLst/>
              <a:ahLst/>
              <a:cxnLst/>
              <a:rect l="l" t="t" r="r" b="b"/>
              <a:pathLst>
                <a:path w="48576" h="127246" extrusionOk="0">
                  <a:moveTo>
                    <a:pt x="24849" y="727"/>
                  </a:moveTo>
                  <a:cubicBezTo>
                    <a:pt x="31505" y="4179"/>
                    <a:pt x="34561" y="11042"/>
                    <a:pt x="37173" y="17715"/>
                  </a:cubicBezTo>
                  <a:cubicBezTo>
                    <a:pt x="37103" y="17671"/>
                    <a:pt x="37022" y="17644"/>
                    <a:pt x="36938" y="17637"/>
                  </a:cubicBezTo>
                  <a:cubicBezTo>
                    <a:pt x="36710" y="17622"/>
                    <a:pt x="36480" y="17615"/>
                    <a:pt x="36249" y="17615"/>
                  </a:cubicBezTo>
                  <a:cubicBezTo>
                    <a:pt x="32887" y="17615"/>
                    <a:pt x="29243" y="19072"/>
                    <a:pt x="25947" y="19586"/>
                  </a:cubicBezTo>
                  <a:cubicBezTo>
                    <a:pt x="24092" y="19876"/>
                    <a:pt x="22212" y="20072"/>
                    <a:pt x="20333" y="20072"/>
                  </a:cubicBezTo>
                  <a:cubicBezTo>
                    <a:pt x="20249" y="20072"/>
                    <a:pt x="20166" y="20071"/>
                    <a:pt x="20082" y="20071"/>
                  </a:cubicBezTo>
                  <a:cubicBezTo>
                    <a:pt x="19585" y="20066"/>
                    <a:pt x="14999" y="19495"/>
                    <a:pt x="13702" y="19156"/>
                  </a:cubicBezTo>
                  <a:cubicBezTo>
                    <a:pt x="15263" y="16289"/>
                    <a:pt x="16229" y="12960"/>
                    <a:pt x="17644" y="10102"/>
                  </a:cubicBezTo>
                  <a:cubicBezTo>
                    <a:pt x="19432" y="6487"/>
                    <a:pt x="21767" y="3328"/>
                    <a:pt x="24849" y="727"/>
                  </a:cubicBezTo>
                  <a:close/>
                  <a:moveTo>
                    <a:pt x="37435" y="18387"/>
                  </a:moveTo>
                  <a:cubicBezTo>
                    <a:pt x="37508" y="18576"/>
                    <a:pt x="37582" y="18768"/>
                    <a:pt x="37656" y="18957"/>
                  </a:cubicBezTo>
                  <a:cubicBezTo>
                    <a:pt x="40784" y="27039"/>
                    <a:pt x="43583" y="35447"/>
                    <a:pt x="43955" y="44177"/>
                  </a:cubicBezTo>
                  <a:cubicBezTo>
                    <a:pt x="44336" y="53206"/>
                    <a:pt x="42825" y="62529"/>
                    <a:pt x="41548" y="71442"/>
                  </a:cubicBezTo>
                  <a:cubicBezTo>
                    <a:pt x="40905" y="75930"/>
                    <a:pt x="40169" y="80405"/>
                    <a:pt x="39342" y="84866"/>
                  </a:cubicBezTo>
                  <a:cubicBezTo>
                    <a:pt x="38804" y="87781"/>
                    <a:pt x="38126" y="90686"/>
                    <a:pt x="37516" y="93598"/>
                  </a:cubicBezTo>
                  <a:cubicBezTo>
                    <a:pt x="37462" y="93574"/>
                    <a:pt x="37405" y="93562"/>
                    <a:pt x="37347" y="93562"/>
                  </a:cubicBezTo>
                  <a:cubicBezTo>
                    <a:pt x="37320" y="93562"/>
                    <a:pt x="37294" y="93565"/>
                    <a:pt x="37269" y="93570"/>
                  </a:cubicBezTo>
                  <a:cubicBezTo>
                    <a:pt x="35513" y="93909"/>
                    <a:pt x="33894" y="94551"/>
                    <a:pt x="32096" y="94763"/>
                  </a:cubicBezTo>
                  <a:cubicBezTo>
                    <a:pt x="30870" y="94907"/>
                    <a:pt x="29642" y="94919"/>
                    <a:pt x="28421" y="95086"/>
                  </a:cubicBezTo>
                  <a:cubicBezTo>
                    <a:pt x="28429" y="94997"/>
                    <a:pt x="28441" y="94911"/>
                    <a:pt x="28448" y="94822"/>
                  </a:cubicBezTo>
                  <a:cubicBezTo>
                    <a:pt x="28878" y="89770"/>
                    <a:pt x="27770" y="85523"/>
                    <a:pt x="25705" y="80933"/>
                  </a:cubicBezTo>
                  <a:cubicBezTo>
                    <a:pt x="25616" y="80734"/>
                    <a:pt x="25463" y="80651"/>
                    <a:pt x="25303" y="80651"/>
                  </a:cubicBezTo>
                  <a:cubicBezTo>
                    <a:pt x="25129" y="80651"/>
                    <a:pt x="24947" y="80750"/>
                    <a:pt x="24833" y="80902"/>
                  </a:cubicBezTo>
                  <a:cubicBezTo>
                    <a:pt x="21240" y="84248"/>
                    <a:pt x="20844" y="89721"/>
                    <a:pt x="21334" y="94316"/>
                  </a:cubicBezTo>
                  <a:cubicBezTo>
                    <a:pt x="21360" y="94560"/>
                    <a:pt x="21392" y="94804"/>
                    <a:pt x="21422" y="95047"/>
                  </a:cubicBezTo>
                  <a:cubicBezTo>
                    <a:pt x="20125" y="94849"/>
                    <a:pt x="18775" y="94919"/>
                    <a:pt x="17467" y="94810"/>
                  </a:cubicBezTo>
                  <a:cubicBezTo>
                    <a:pt x="16043" y="94693"/>
                    <a:pt x="14624" y="94529"/>
                    <a:pt x="13204" y="94378"/>
                  </a:cubicBezTo>
                  <a:cubicBezTo>
                    <a:pt x="10067" y="82801"/>
                    <a:pt x="7759" y="71292"/>
                    <a:pt x="7429" y="59179"/>
                  </a:cubicBezTo>
                  <a:cubicBezTo>
                    <a:pt x="7248" y="52506"/>
                    <a:pt x="7493" y="45813"/>
                    <a:pt x="8419" y="39197"/>
                  </a:cubicBezTo>
                  <a:cubicBezTo>
                    <a:pt x="9280" y="33035"/>
                    <a:pt x="11156" y="27189"/>
                    <a:pt x="12447" y="21148"/>
                  </a:cubicBezTo>
                  <a:cubicBezTo>
                    <a:pt x="12692" y="20817"/>
                    <a:pt x="12919" y="20472"/>
                    <a:pt x="13138" y="20121"/>
                  </a:cubicBezTo>
                  <a:cubicBezTo>
                    <a:pt x="14464" y="21368"/>
                    <a:pt x="17711" y="21607"/>
                    <a:pt x="20065" y="21607"/>
                  </a:cubicBezTo>
                  <a:cubicBezTo>
                    <a:pt x="20981" y="21607"/>
                    <a:pt x="21761" y="21571"/>
                    <a:pt x="22242" y="21544"/>
                  </a:cubicBezTo>
                  <a:cubicBezTo>
                    <a:pt x="24646" y="21409"/>
                    <a:pt x="27030" y="21003"/>
                    <a:pt x="29390" y="20541"/>
                  </a:cubicBezTo>
                  <a:cubicBezTo>
                    <a:pt x="31916" y="20046"/>
                    <a:pt x="34915" y="19817"/>
                    <a:pt x="37207" y="18629"/>
                  </a:cubicBezTo>
                  <a:cubicBezTo>
                    <a:pt x="37310" y="18579"/>
                    <a:pt x="37391" y="18492"/>
                    <a:pt x="37435" y="18387"/>
                  </a:cubicBezTo>
                  <a:close/>
                  <a:moveTo>
                    <a:pt x="13389" y="95071"/>
                  </a:moveTo>
                  <a:lnTo>
                    <a:pt x="13389" y="95071"/>
                  </a:lnTo>
                  <a:cubicBezTo>
                    <a:pt x="15326" y="95554"/>
                    <a:pt x="17555" y="95968"/>
                    <a:pt x="19615" y="95968"/>
                  </a:cubicBezTo>
                  <a:cubicBezTo>
                    <a:pt x="20272" y="95968"/>
                    <a:pt x="20912" y="95926"/>
                    <a:pt x="21520" y="95831"/>
                  </a:cubicBezTo>
                  <a:cubicBezTo>
                    <a:pt x="21683" y="97014"/>
                    <a:pt x="21876" y="98193"/>
                    <a:pt x="22083" y="99371"/>
                  </a:cubicBezTo>
                  <a:cubicBezTo>
                    <a:pt x="20920" y="98904"/>
                    <a:pt x="19532" y="98961"/>
                    <a:pt x="18307" y="98833"/>
                  </a:cubicBezTo>
                  <a:lnTo>
                    <a:pt x="18305" y="98833"/>
                  </a:lnTo>
                  <a:cubicBezTo>
                    <a:pt x="16922" y="98689"/>
                    <a:pt x="15574" y="98321"/>
                    <a:pt x="14209" y="98109"/>
                  </a:cubicBezTo>
                  <a:cubicBezTo>
                    <a:pt x="14208" y="98105"/>
                    <a:pt x="14204" y="98101"/>
                    <a:pt x="14202" y="98098"/>
                  </a:cubicBezTo>
                  <a:cubicBezTo>
                    <a:pt x="14204" y="98034"/>
                    <a:pt x="14196" y="97971"/>
                    <a:pt x="14180" y="97909"/>
                  </a:cubicBezTo>
                  <a:cubicBezTo>
                    <a:pt x="13910" y="96962"/>
                    <a:pt x="13647" y="96016"/>
                    <a:pt x="13389" y="95071"/>
                  </a:cubicBezTo>
                  <a:close/>
                  <a:moveTo>
                    <a:pt x="37339" y="94453"/>
                  </a:moveTo>
                  <a:lnTo>
                    <a:pt x="37339" y="94453"/>
                  </a:lnTo>
                  <a:cubicBezTo>
                    <a:pt x="37079" y="95724"/>
                    <a:pt x="36835" y="96995"/>
                    <a:pt x="36626" y="98272"/>
                  </a:cubicBezTo>
                  <a:cubicBezTo>
                    <a:pt x="34965" y="98686"/>
                    <a:pt x="33488" y="99246"/>
                    <a:pt x="31734" y="99321"/>
                  </a:cubicBezTo>
                  <a:cubicBezTo>
                    <a:pt x="31584" y="99327"/>
                    <a:pt x="31432" y="99330"/>
                    <a:pt x="31280" y="99330"/>
                  </a:cubicBezTo>
                  <a:cubicBezTo>
                    <a:pt x="30614" y="99330"/>
                    <a:pt x="29933" y="99280"/>
                    <a:pt x="29260" y="99280"/>
                  </a:cubicBezTo>
                  <a:cubicBezTo>
                    <a:pt x="28792" y="99280"/>
                    <a:pt x="28327" y="99304"/>
                    <a:pt x="27874" y="99387"/>
                  </a:cubicBezTo>
                  <a:cubicBezTo>
                    <a:pt x="28085" y="98135"/>
                    <a:pt x="28243" y="96863"/>
                    <a:pt x="28369" y="95575"/>
                  </a:cubicBezTo>
                  <a:cubicBezTo>
                    <a:pt x="29224" y="95826"/>
                    <a:pt x="30190" y="95943"/>
                    <a:pt x="31189" y="95943"/>
                  </a:cubicBezTo>
                  <a:cubicBezTo>
                    <a:pt x="33354" y="95943"/>
                    <a:pt x="35672" y="95391"/>
                    <a:pt x="37339" y="94453"/>
                  </a:cubicBezTo>
                  <a:close/>
                  <a:moveTo>
                    <a:pt x="24819" y="81605"/>
                  </a:moveTo>
                  <a:cubicBezTo>
                    <a:pt x="26773" y="85965"/>
                    <a:pt x="27818" y="90013"/>
                    <a:pt x="27499" y="94821"/>
                  </a:cubicBezTo>
                  <a:cubicBezTo>
                    <a:pt x="27225" y="98949"/>
                    <a:pt x="26734" y="103303"/>
                    <a:pt x="24881" y="107061"/>
                  </a:cubicBezTo>
                  <a:cubicBezTo>
                    <a:pt x="24053" y="105358"/>
                    <a:pt x="23919" y="103331"/>
                    <a:pt x="23595" y="101492"/>
                  </a:cubicBezTo>
                  <a:cubicBezTo>
                    <a:pt x="23243" y="99486"/>
                    <a:pt x="22846" y="97485"/>
                    <a:pt x="22548" y="95471"/>
                  </a:cubicBezTo>
                  <a:cubicBezTo>
                    <a:pt x="21821" y="90520"/>
                    <a:pt x="22027" y="85838"/>
                    <a:pt x="24819" y="81605"/>
                  </a:cubicBezTo>
                  <a:close/>
                  <a:moveTo>
                    <a:pt x="41674" y="79507"/>
                  </a:moveTo>
                  <a:cubicBezTo>
                    <a:pt x="42807" y="81212"/>
                    <a:pt x="44244" y="82719"/>
                    <a:pt x="45138" y="84642"/>
                  </a:cubicBezTo>
                  <a:cubicBezTo>
                    <a:pt x="46386" y="87329"/>
                    <a:pt x="47063" y="90298"/>
                    <a:pt x="47150" y="93257"/>
                  </a:cubicBezTo>
                  <a:cubicBezTo>
                    <a:pt x="47312" y="98871"/>
                    <a:pt x="45391" y="104363"/>
                    <a:pt x="42201" y="108937"/>
                  </a:cubicBezTo>
                  <a:cubicBezTo>
                    <a:pt x="41898" y="105427"/>
                    <a:pt x="41149" y="99539"/>
                    <a:pt x="37757" y="98872"/>
                  </a:cubicBezTo>
                  <a:cubicBezTo>
                    <a:pt x="39176" y="94141"/>
                    <a:pt x="39957" y="89123"/>
                    <a:pt x="40844" y="84276"/>
                  </a:cubicBezTo>
                  <a:cubicBezTo>
                    <a:pt x="41135" y="82689"/>
                    <a:pt x="41408" y="81098"/>
                    <a:pt x="41674" y="79507"/>
                  </a:cubicBezTo>
                  <a:close/>
                  <a:moveTo>
                    <a:pt x="7845" y="78674"/>
                  </a:moveTo>
                  <a:cubicBezTo>
                    <a:pt x="8965" y="85353"/>
                    <a:pt x="10647" y="91930"/>
                    <a:pt x="13012" y="98126"/>
                  </a:cubicBezTo>
                  <a:cubicBezTo>
                    <a:pt x="8569" y="99768"/>
                    <a:pt x="7386" y="104943"/>
                    <a:pt x="7929" y="109397"/>
                  </a:cubicBezTo>
                  <a:cubicBezTo>
                    <a:pt x="4583" y="104554"/>
                    <a:pt x="1635" y="99283"/>
                    <a:pt x="1256" y="93293"/>
                  </a:cubicBezTo>
                  <a:cubicBezTo>
                    <a:pt x="889" y="87471"/>
                    <a:pt x="3580" y="82389"/>
                    <a:pt x="7845" y="78674"/>
                  </a:cubicBezTo>
                  <a:close/>
                  <a:moveTo>
                    <a:pt x="27720" y="100271"/>
                  </a:moveTo>
                  <a:cubicBezTo>
                    <a:pt x="28697" y="100648"/>
                    <a:pt x="29939" y="100840"/>
                    <a:pt x="31226" y="100840"/>
                  </a:cubicBezTo>
                  <a:cubicBezTo>
                    <a:pt x="31533" y="100840"/>
                    <a:pt x="31843" y="100829"/>
                    <a:pt x="32152" y="100807"/>
                  </a:cubicBezTo>
                  <a:cubicBezTo>
                    <a:pt x="33116" y="102855"/>
                    <a:pt x="34772" y="105210"/>
                    <a:pt x="34866" y="107474"/>
                  </a:cubicBezTo>
                  <a:cubicBezTo>
                    <a:pt x="34681" y="107491"/>
                    <a:pt x="34496" y="107500"/>
                    <a:pt x="34312" y="107500"/>
                  </a:cubicBezTo>
                  <a:cubicBezTo>
                    <a:pt x="33931" y="107500"/>
                    <a:pt x="33552" y="107463"/>
                    <a:pt x="33178" y="107388"/>
                  </a:cubicBezTo>
                  <a:cubicBezTo>
                    <a:pt x="33148" y="107384"/>
                    <a:pt x="33117" y="107382"/>
                    <a:pt x="33087" y="107382"/>
                  </a:cubicBezTo>
                  <a:cubicBezTo>
                    <a:pt x="32724" y="107382"/>
                    <a:pt x="32326" y="107669"/>
                    <a:pt x="32480" y="108086"/>
                  </a:cubicBezTo>
                  <a:cubicBezTo>
                    <a:pt x="33067" y="109686"/>
                    <a:pt x="33544" y="111317"/>
                    <a:pt x="33829" y="113000"/>
                  </a:cubicBezTo>
                  <a:cubicBezTo>
                    <a:pt x="34026" y="114160"/>
                    <a:pt x="34657" y="115153"/>
                    <a:pt x="33360" y="115153"/>
                  </a:cubicBezTo>
                  <a:cubicBezTo>
                    <a:pt x="33264" y="115153"/>
                    <a:pt x="33159" y="115147"/>
                    <a:pt x="33042" y="115136"/>
                  </a:cubicBezTo>
                  <a:cubicBezTo>
                    <a:pt x="32521" y="115087"/>
                    <a:pt x="32036" y="114923"/>
                    <a:pt x="31500" y="114879"/>
                  </a:cubicBezTo>
                  <a:cubicBezTo>
                    <a:pt x="31491" y="114879"/>
                    <a:pt x="31482" y="114878"/>
                    <a:pt x="31473" y="114878"/>
                  </a:cubicBezTo>
                  <a:cubicBezTo>
                    <a:pt x="31313" y="114878"/>
                    <a:pt x="31198" y="114993"/>
                    <a:pt x="31147" y="115134"/>
                  </a:cubicBezTo>
                  <a:cubicBezTo>
                    <a:pt x="31147" y="114940"/>
                    <a:pt x="31142" y="114747"/>
                    <a:pt x="31129" y="114554"/>
                  </a:cubicBezTo>
                  <a:cubicBezTo>
                    <a:pt x="31111" y="114292"/>
                    <a:pt x="30897" y="114140"/>
                    <a:pt x="30686" y="114140"/>
                  </a:cubicBezTo>
                  <a:cubicBezTo>
                    <a:pt x="30521" y="114140"/>
                    <a:pt x="30359" y="114233"/>
                    <a:pt x="30296" y="114441"/>
                  </a:cubicBezTo>
                  <a:cubicBezTo>
                    <a:pt x="29360" y="117560"/>
                    <a:pt x="28818" y="120709"/>
                    <a:pt x="27679" y="123791"/>
                  </a:cubicBezTo>
                  <a:cubicBezTo>
                    <a:pt x="27409" y="124522"/>
                    <a:pt x="27046" y="125769"/>
                    <a:pt x="26133" y="125769"/>
                  </a:cubicBezTo>
                  <a:cubicBezTo>
                    <a:pt x="25950" y="125769"/>
                    <a:pt x="25745" y="125719"/>
                    <a:pt x="25514" y="125604"/>
                  </a:cubicBezTo>
                  <a:cubicBezTo>
                    <a:pt x="24854" y="125277"/>
                    <a:pt x="24219" y="123439"/>
                    <a:pt x="24006" y="122851"/>
                  </a:cubicBezTo>
                  <a:cubicBezTo>
                    <a:pt x="23480" y="121407"/>
                    <a:pt x="23067" y="119957"/>
                    <a:pt x="22364" y="118588"/>
                  </a:cubicBezTo>
                  <a:cubicBezTo>
                    <a:pt x="22307" y="118478"/>
                    <a:pt x="22221" y="118432"/>
                    <a:pt x="22134" y="118432"/>
                  </a:cubicBezTo>
                  <a:cubicBezTo>
                    <a:pt x="21959" y="118432"/>
                    <a:pt x="21779" y="118614"/>
                    <a:pt x="21809" y="118822"/>
                  </a:cubicBezTo>
                  <a:cubicBezTo>
                    <a:pt x="21814" y="118852"/>
                    <a:pt x="21820" y="118891"/>
                    <a:pt x="21824" y="118925"/>
                  </a:cubicBezTo>
                  <a:cubicBezTo>
                    <a:pt x="21793" y="118938"/>
                    <a:pt x="21764" y="118956"/>
                    <a:pt x="21738" y="118977"/>
                  </a:cubicBezTo>
                  <a:cubicBezTo>
                    <a:pt x="21174" y="119498"/>
                    <a:pt x="20653" y="120056"/>
                    <a:pt x="20135" y="120621"/>
                  </a:cubicBezTo>
                  <a:cubicBezTo>
                    <a:pt x="19319" y="117374"/>
                    <a:pt x="19301" y="114184"/>
                    <a:pt x="20085" y="110876"/>
                  </a:cubicBezTo>
                  <a:cubicBezTo>
                    <a:pt x="20160" y="110556"/>
                    <a:pt x="19916" y="110303"/>
                    <a:pt x="19633" y="110303"/>
                  </a:cubicBezTo>
                  <a:cubicBezTo>
                    <a:pt x="19560" y="110303"/>
                    <a:pt x="19484" y="110320"/>
                    <a:pt x="19410" y="110357"/>
                  </a:cubicBezTo>
                  <a:cubicBezTo>
                    <a:pt x="18550" y="110786"/>
                    <a:pt x="17752" y="111329"/>
                    <a:pt x="17037" y="111971"/>
                  </a:cubicBezTo>
                  <a:cubicBezTo>
                    <a:pt x="15816" y="108283"/>
                    <a:pt x="17968" y="103872"/>
                    <a:pt x="19262" y="100455"/>
                  </a:cubicBezTo>
                  <a:cubicBezTo>
                    <a:pt x="19794" y="100529"/>
                    <a:pt x="20334" y="100584"/>
                    <a:pt x="20859" y="100584"/>
                  </a:cubicBezTo>
                  <a:cubicBezTo>
                    <a:pt x="21347" y="100584"/>
                    <a:pt x="21821" y="100537"/>
                    <a:pt x="22264" y="100413"/>
                  </a:cubicBezTo>
                  <a:cubicBezTo>
                    <a:pt x="22346" y="100873"/>
                    <a:pt x="22427" y="101333"/>
                    <a:pt x="22508" y="101793"/>
                  </a:cubicBezTo>
                  <a:cubicBezTo>
                    <a:pt x="22904" y="104041"/>
                    <a:pt x="23090" y="106429"/>
                    <a:pt x="24479" y="108318"/>
                  </a:cubicBezTo>
                  <a:cubicBezTo>
                    <a:pt x="24581" y="108457"/>
                    <a:pt x="24774" y="108555"/>
                    <a:pt x="24953" y="108555"/>
                  </a:cubicBezTo>
                  <a:cubicBezTo>
                    <a:pt x="25102" y="108555"/>
                    <a:pt x="25243" y="108487"/>
                    <a:pt x="25314" y="108318"/>
                  </a:cubicBezTo>
                  <a:cubicBezTo>
                    <a:pt x="26442" y="105678"/>
                    <a:pt x="27203" y="103010"/>
                    <a:pt x="27720" y="100271"/>
                  </a:cubicBezTo>
                  <a:close/>
                  <a:moveTo>
                    <a:pt x="24820" y="1"/>
                  </a:moveTo>
                  <a:cubicBezTo>
                    <a:pt x="24600" y="1"/>
                    <a:pt x="24449" y="248"/>
                    <a:pt x="24504" y="442"/>
                  </a:cubicBezTo>
                  <a:cubicBezTo>
                    <a:pt x="21244" y="2237"/>
                    <a:pt x="18993" y="5253"/>
                    <a:pt x="17221" y="8494"/>
                  </a:cubicBezTo>
                  <a:cubicBezTo>
                    <a:pt x="15124" y="12330"/>
                    <a:pt x="12975" y="16809"/>
                    <a:pt x="11772" y="21025"/>
                  </a:cubicBezTo>
                  <a:cubicBezTo>
                    <a:pt x="9210" y="26512"/>
                    <a:pt x="8105" y="32968"/>
                    <a:pt x="7260" y="38878"/>
                  </a:cubicBezTo>
                  <a:cubicBezTo>
                    <a:pt x="6321" y="45437"/>
                    <a:pt x="5924" y="52088"/>
                    <a:pt x="6047" y="58713"/>
                  </a:cubicBezTo>
                  <a:cubicBezTo>
                    <a:pt x="6162" y="64873"/>
                    <a:pt x="6666" y="71186"/>
                    <a:pt x="7648" y="77426"/>
                  </a:cubicBezTo>
                  <a:cubicBezTo>
                    <a:pt x="2894" y="80632"/>
                    <a:pt x="60" y="86250"/>
                    <a:pt x="34" y="91968"/>
                  </a:cubicBezTo>
                  <a:cubicBezTo>
                    <a:pt x="1" y="99494"/>
                    <a:pt x="4307" y="105975"/>
                    <a:pt x="8453" y="111909"/>
                  </a:cubicBezTo>
                  <a:cubicBezTo>
                    <a:pt x="8572" y="112079"/>
                    <a:pt x="8733" y="112153"/>
                    <a:pt x="8888" y="112153"/>
                  </a:cubicBezTo>
                  <a:cubicBezTo>
                    <a:pt x="9181" y="112153"/>
                    <a:pt x="9454" y="111891"/>
                    <a:pt x="9392" y="111514"/>
                  </a:cubicBezTo>
                  <a:cubicBezTo>
                    <a:pt x="8564" y="106492"/>
                    <a:pt x="8735" y="101414"/>
                    <a:pt x="13624" y="98796"/>
                  </a:cubicBezTo>
                  <a:cubicBezTo>
                    <a:pt x="14684" y="99709"/>
                    <a:pt x="16153" y="99992"/>
                    <a:pt x="17516" y="100186"/>
                  </a:cubicBezTo>
                  <a:cubicBezTo>
                    <a:pt x="17865" y="100235"/>
                    <a:pt x="18234" y="100298"/>
                    <a:pt x="18611" y="100357"/>
                  </a:cubicBezTo>
                  <a:cubicBezTo>
                    <a:pt x="16226" y="103709"/>
                    <a:pt x="14219" y="109321"/>
                    <a:pt x="16390" y="113126"/>
                  </a:cubicBezTo>
                  <a:cubicBezTo>
                    <a:pt x="16483" y="113288"/>
                    <a:pt x="16666" y="113380"/>
                    <a:pt x="16847" y="113380"/>
                  </a:cubicBezTo>
                  <a:cubicBezTo>
                    <a:pt x="16977" y="113380"/>
                    <a:pt x="17105" y="113333"/>
                    <a:pt x="17199" y="113231"/>
                  </a:cubicBezTo>
                  <a:cubicBezTo>
                    <a:pt x="17713" y="112668"/>
                    <a:pt x="18292" y="112166"/>
                    <a:pt x="18921" y="111737"/>
                  </a:cubicBezTo>
                  <a:lnTo>
                    <a:pt x="18921" y="111737"/>
                  </a:lnTo>
                  <a:cubicBezTo>
                    <a:pt x="18153" y="115097"/>
                    <a:pt x="18303" y="118498"/>
                    <a:pt x="19369" y="121819"/>
                  </a:cubicBezTo>
                  <a:cubicBezTo>
                    <a:pt x="19441" y="122046"/>
                    <a:pt x="19672" y="122207"/>
                    <a:pt x="19901" y="122207"/>
                  </a:cubicBezTo>
                  <a:cubicBezTo>
                    <a:pt x="20024" y="122207"/>
                    <a:pt x="20147" y="122160"/>
                    <a:pt x="20244" y="122050"/>
                  </a:cubicBezTo>
                  <a:cubicBezTo>
                    <a:pt x="20842" y="121363"/>
                    <a:pt x="21444" y="120688"/>
                    <a:pt x="22008" y="119977"/>
                  </a:cubicBezTo>
                  <a:cubicBezTo>
                    <a:pt x="22500" y="122503"/>
                    <a:pt x="23773" y="127245"/>
                    <a:pt x="26203" y="127245"/>
                  </a:cubicBezTo>
                  <a:cubicBezTo>
                    <a:pt x="26431" y="127245"/>
                    <a:pt x="26669" y="127204"/>
                    <a:pt x="26917" y="127115"/>
                  </a:cubicBezTo>
                  <a:cubicBezTo>
                    <a:pt x="28460" y="126562"/>
                    <a:pt x="28927" y="123805"/>
                    <a:pt x="29382" y="122504"/>
                  </a:cubicBezTo>
                  <a:cubicBezTo>
                    <a:pt x="30154" y="120293"/>
                    <a:pt x="31077" y="117823"/>
                    <a:pt x="31142" y="115427"/>
                  </a:cubicBezTo>
                  <a:cubicBezTo>
                    <a:pt x="31170" y="115505"/>
                    <a:pt x="31229" y="115569"/>
                    <a:pt x="31304" y="115603"/>
                  </a:cubicBezTo>
                  <a:cubicBezTo>
                    <a:pt x="31954" y="115913"/>
                    <a:pt x="33017" y="116453"/>
                    <a:pt x="33909" y="116453"/>
                  </a:cubicBezTo>
                  <a:cubicBezTo>
                    <a:pt x="34380" y="116453"/>
                    <a:pt x="34804" y="116302"/>
                    <a:pt x="35093" y="115886"/>
                  </a:cubicBezTo>
                  <a:cubicBezTo>
                    <a:pt x="35504" y="115296"/>
                    <a:pt x="35071" y="113830"/>
                    <a:pt x="34967" y="113165"/>
                  </a:cubicBezTo>
                  <a:cubicBezTo>
                    <a:pt x="34723" y="111604"/>
                    <a:pt x="34322" y="110092"/>
                    <a:pt x="33837" y="108597"/>
                  </a:cubicBezTo>
                  <a:lnTo>
                    <a:pt x="33837" y="108597"/>
                  </a:lnTo>
                  <a:cubicBezTo>
                    <a:pt x="34063" y="108614"/>
                    <a:pt x="34288" y="108623"/>
                    <a:pt x="34514" y="108623"/>
                  </a:cubicBezTo>
                  <a:cubicBezTo>
                    <a:pt x="34827" y="108623"/>
                    <a:pt x="35140" y="108606"/>
                    <a:pt x="35451" y="108572"/>
                  </a:cubicBezTo>
                  <a:cubicBezTo>
                    <a:pt x="35788" y="108537"/>
                    <a:pt x="36020" y="108329"/>
                    <a:pt x="36044" y="107981"/>
                  </a:cubicBezTo>
                  <a:cubicBezTo>
                    <a:pt x="36232" y="105313"/>
                    <a:pt x="34417" y="102876"/>
                    <a:pt x="32933" y="100725"/>
                  </a:cubicBezTo>
                  <a:cubicBezTo>
                    <a:pt x="34282" y="100545"/>
                    <a:pt x="35571" y="100153"/>
                    <a:pt x="36540" y="99535"/>
                  </a:cubicBezTo>
                  <a:cubicBezTo>
                    <a:pt x="36643" y="99747"/>
                    <a:pt x="36858" y="99871"/>
                    <a:pt x="37071" y="99871"/>
                  </a:cubicBezTo>
                  <a:cubicBezTo>
                    <a:pt x="37146" y="99871"/>
                    <a:pt x="37221" y="99855"/>
                    <a:pt x="37290" y="99822"/>
                  </a:cubicBezTo>
                  <a:cubicBezTo>
                    <a:pt x="40496" y="101675"/>
                    <a:pt x="40791" y="107179"/>
                    <a:pt x="41290" y="110513"/>
                  </a:cubicBezTo>
                  <a:cubicBezTo>
                    <a:pt x="41329" y="110771"/>
                    <a:pt x="41529" y="110882"/>
                    <a:pt x="41742" y="110882"/>
                  </a:cubicBezTo>
                  <a:cubicBezTo>
                    <a:pt x="41935" y="110882"/>
                    <a:pt x="42139" y="110792"/>
                    <a:pt x="42247" y="110637"/>
                  </a:cubicBezTo>
                  <a:cubicBezTo>
                    <a:pt x="45985" y="105312"/>
                    <a:pt x="48576" y="99104"/>
                    <a:pt x="48291" y="92487"/>
                  </a:cubicBezTo>
                  <a:cubicBezTo>
                    <a:pt x="48168" y="89611"/>
                    <a:pt x="47529" y="86759"/>
                    <a:pt x="46371" y="84122"/>
                  </a:cubicBezTo>
                  <a:cubicBezTo>
                    <a:pt x="45444" y="82009"/>
                    <a:pt x="44004" y="79181"/>
                    <a:pt x="41939" y="77903"/>
                  </a:cubicBezTo>
                  <a:cubicBezTo>
                    <a:pt x="42372" y="75234"/>
                    <a:pt x="42773" y="72560"/>
                    <a:pt x="43142" y="69882"/>
                  </a:cubicBezTo>
                  <a:cubicBezTo>
                    <a:pt x="44434" y="60465"/>
                    <a:pt x="46093" y="50534"/>
                    <a:pt x="45081" y="41024"/>
                  </a:cubicBezTo>
                  <a:cubicBezTo>
                    <a:pt x="44122" y="32019"/>
                    <a:pt x="40970" y="23383"/>
                    <a:pt x="37549" y="15056"/>
                  </a:cubicBezTo>
                  <a:cubicBezTo>
                    <a:pt x="35055" y="8986"/>
                    <a:pt x="31697" y="2035"/>
                    <a:pt x="24910" y="15"/>
                  </a:cubicBezTo>
                  <a:cubicBezTo>
                    <a:pt x="24879" y="5"/>
                    <a:pt x="24849" y="1"/>
                    <a:pt x="24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37225" y="2908450"/>
              <a:ext cx="448500" cy="371475"/>
            </a:xfrm>
            <a:custGeom>
              <a:avLst/>
              <a:gdLst/>
              <a:ahLst/>
              <a:cxnLst/>
              <a:rect l="l" t="t" r="r" b="b"/>
              <a:pathLst>
                <a:path w="17940" h="14859" extrusionOk="0">
                  <a:moveTo>
                    <a:pt x="7892" y="1020"/>
                  </a:moveTo>
                  <a:cubicBezTo>
                    <a:pt x="10234" y="1020"/>
                    <a:pt x="13226" y="2327"/>
                    <a:pt x="14394" y="3625"/>
                  </a:cubicBezTo>
                  <a:cubicBezTo>
                    <a:pt x="15806" y="5196"/>
                    <a:pt x="16029" y="7926"/>
                    <a:pt x="15466" y="9915"/>
                  </a:cubicBezTo>
                  <a:cubicBezTo>
                    <a:pt x="14812" y="12227"/>
                    <a:pt x="12621" y="13462"/>
                    <a:pt x="10377" y="13767"/>
                  </a:cubicBezTo>
                  <a:cubicBezTo>
                    <a:pt x="10005" y="13818"/>
                    <a:pt x="9620" y="13843"/>
                    <a:pt x="9227" y="13843"/>
                  </a:cubicBezTo>
                  <a:cubicBezTo>
                    <a:pt x="6211" y="13843"/>
                    <a:pt x="2766" y="12351"/>
                    <a:pt x="2033" y="9289"/>
                  </a:cubicBezTo>
                  <a:cubicBezTo>
                    <a:pt x="1321" y="6315"/>
                    <a:pt x="3034" y="3330"/>
                    <a:pt x="5434" y="1564"/>
                  </a:cubicBezTo>
                  <a:cubicBezTo>
                    <a:pt x="5485" y="1599"/>
                    <a:pt x="5545" y="1621"/>
                    <a:pt x="5606" y="1621"/>
                  </a:cubicBezTo>
                  <a:cubicBezTo>
                    <a:pt x="5654" y="1621"/>
                    <a:pt x="5703" y="1607"/>
                    <a:pt x="5749" y="1575"/>
                  </a:cubicBezTo>
                  <a:cubicBezTo>
                    <a:pt x="6307" y="1185"/>
                    <a:pt x="7058" y="1020"/>
                    <a:pt x="7892" y="1020"/>
                  </a:cubicBezTo>
                  <a:close/>
                  <a:moveTo>
                    <a:pt x="7969" y="1"/>
                  </a:moveTo>
                  <a:cubicBezTo>
                    <a:pt x="6983" y="1"/>
                    <a:pt x="6114" y="264"/>
                    <a:pt x="5526" y="908"/>
                  </a:cubicBezTo>
                  <a:cubicBezTo>
                    <a:pt x="2426" y="2559"/>
                    <a:pt x="0" y="6823"/>
                    <a:pt x="1261" y="10154"/>
                  </a:cubicBezTo>
                  <a:cubicBezTo>
                    <a:pt x="2441" y="13269"/>
                    <a:pt x="5965" y="14858"/>
                    <a:pt x="9278" y="14858"/>
                  </a:cubicBezTo>
                  <a:cubicBezTo>
                    <a:pt x="10456" y="14858"/>
                    <a:pt x="11607" y="14657"/>
                    <a:pt x="12616" y="14252"/>
                  </a:cubicBezTo>
                  <a:cubicBezTo>
                    <a:pt x="16623" y="12645"/>
                    <a:pt x="17939" y="7039"/>
                    <a:pt x="15410" y="3548"/>
                  </a:cubicBezTo>
                  <a:cubicBezTo>
                    <a:pt x="14282" y="1991"/>
                    <a:pt x="10680" y="1"/>
                    <a:pt x="7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530050" y="2173925"/>
              <a:ext cx="642625" cy="531275"/>
            </a:xfrm>
            <a:custGeom>
              <a:avLst/>
              <a:gdLst/>
              <a:ahLst/>
              <a:cxnLst/>
              <a:rect l="l" t="t" r="r" b="b"/>
              <a:pathLst>
                <a:path w="25705" h="21251" extrusionOk="0">
                  <a:moveTo>
                    <a:pt x="12021" y="1136"/>
                  </a:moveTo>
                  <a:cubicBezTo>
                    <a:pt x="16945" y="1136"/>
                    <a:pt x="21493" y="3243"/>
                    <a:pt x="23112" y="8367"/>
                  </a:cubicBezTo>
                  <a:cubicBezTo>
                    <a:pt x="23928" y="10950"/>
                    <a:pt x="23683" y="13853"/>
                    <a:pt x="22358" y="16219"/>
                  </a:cubicBezTo>
                  <a:cubicBezTo>
                    <a:pt x="20827" y="18952"/>
                    <a:pt x="17858" y="19981"/>
                    <a:pt x="14890" y="20144"/>
                  </a:cubicBezTo>
                  <a:cubicBezTo>
                    <a:pt x="14552" y="20162"/>
                    <a:pt x="14206" y="20172"/>
                    <a:pt x="13855" y="20172"/>
                  </a:cubicBezTo>
                  <a:cubicBezTo>
                    <a:pt x="8835" y="20172"/>
                    <a:pt x="2693" y="18219"/>
                    <a:pt x="1874" y="12610"/>
                  </a:cubicBezTo>
                  <a:cubicBezTo>
                    <a:pt x="1095" y="7273"/>
                    <a:pt x="5944" y="3040"/>
                    <a:pt x="10669" y="1188"/>
                  </a:cubicBezTo>
                  <a:cubicBezTo>
                    <a:pt x="11122" y="1153"/>
                    <a:pt x="11573" y="1136"/>
                    <a:pt x="12021" y="1136"/>
                  </a:cubicBezTo>
                  <a:close/>
                  <a:moveTo>
                    <a:pt x="13716" y="0"/>
                  </a:moveTo>
                  <a:cubicBezTo>
                    <a:pt x="13143" y="0"/>
                    <a:pt x="12565" y="53"/>
                    <a:pt x="11987" y="163"/>
                  </a:cubicBezTo>
                  <a:cubicBezTo>
                    <a:pt x="6171" y="926"/>
                    <a:pt x="0" y="6441"/>
                    <a:pt x="799" y="12685"/>
                  </a:cubicBezTo>
                  <a:cubicBezTo>
                    <a:pt x="1591" y="18874"/>
                    <a:pt x="8319" y="21250"/>
                    <a:pt x="13901" y="21250"/>
                  </a:cubicBezTo>
                  <a:cubicBezTo>
                    <a:pt x="14490" y="21250"/>
                    <a:pt x="15067" y="21224"/>
                    <a:pt x="15623" y="21172"/>
                  </a:cubicBezTo>
                  <a:cubicBezTo>
                    <a:pt x="21889" y="20593"/>
                    <a:pt x="25705" y="15379"/>
                    <a:pt x="24463" y="9163"/>
                  </a:cubicBezTo>
                  <a:cubicBezTo>
                    <a:pt x="23453" y="4110"/>
                    <a:pt x="18783" y="0"/>
                    <a:pt x="1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577600" y="2217175"/>
              <a:ext cx="495325" cy="427625"/>
            </a:xfrm>
            <a:custGeom>
              <a:avLst/>
              <a:gdLst/>
              <a:ahLst/>
              <a:cxnLst/>
              <a:rect l="l" t="t" r="r" b="b"/>
              <a:pathLst>
                <a:path w="19813" h="17105" extrusionOk="0">
                  <a:moveTo>
                    <a:pt x="9031" y="1157"/>
                  </a:moveTo>
                  <a:cubicBezTo>
                    <a:pt x="12904" y="1157"/>
                    <a:pt x="17485" y="2368"/>
                    <a:pt x="18341" y="6619"/>
                  </a:cubicBezTo>
                  <a:cubicBezTo>
                    <a:pt x="18703" y="8413"/>
                    <a:pt x="18805" y="11755"/>
                    <a:pt x="17835" y="13334"/>
                  </a:cubicBezTo>
                  <a:cubicBezTo>
                    <a:pt x="16679" y="15217"/>
                    <a:pt x="14087" y="16052"/>
                    <a:pt x="12017" y="16150"/>
                  </a:cubicBezTo>
                  <a:cubicBezTo>
                    <a:pt x="11874" y="16157"/>
                    <a:pt x="11730" y="16161"/>
                    <a:pt x="11584" y="16161"/>
                  </a:cubicBezTo>
                  <a:cubicBezTo>
                    <a:pt x="8282" y="16161"/>
                    <a:pt x="4235" y="14443"/>
                    <a:pt x="2793" y="11338"/>
                  </a:cubicBezTo>
                  <a:cubicBezTo>
                    <a:pt x="1008" y="7493"/>
                    <a:pt x="4757" y="3409"/>
                    <a:pt x="7933" y="1189"/>
                  </a:cubicBezTo>
                  <a:cubicBezTo>
                    <a:pt x="8290" y="1168"/>
                    <a:pt x="8657" y="1157"/>
                    <a:pt x="9031" y="1157"/>
                  </a:cubicBezTo>
                  <a:close/>
                  <a:moveTo>
                    <a:pt x="10385" y="1"/>
                  </a:moveTo>
                  <a:cubicBezTo>
                    <a:pt x="9857" y="1"/>
                    <a:pt x="9341" y="58"/>
                    <a:pt x="8850" y="178"/>
                  </a:cubicBezTo>
                  <a:cubicBezTo>
                    <a:pt x="8843" y="181"/>
                    <a:pt x="8837" y="179"/>
                    <a:pt x="8830" y="183"/>
                  </a:cubicBezTo>
                  <a:cubicBezTo>
                    <a:pt x="8305" y="313"/>
                    <a:pt x="7806" y="515"/>
                    <a:pt x="7353" y="801"/>
                  </a:cubicBezTo>
                  <a:cubicBezTo>
                    <a:pt x="7266" y="856"/>
                    <a:pt x="7235" y="967"/>
                    <a:pt x="7255" y="1060"/>
                  </a:cubicBezTo>
                  <a:cubicBezTo>
                    <a:pt x="3739" y="3304"/>
                    <a:pt x="1" y="7593"/>
                    <a:pt x="1939" y="11698"/>
                  </a:cubicBezTo>
                  <a:cubicBezTo>
                    <a:pt x="3574" y="15159"/>
                    <a:pt x="7798" y="17104"/>
                    <a:pt x="11610" y="17104"/>
                  </a:cubicBezTo>
                  <a:cubicBezTo>
                    <a:pt x="12252" y="17104"/>
                    <a:pt x="12882" y="17049"/>
                    <a:pt x="13486" y="16937"/>
                  </a:cubicBezTo>
                  <a:cubicBezTo>
                    <a:pt x="15576" y="16547"/>
                    <a:pt x="17873" y="15431"/>
                    <a:pt x="18825" y="13429"/>
                  </a:cubicBezTo>
                  <a:cubicBezTo>
                    <a:pt x="19812" y="11354"/>
                    <a:pt x="19691" y="8202"/>
                    <a:pt x="19158" y="6009"/>
                  </a:cubicBezTo>
                  <a:cubicBezTo>
                    <a:pt x="18367" y="2760"/>
                    <a:pt x="14067" y="1"/>
                    <a:pt x="10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749825" y="2980275"/>
              <a:ext cx="59650" cy="53625"/>
            </a:xfrm>
            <a:custGeom>
              <a:avLst/>
              <a:gdLst/>
              <a:ahLst/>
              <a:cxnLst/>
              <a:rect l="l" t="t" r="r" b="b"/>
              <a:pathLst>
                <a:path w="2386" h="2145" extrusionOk="0">
                  <a:moveTo>
                    <a:pt x="1630" y="0"/>
                  </a:moveTo>
                  <a:cubicBezTo>
                    <a:pt x="1254" y="0"/>
                    <a:pt x="845" y="261"/>
                    <a:pt x="613" y="515"/>
                  </a:cubicBezTo>
                  <a:cubicBezTo>
                    <a:pt x="236" y="925"/>
                    <a:pt x="1" y="1553"/>
                    <a:pt x="427" y="2017"/>
                  </a:cubicBezTo>
                  <a:cubicBezTo>
                    <a:pt x="497" y="2092"/>
                    <a:pt x="618" y="2144"/>
                    <a:pt x="730" y="2144"/>
                  </a:cubicBezTo>
                  <a:cubicBezTo>
                    <a:pt x="767" y="2144"/>
                    <a:pt x="804" y="2138"/>
                    <a:pt x="837" y="2126"/>
                  </a:cubicBezTo>
                  <a:cubicBezTo>
                    <a:pt x="1028" y="2052"/>
                    <a:pt x="1141" y="1967"/>
                    <a:pt x="1276" y="1819"/>
                  </a:cubicBezTo>
                  <a:lnTo>
                    <a:pt x="1276" y="1819"/>
                  </a:lnTo>
                  <a:cubicBezTo>
                    <a:pt x="1251" y="1834"/>
                    <a:pt x="1238" y="1842"/>
                    <a:pt x="1235" y="1842"/>
                  </a:cubicBezTo>
                  <a:cubicBezTo>
                    <a:pt x="1230" y="1842"/>
                    <a:pt x="1279" y="1805"/>
                    <a:pt x="1382" y="1731"/>
                  </a:cubicBezTo>
                  <a:cubicBezTo>
                    <a:pt x="1424" y="1677"/>
                    <a:pt x="1466" y="1622"/>
                    <a:pt x="1508" y="1566"/>
                  </a:cubicBezTo>
                  <a:cubicBezTo>
                    <a:pt x="1521" y="1550"/>
                    <a:pt x="1613" y="1433"/>
                    <a:pt x="1611" y="1433"/>
                  </a:cubicBezTo>
                  <a:lnTo>
                    <a:pt x="1611" y="1433"/>
                  </a:lnTo>
                  <a:cubicBezTo>
                    <a:pt x="1611" y="1433"/>
                    <a:pt x="1609" y="1435"/>
                    <a:pt x="1606" y="1439"/>
                  </a:cubicBezTo>
                  <a:lnTo>
                    <a:pt x="1606" y="1439"/>
                  </a:lnTo>
                  <a:cubicBezTo>
                    <a:pt x="1803" y="1213"/>
                    <a:pt x="2074" y="1042"/>
                    <a:pt x="2194" y="774"/>
                  </a:cubicBezTo>
                  <a:cubicBezTo>
                    <a:pt x="2203" y="763"/>
                    <a:pt x="2211" y="750"/>
                    <a:pt x="2219" y="739"/>
                  </a:cubicBezTo>
                  <a:cubicBezTo>
                    <a:pt x="2385" y="498"/>
                    <a:pt x="2223" y="204"/>
                    <a:pt x="1990" y="99"/>
                  </a:cubicBezTo>
                  <a:cubicBezTo>
                    <a:pt x="1879" y="30"/>
                    <a:pt x="1757" y="0"/>
                    <a:pt x="1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724325" y="3057875"/>
              <a:ext cx="34350" cy="54150"/>
            </a:xfrm>
            <a:custGeom>
              <a:avLst/>
              <a:gdLst/>
              <a:ahLst/>
              <a:cxnLst/>
              <a:rect l="l" t="t" r="r" b="b"/>
              <a:pathLst>
                <a:path w="1374" h="2166" extrusionOk="0">
                  <a:moveTo>
                    <a:pt x="913" y="0"/>
                  </a:moveTo>
                  <a:cubicBezTo>
                    <a:pt x="752" y="0"/>
                    <a:pt x="581" y="76"/>
                    <a:pt x="490" y="207"/>
                  </a:cubicBezTo>
                  <a:cubicBezTo>
                    <a:pt x="256" y="548"/>
                    <a:pt x="102" y="1007"/>
                    <a:pt x="44" y="1416"/>
                  </a:cubicBezTo>
                  <a:cubicBezTo>
                    <a:pt x="0" y="1732"/>
                    <a:pt x="121" y="2052"/>
                    <a:pt x="458" y="2144"/>
                  </a:cubicBezTo>
                  <a:cubicBezTo>
                    <a:pt x="510" y="2158"/>
                    <a:pt x="562" y="2165"/>
                    <a:pt x="613" y="2165"/>
                  </a:cubicBezTo>
                  <a:cubicBezTo>
                    <a:pt x="873" y="2165"/>
                    <a:pt x="1106" y="1987"/>
                    <a:pt x="1186" y="1731"/>
                  </a:cubicBezTo>
                  <a:cubicBezTo>
                    <a:pt x="1326" y="1284"/>
                    <a:pt x="1374" y="775"/>
                    <a:pt x="1301" y="313"/>
                  </a:cubicBezTo>
                  <a:cubicBezTo>
                    <a:pt x="1266" y="95"/>
                    <a:pt x="1095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715225" y="2309250"/>
              <a:ext cx="54625" cy="60425"/>
            </a:xfrm>
            <a:custGeom>
              <a:avLst/>
              <a:gdLst/>
              <a:ahLst/>
              <a:cxnLst/>
              <a:rect l="l" t="t" r="r" b="b"/>
              <a:pathLst>
                <a:path w="2185" h="2417" extrusionOk="0">
                  <a:moveTo>
                    <a:pt x="1696" y="0"/>
                  </a:moveTo>
                  <a:cubicBezTo>
                    <a:pt x="1685" y="0"/>
                    <a:pt x="1675" y="1"/>
                    <a:pt x="1664" y="3"/>
                  </a:cubicBezTo>
                  <a:cubicBezTo>
                    <a:pt x="1404" y="36"/>
                    <a:pt x="1225" y="98"/>
                    <a:pt x="1048" y="297"/>
                  </a:cubicBezTo>
                  <a:cubicBezTo>
                    <a:pt x="882" y="482"/>
                    <a:pt x="729" y="682"/>
                    <a:pt x="581" y="882"/>
                  </a:cubicBezTo>
                  <a:cubicBezTo>
                    <a:pt x="289" y="1279"/>
                    <a:pt x="0" y="1708"/>
                    <a:pt x="219" y="2202"/>
                  </a:cubicBezTo>
                  <a:cubicBezTo>
                    <a:pt x="281" y="2342"/>
                    <a:pt x="452" y="2409"/>
                    <a:pt x="592" y="2416"/>
                  </a:cubicBezTo>
                  <a:cubicBezTo>
                    <a:pt x="605" y="2417"/>
                    <a:pt x="618" y="2417"/>
                    <a:pt x="631" y="2417"/>
                  </a:cubicBezTo>
                  <a:cubicBezTo>
                    <a:pt x="1108" y="2417"/>
                    <a:pt x="1412" y="1928"/>
                    <a:pt x="1642" y="1571"/>
                  </a:cubicBezTo>
                  <a:cubicBezTo>
                    <a:pt x="1889" y="1188"/>
                    <a:pt x="2185" y="780"/>
                    <a:pt x="2065" y="308"/>
                  </a:cubicBezTo>
                  <a:cubicBezTo>
                    <a:pt x="2027" y="160"/>
                    <a:pt x="1861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7225" y="2394450"/>
              <a:ext cx="46425" cy="67200"/>
            </a:xfrm>
            <a:custGeom>
              <a:avLst/>
              <a:gdLst/>
              <a:ahLst/>
              <a:cxnLst/>
              <a:rect l="l" t="t" r="r" b="b"/>
              <a:pathLst>
                <a:path w="1857" h="2688" extrusionOk="0">
                  <a:moveTo>
                    <a:pt x="1271" y="0"/>
                  </a:moveTo>
                  <a:cubicBezTo>
                    <a:pt x="1135" y="0"/>
                    <a:pt x="997" y="67"/>
                    <a:pt x="895" y="228"/>
                  </a:cubicBezTo>
                  <a:cubicBezTo>
                    <a:pt x="508" y="838"/>
                    <a:pt x="0" y="1997"/>
                    <a:pt x="661" y="2584"/>
                  </a:cubicBezTo>
                  <a:cubicBezTo>
                    <a:pt x="740" y="2655"/>
                    <a:pt x="827" y="2688"/>
                    <a:pt x="912" y="2688"/>
                  </a:cubicBezTo>
                  <a:cubicBezTo>
                    <a:pt x="1032" y="2688"/>
                    <a:pt x="1148" y="2623"/>
                    <a:pt x="1235" y="2509"/>
                  </a:cubicBezTo>
                  <a:cubicBezTo>
                    <a:pt x="1442" y="2241"/>
                    <a:pt x="1435" y="1952"/>
                    <a:pt x="1470" y="1627"/>
                  </a:cubicBezTo>
                  <a:cubicBezTo>
                    <a:pt x="1505" y="1306"/>
                    <a:pt x="1563" y="993"/>
                    <a:pt x="1694" y="695"/>
                  </a:cubicBezTo>
                  <a:cubicBezTo>
                    <a:pt x="1856" y="327"/>
                    <a:pt x="1571" y="0"/>
                    <a:pt x="1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054100" y="3652700"/>
              <a:ext cx="65575" cy="48950"/>
            </a:xfrm>
            <a:custGeom>
              <a:avLst/>
              <a:gdLst/>
              <a:ahLst/>
              <a:cxnLst/>
              <a:rect l="l" t="t" r="r" b="b"/>
              <a:pathLst>
                <a:path w="2623" h="1958" extrusionOk="0">
                  <a:moveTo>
                    <a:pt x="365" y="0"/>
                  </a:moveTo>
                  <a:cubicBezTo>
                    <a:pt x="145" y="0"/>
                    <a:pt x="1" y="356"/>
                    <a:pt x="232" y="529"/>
                  </a:cubicBezTo>
                  <a:cubicBezTo>
                    <a:pt x="586" y="793"/>
                    <a:pt x="939" y="1058"/>
                    <a:pt x="1293" y="1322"/>
                  </a:cubicBezTo>
                  <a:cubicBezTo>
                    <a:pt x="1611" y="1559"/>
                    <a:pt x="1937" y="1844"/>
                    <a:pt x="2325" y="1951"/>
                  </a:cubicBezTo>
                  <a:cubicBezTo>
                    <a:pt x="2341" y="1955"/>
                    <a:pt x="2356" y="1957"/>
                    <a:pt x="2371" y="1957"/>
                  </a:cubicBezTo>
                  <a:cubicBezTo>
                    <a:pt x="2508" y="1957"/>
                    <a:pt x="2623" y="1799"/>
                    <a:pt x="2541" y="1670"/>
                  </a:cubicBezTo>
                  <a:cubicBezTo>
                    <a:pt x="2325" y="1334"/>
                    <a:pt x="1962" y="1106"/>
                    <a:pt x="1644" y="873"/>
                  </a:cubicBezTo>
                  <a:cubicBezTo>
                    <a:pt x="1267" y="600"/>
                    <a:pt x="888" y="326"/>
                    <a:pt x="511" y="52"/>
                  </a:cubicBezTo>
                  <a:cubicBezTo>
                    <a:pt x="461" y="16"/>
                    <a:pt x="412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077225" y="3580775"/>
              <a:ext cx="56150" cy="54350"/>
            </a:xfrm>
            <a:custGeom>
              <a:avLst/>
              <a:gdLst/>
              <a:ahLst/>
              <a:cxnLst/>
              <a:rect l="l" t="t" r="r" b="b"/>
              <a:pathLst>
                <a:path w="2246" h="2174" extrusionOk="0">
                  <a:moveTo>
                    <a:pt x="458" y="0"/>
                  </a:moveTo>
                  <a:cubicBezTo>
                    <a:pt x="215" y="0"/>
                    <a:pt x="0" y="309"/>
                    <a:pt x="228" y="518"/>
                  </a:cubicBezTo>
                  <a:cubicBezTo>
                    <a:pt x="566" y="829"/>
                    <a:pt x="892" y="1153"/>
                    <a:pt x="1199" y="1494"/>
                  </a:cubicBezTo>
                  <a:cubicBezTo>
                    <a:pt x="1428" y="1746"/>
                    <a:pt x="1694" y="2147"/>
                    <a:pt x="2060" y="2173"/>
                  </a:cubicBezTo>
                  <a:cubicBezTo>
                    <a:pt x="2061" y="2173"/>
                    <a:pt x="2063" y="2173"/>
                    <a:pt x="2065" y="2173"/>
                  </a:cubicBezTo>
                  <a:cubicBezTo>
                    <a:pt x="2116" y="2173"/>
                    <a:pt x="2175" y="2129"/>
                    <a:pt x="2184" y="2078"/>
                  </a:cubicBezTo>
                  <a:cubicBezTo>
                    <a:pt x="2245" y="1712"/>
                    <a:pt x="1905" y="1364"/>
                    <a:pt x="1676" y="1107"/>
                  </a:cubicBezTo>
                  <a:cubicBezTo>
                    <a:pt x="1355" y="748"/>
                    <a:pt x="1017" y="407"/>
                    <a:pt x="662" y="84"/>
                  </a:cubicBezTo>
                  <a:cubicBezTo>
                    <a:pt x="598" y="25"/>
                    <a:pt x="527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114600" y="3526750"/>
              <a:ext cx="28700" cy="34500"/>
            </a:xfrm>
            <a:custGeom>
              <a:avLst/>
              <a:gdLst/>
              <a:ahLst/>
              <a:cxnLst/>
              <a:rect l="l" t="t" r="r" b="b"/>
              <a:pathLst>
                <a:path w="1148" h="1380" extrusionOk="0">
                  <a:moveTo>
                    <a:pt x="327" y="0"/>
                  </a:moveTo>
                  <a:cubicBezTo>
                    <a:pt x="165" y="0"/>
                    <a:pt x="1" y="169"/>
                    <a:pt x="116" y="340"/>
                  </a:cubicBezTo>
                  <a:cubicBezTo>
                    <a:pt x="334" y="663"/>
                    <a:pt x="533" y="1072"/>
                    <a:pt x="824" y="1335"/>
                  </a:cubicBezTo>
                  <a:cubicBezTo>
                    <a:pt x="858" y="1366"/>
                    <a:pt x="900" y="1379"/>
                    <a:pt x="942" y="1379"/>
                  </a:cubicBezTo>
                  <a:cubicBezTo>
                    <a:pt x="1047" y="1379"/>
                    <a:pt x="1148" y="1291"/>
                    <a:pt x="1110" y="1168"/>
                  </a:cubicBezTo>
                  <a:cubicBezTo>
                    <a:pt x="995" y="794"/>
                    <a:pt x="713" y="443"/>
                    <a:pt x="513" y="108"/>
                  </a:cubicBezTo>
                  <a:cubicBezTo>
                    <a:pt x="466" y="32"/>
                    <a:pt x="397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146425" y="3455600"/>
              <a:ext cx="19175" cy="15425"/>
            </a:xfrm>
            <a:custGeom>
              <a:avLst/>
              <a:gdLst/>
              <a:ahLst/>
              <a:cxnLst/>
              <a:rect l="l" t="t" r="r" b="b"/>
              <a:pathLst>
                <a:path w="767" h="617" extrusionOk="0">
                  <a:moveTo>
                    <a:pt x="306" y="1"/>
                  </a:moveTo>
                  <a:cubicBezTo>
                    <a:pt x="153" y="1"/>
                    <a:pt x="0" y="216"/>
                    <a:pt x="152" y="344"/>
                  </a:cubicBezTo>
                  <a:cubicBezTo>
                    <a:pt x="242" y="419"/>
                    <a:pt x="333" y="495"/>
                    <a:pt x="423" y="571"/>
                  </a:cubicBezTo>
                  <a:cubicBezTo>
                    <a:pt x="461" y="603"/>
                    <a:pt x="501" y="616"/>
                    <a:pt x="538" y="616"/>
                  </a:cubicBezTo>
                  <a:cubicBezTo>
                    <a:pt x="666" y="616"/>
                    <a:pt x="767" y="462"/>
                    <a:pt x="659" y="335"/>
                  </a:cubicBezTo>
                  <a:cubicBezTo>
                    <a:pt x="584" y="244"/>
                    <a:pt x="508" y="154"/>
                    <a:pt x="433" y="64"/>
                  </a:cubicBezTo>
                  <a:cubicBezTo>
                    <a:pt x="396" y="19"/>
                    <a:pt x="351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27300" y="1833450"/>
              <a:ext cx="67875" cy="65700"/>
            </a:xfrm>
            <a:custGeom>
              <a:avLst/>
              <a:gdLst/>
              <a:ahLst/>
              <a:cxnLst/>
              <a:rect l="l" t="t" r="r" b="b"/>
              <a:pathLst>
                <a:path w="2715" h="2628" extrusionOk="0">
                  <a:moveTo>
                    <a:pt x="2232" y="0"/>
                  </a:moveTo>
                  <a:cubicBezTo>
                    <a:pt x="1756" y="0"/>
                    <a:pt x="1208" y="544"/>
                    <a:pt x="919" y="880"/>
                  </a:cubicBezTo>
                  <a:cubicBezTo>
                    <a:pt x="563" y="1290"/>
                    <a:pt x="278" y="1757"/>
                    <a:pt x="78" y="2263"/>
                  </a:cubicBezTo>
                  <a:cubicBezTo>
                    <a:pt x="1" y="2454"/>
                    <a:pt x="194" y="2627"/>
                    <a:pt x="374" y="2627"/>
                  </a:cubicBezTo>
                  <a:cubicBezTo>
                    <a:pt x="443" y="2627"/>
                    <a:pt x="510" y="2602"/>
                    <a:pt x="560" y="2543"/>
                  </a:cubicBezTo>
                  <a:cubicBezTo>
                    <a:pt x="879" y="2161"/>
                    <a:pt x="1226" y="1802"/>
                    <a:pt x="1600" y="1471"/>
                  </a:cubicBezTo>
                  <a:cubicBezTo>
                    <a:pt x="1938" y="1174"/>
                    <a:pt x="2452" y="894"/>
                    <a:pt x="2620" y="469"/>
                  </a:cubicBezTo>
                  <a:cubicBezTo>
                    <a:pt x="2715" y="233"/>
                    <a:pt x="2479" y="13"/>
                    <a:pt x="2264" y="1"/>
                  </a:cubicBezTo>
                  <a:cubicBezTo>
                    <a:pt x="2253" y="1"/>
                    <a:pt x="2243" y="0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43850" y="1762350"/>
              <a:ext cx="60275" cy="51400"/>
            </a:xfrm>
            <a:custGeom>
              <a:avLst/>
              <a:gdLst/>
              <a:ahLst/>
              <a:cxnLst/>
              <a:rect l="l" t="t" r="r" b="b"/>
              <a:pathLst>
                <a:path w="2411" h="2056" extrusionOk="0">
                  <a:moveTo>
                    <a:pt x="2107" y="0"/>
                  </a:moveTo>
                  <a:cubicBezTo>
                    <a:pt x="2088" y="0"/>
                    <a:pt x="2069" y="2"/>
                    <a:pt x="2050" y="6"/>
                  </a:cubicBezTo>
                  <a:cubicBezTo>
                    <a:pt x="1695" y="88"/>
                    <a:pt x="1416" y="362"/>
                    <a:pt x="1156" y="601"/>
                  </a:cubicBezTo>
                  <a:cubicBezTo>
                    <a:pt x="866" y="868"/>
                    <a:pt x="577" y="1133"/>
                    <a:pt x="287" y="1399"/>
                  </a:cubicBezTo>
                  <a:cubicBezTo>
                    <a:pt x="0" y="1664"/>
                    <a:pt x="270" y="2056"/>
                    <a:pt x="578" y="2056"/>
                  </a:cubicBezTo>
                  <a:cubicBezTo>
                    <a:pt x="665" y="2056"/>
                    <a:pt x="756" y="2024"/>
                    <a:pt x="837" y="1949"/>
                  </a:cubicBezTo>
                  <a:cubicBezTo>
                    <a:pt x="1127" y="1683"/>
                    <a:pt x="1416" y="1417"/>
                    <a:pt x="1706" y="1151"/>
                  </a:cubicBezTo>
                  <a:cubicBezTo>
                    <a:pt x="1967" y="910"/>
                    <a:pt x="2245" y="660"/>
                    <a:pt x="2356" y="313"/>
                  </a:cubicBezTo>
                  <a:cubicBezTo>
                    <a:pt x="2410" y="145"/>
                    <a:pt x="2264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709825" y="1659000"/>
              <a:ext cx="53000" cy="32450"/>
            </a:xfrm>
            <a:custGeom>
              <a:avLst/>
              <a:gdLst/>
              <a:ahLst/>
              <a:cxnLst/>
              <a:rect l="l" t="t" r="r" b="b"/>
              <a:pathLst>
                <a:path w="2120" h="1298" extrusionOk="0">
                  <a:moveTo>
                    <a:pt x="1784" y="0"/>
                  </a:moveTo>
                  <a:cubicBezTo>
                    <a:pt x="1525" y="0"/>
                    <a:pt x="1287" y="172"/>
                    <a:pt x="1067" y="295"/>
                  </a:cubicBezTo>
                  <a:lnTo>
                    <a:pt x="296" y="728"/>
                  </a:lnTo>
                  <a:cubicBezTo>
                    <a:pt x="1" y="892"/>
                    <a:pt x="181" y="1298"/>
                    <a:pt x="457" y="1298"/>
                  </a:cubicBezTo>
                  <a:cubicBezTo>
                    <a:pt x="504" y="1298"/>
                    <a:pt x="555" y="1286"/>
                    <a:pt x="606" y="1258"/>
                  </a:cubicBezTo>
                  <a:cubicBezTo>
                    <a:pt x="865" y="1119"/>
                    <a:pt x="1125" y="979"/>
                    <a:pt x="1384" y="840"/>
                  </a:cubicBezTo>
                  <a:cubicBezTo>
                    <a:pt x="1619" y="714"/>
                    <a:pt x="1891" y="605"/>
                    <a:pt x="2026" y="364"/>
                  </a:cubicBezTo>
                  <a:cubicBezTo>
                    <a:pt x="2120" y="198"/>
                    <a:pt x="2001" y="12"/>
                    <a:pt x="1819" y="1"/>
                  </a:cubicBezTo>
                  <a:cubicBezTo>
                    <a:pt x="1807" y="1"/>
                    <a:pt x="1796" y="0"/>
                    <a:pt x="1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583725" y="2856875"/>
              <a:ext cx="542775" cy="492325"/>
            </a:xfrm>
            <a:custGeom>
              <a:avLst/>
              <a:gdLst/>
              <a:ahLst/>
              <a:cxnLst/>
              <a:rect l="l" t="t" r="r" b="b"/>
              <a:pathLst>
                <a:path w="21711" h="19693" extrusionOk="0">
                  <a:moveTo>
                    <a:pt x="10743" y="906"/>
                  </a:moveTo>
                  <a:cubicBezTo>
                    <a:pt x="10744" y="906"/>
                    <a:pt x="10746" y="907"/>
                    <a:pt x="10748" y="907"/>
                  </a:cubicBezTo>
                  <a:cubicBezTo>
                    <a:pt x="15678" y="1230"/>
                    <a:pt x="20425" y="3771"/>
                    <a:pt x="20529" y="9346"/>
                  </a:cubicBezTo>
                  <a:cubicBezTo>
                    <a:pt x="20629" y="14724"/>
                    <a:pt x="15927" y="18559"/>
                    <a:pt x="10769" y="18559"/>
                  </a:cubicBezTo>
                  <a:cubicBezTo>
                    <a:pt x="10755" y="18559"/>
                    <a:pt x="10741" y="18559"/>
                    <a:pt x="10728" y="18559"/>
                  </a:cubicBezTo>
                  <a:cubicBezTo>
                    <a:pt x="5559" y="18538"/>
                    <a:pt x="1168" y="14472"/>
                    <a:pt x="1090" y="9225"/>
                  </a:cubicBezTo>
                  <a:cubicBezTo>
                    <a:pt x="1007" y="3672"/>
                    <a:pt x="5875" y="1163"/>
                    <a:pt x="10743" y="906"/>
                  </a:cubicBezTo>
                  <a:close/>
                  <a:moveTo>
                    <a:pt x="12631" y="0"/>
                  </a:moveTo>
                  <a:cubicBezTo>
                    <a:pt x="12166" y="0"/>
                    <a:pt x="11694" y="44"/>
                    <a:pt x="11220" y="136"/>
                  </a:cubicBezTo>
                  <a:cubicBezTo>
                    <a:pt x="10791" y="89"/>
                    <a:pt x="10362" y="66"/>
                    <a:pt x="9937" y="66"/>
                  </a:cubicBezTo>
                  <a:cubicBezTo>
                    <a:pt x="4763" y="66"/>
                    <a:pt x="0" y="3489"/>
                    <a:pt x="71" y="9225"/>
                  </a:cubicBezTo>
                  <a:cubicBezTo>
                    <a:pt x="142" y="15051"/>
                    <a:pt x="4958" y="19670"/>
                    <a:pt x="10728" y="19693"/>
                  </a:cubicBezTo>
                  <a:cubicBezTo>
                    <a:pt x="10743" y="19693"/>
                    <a:pt x="10758" y="19693"/>
                    <a:pt x="10773" y="19693"/>
                  </a:cubicBezTo>
                  <a:cubicBezTo>
                    <a:pt x="16551" y="19693"/>
                    <a:pt x="21711" y="15313"/>
                    <a:pt x="21614" y="9346"/>
                  </a:cubicBezTo>
                  <a:cubicBezTo>
                    <a:pt x="21538" y="4612"/>
                    <a:pt x="17410" y="0"/>
                    <a:pt x="12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5"/>
          <p:cNvSpPr/>
          <p:nvPr/>
        </p:nvSpPr>
        <p:spPr>
          <a:xfrm>
            <a:off x="2214150" y="113092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824175" y="31371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2543325" y="4330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382550" y="44276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5"/>
          <p:cNvSpPr/>
          <p:nvPr/>
        </p:nvSpPr>
        <p:spPr>
          <a:xfrm>
            <a:off x="2712200" y="14826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5"/>
          <p:cNvSpPr/>
          <p:nvPr/>
        </p:nvSpPr>
        <p:spPr>
          <a:xfrm>
            <a:off x="880850" y="56337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0" y="301245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5"/>
          <p:cNvSpPr/>
          <p:nvPr/>
        </p:nvSpPr>
        <p:spPr>
          <a:xfrm>
            <a:off x="340413" y="353830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5"/>
          <p:cNvSpPr/>
          <p:nvPr/>
        </p:nvSpPr>
        <p:spPr>
          <a:xfrm>
            <a:off x="2257913" y="34395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5"/>
          <p:cNvSpPr/>
          <p:nvPr/>
        </p:nvSpPr>
        <p:spPr>
          <a:xfrm>
            <a:off x="3139475" y="46498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5"/>
          <p:cNvSpPr/>
          <p:nvPr/>
        </p:nvSpPr>
        <p:spPr>
          <a:xfrm>
            <a:off x="3218850" y="292455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5"/>
          <p:cNvSpPr/>
          <p:nvPr/>
        </p:nvSpPr>
        <p:spPr>
          <a:xfrm>
            <a:off x="7300725" y="166970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5"/>
          <p:cNvSpPr/>
          <p:nvPr/>
        </p:nvSpPr>
        <p:spPr>
          <a:xfrm>
            <a:off x="8090075" y="9103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B606A1A-10BA-4ED2-91B8-AD4D6A21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906" y="727099"/>
            <a:ext cx="4045200" cy="3504049"/>
          </a:xfrm>
        </p:spPr>
        <p:txBody>
          <a:bodyPr/>
          <a:lstStyle/>
          <a:p>
            <a:r>
              <a:rPr lang="uk-U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Томас Мюллер – </a:t>
            </a:r>
            <a:endParaRPr lang="uk-UA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Людина, яка запустила усі ракети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spaceX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та розробила їх двигуни</a:t>
            </a:r>
            <a:endParaRPr lang="uk-UA" dirty="0"/>
          </a:p>
        </p:txBody>
      </p:sp>
      <p:pic>
        <p:nvPicPr>
          <p:cNvPr id="9" name="Рисунок 8" descr="Изображение выглядит как человек, костюм, мужчин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C52540DF-B6EF-4DD8-A61B-01E163BD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06" y="727100"/>
            <a:ext cx="5163137" cy="35040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title"/>
          </p:nvPr>
        </p:nvSpPr>
        <p:spPr>
          <a:xfrm>
            <a:off x="2629009" y="2439318"/>
            <a:ext cx="3880575" cy="1991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err="1"/>
              <a:t>Нові</a:t>
            </a:r>
            <a:r>
              <a:rPr lang="ru-RU" sz="4800" dirty="0"/>
              <a:t> </a:t>
            </a:r>
            <a:r>
              <a:rPr lang="ru-RU" sz="4800" dirty="0" err="1"/>
              <a:t>продукти</a:t>
            </a:r>
            <a:r>
              <a:rPr lang="ru-RU" sz="4800" dirty="0"/>
              <a:t> та </a:t>
            </a:r>
            <a:r>
              <a:rPr lang="ru-RU" sz="4800" dirty="0" err="1"/>
              <a:t>послуги</a:t>
            </a:r>
            <a:endParaRPr lang="ru-RU" sz="4800" dirty="0"/>
          </a:p>
        </p:txBody>
      </p:sp>
      <p:sp>
        <p:nvSpPr>
          <p:cNvPr id="505" name="Google Shape;505;p31"/>
          <p:cNvSpPr/>
          <p:nvPr/>
        </p:nvSpPr>
        <p:spPr>
          <a:xfrm>
            <a:off x="619875" y="2269613"/>
            <a:ext cx="893150" cy="604275"/>
          </a:xfrm>
          <a:custGeom>
            <a:avLst/>
            <a:gdLst/>
            <a:ahLst/>
            <a:cxnLst/>
            <a:rect l="l" t="t" r="r" b="b"/>
            <a:pathLst>
              <a:path w="35726" h="24171" extrusionOk="0">
                <a:moveTo>
                  <a:pt x="9997" y="1"/>
                </a:moveTo>
                <a:cubicBezTo>
                  <a:pt x="6262" y="1"/>
                  <a:pt x="2449" y="1080"/>
                  <a:pt x="1643" y="4942"/>
                </a:cubicBezTo>
                <a:cubicBezTo>
                  <a:pt x="426" y="10769"/>
                  <a:pt x="6044" y="14986"/>
                  <a:pt x="10266" y="18070"/>
                </a:cubicBezTo>
                <a:cubicBezTo>
                  <a:pt x="14555" y="21203"/>
                  <a:pt x="19534" y="24171"/>
                  <a:pt x="24813" y="24171"/>
                </a:cubicBezTo>
                <a:cubicBezTo>
                  <a:pt x="25488" y="24171"/>
                  <a:pt x="26169" y="24122"/>
                  <a:pt x="26853" y="24019"/>
                </a:cubicBezTo>
                <a:cubicBezTo>
                  <a:pt x="31166" y="23371"/>
                  <a:pt x="35725" y="19380"/>
                  <a:pt x="32484" y="14760"/>
                </a:cubicBezTo>
                <a:cubicBezTo>
                  <a:pt x="30856" y="12437"/>
                  <a:pt x="28036" y="10671"/>
                  <a:pt x="25676" y="9199"/>
                </a:cubicBezTo>
                <a:cubicBezTo>
                  <a:pt x="22906" y="7473"/>
                  <a:pt x="19949" y="6065"/>
                  <a:pt x="16862" y="5003"/>
                </a:cubicBezTo>
                <a:cubicBezTo>
                  <a:pt x="15352" y="4483"/>
                  <a:pt x="13684" y="3986"/>
                  <a:pt x="12084" y="3986"/>
                </a:cubicBezTo>
                <a:cubicBezTo>
                  <a:pt x="11091" y="3986"/>
                  <a:pt x="10123" y="4178"/>
                  <a:pt x="9235" y="4674"/>
                </a:cubicBezTo>
                <a:cubicBezTo>
                  <a:pt x="7452" y="5673"/>
                  <a:pt x="6587" y="7580"/>
                  <a:pt x="7290" y="9623"/>
                </a:cubicBezTo>
                <a:cubicBezTo>
                  <a:pt x="8983" y="14536"/>
                  <a:pt x="15020" y="18154"/>
                  <a:pt x="19790" y="19143"/>
                </a:cubicBezTo>
                <a:cubicBezTo>
                  <a:pt x="20709" y="19335"/>
                  <a:pt x="21888" y="19570"/>
                  <a:pt x="23010" y="19570"/>
                </a:cubicBezTo>
                <a:cubicBezTo>
                  <a:pt x="24381" y="19570"/>
                  <a:pt x="25666" y="19219"/>
                  <a:pt x="26283" y="18010"/>
                </a:cubicBezTo>
                <a:cubicBezTo>
                  <a:pt x="27514" y="15604"/>
                  <a:pt x="25276" y="13178"/>
                  <a:pt x="23392" y="11796"/>
                </a:cubicBezTo>
                <a:cubicBezTo>
                  <a:pt x="21856" y="10670"/>
                  <a:pt x="19220" y="9010"/>
                  <a:pt x="17030" y="9010"/>
                </a:cubicBezTo>
                <a:cubicBezTo>
                  <a:pt x="16577" y="9010"/>
                  <a:pt x="16143" y="9081"/>
                  <a:pt x="15742" y="9243"/>
                </a:cubicBezTo>
                <a:cubicBezTo>
                  <a:pt x="15609" y="9297"/>
                  <a:pt x="15482" y="9365"/>
                  <a:pt x="15364" y="9447"/>
                </a:cubicBezTo>
                <a:cubicBezTo>
                  <a:pt x="15448" y="9466"/>
                  <a:pt x="15531" y="9494"/>
                  <a:pt x="15614" y="9518"/>
                </a:cubicBezTo>
                <a:cubicBezTo>
                  <a:pt x="15038" y="9748"/>
                  <a:pt x="14656" y="10257"/>
                  <a:pt x="14815" y="11120"/>
                </a:cubicBezTo>
                <a:cubicBezTo>
                  <a:pt x="14970" y="11958"/>
                  <a:pt x="15757" y="12701"/>
                  <a:pt x="16336" y="13291"/>
                </a:cubicBezTo>
                <a:cubicBezTo>
                  <a:pt x="17102" y="14074"/>
                  <a:pt x="17966" y="14884"/>
                  <a:pt x="19008" y="15245"/>
                </a:cubicBezTo>
                <a:cubicBezTo>
                  <a:pt x="19026" y="15251"/>
                  <a:pt x="19044" y="15254"/>
                  <a:pt x="19062" y="15254"/>
                </a:cubicBezTo>
                <a:cubicBezTo>
                  <a:pt x="19201" y="15254"/>
                  <a:pt x="19318" y="15077"/>
                  <a:pt x="19223" y="14951"/>
                </a:cubicBezTo>
                <a:cubicBezTo>
                  <a:pt x="18655" y="14205"/>
                  <a:pt x="17912" y="13614"/>
                  <a:pt x="17295" y="12906"/>
                </a:cubicBezTo>
                <a:cubicBezTo>
                  <a:pt x="16954" y="12515"/>
                  <a:pt x="16439" y="11992"/>
                  <a:pt x="16226" y="11506"/>
                </a:cubicBezTo>
                <a:cubicBezTo>
                  <a:pt x="15859" y="10672"/>
                  <a:pt x="16163" y="10143"/>
                  <a:pt x="16823" y="10060"/>
                </a:cubicBezTo>
                <a:cubicBezTo>
                  <a:pt x="16894" y="10105"/>
                  <a:pt x="16967" y="10148"/>
                  <a:pt x="17033" y="10195"/>
                </a:cubicBezTo>
                <a:cubicBezTo>
                  <a:pt x="17035" y="10191"/>
                  <a:pt x="17038" y="10187"/>
                  <a:pt x="17040" y="10182"/>
                </a:cubicBezTo>
                <a:cubicBezTo>
                  <a:pt x="17357" y="10243"/>
                  <a:pt x="17674" y="10303"/>
                  <a:pt x="17991" y="10363"/>
                </a:cubicBezTo>
                <a:cubicBezTo>
                  <a:pt x="18575" y="10518"/>
                  <a:pt x="19167" y="10760"/>
                  <a:pt x="19721" y="11007"/>
                </a:cubicBezTo>
                <a:cubicBezTo>
                  <a:pt x="20606" y="11396"/>
                  <a:pt x="21456" y="11863"/>
                  <a:pt x="22258" y="12404"/>
                </a:cubicBezTo>
                <a:cubicBezTo>
                  <a:pt x="23444" y="13207"/>
                  <a:pt x="24743" y="14259"/>
                  <a:pt x="25285" y="15627"/>
                </a:cubicBezTo>
                <a:cubicBezTo>
                  <a:pt x="26094" y="17672"/>
                  <a:pt x="23877" y="18308"/>
                  <a:pt x="22266" y="18308"/>
                </a:cubicBezTo>
                <a:cubicBezTo>
                  <a:pt x="22092" y="18308"/>
                  <a:pt x="21924" y="18301"/>
                  <a:pt x="21768" y="18287"/>
                </a:cubicBezTo>
                <a:cubicBezTo>
                  <a:pt x="17816" y="17930"/>
                  <a:pt x="13940" y="16031"/>
                  <a:pt x="11087" y="13159"/>
                </a:cubicBezTo>
                <a:cubicBezTo>
                  <a:pt x="9546" y="11605"/>
                  <a:pt x="7460" y="9228"/>
                  <a:pt x="8528" y="7050"/>
                </a:cubicBezTo>
                <a:cubicBezTo>
                  <a:pt x="9232" y="5613"/>
                  <a:pt x="10614" y="5152"/>
                  <a:pt x="12101" y="5152"/>
                </a:cubicBezTo>
                <a:cubicBezTo>
                  <a:pt x="13181" y="5152"/>
                  <a:pt x="14315" y="5395"/>
                  <a:pt x="15285" y="5683"/>
                </a:cubicBezTo>
                <a:cubicBezTo>
                  <a:pt x="19431" y="6912"/>
                  <a:pt x="23429" y="8940"/>
                  <a:pt x="27011" y="11433"/>
                </a:cubicBezTo>
                <a:cubicBezTo>
                  <a:pt x="28709" y="12616"/>
                  <a:pt x="30794" y="14022"/>
                  <a:pt x="31864" y="15855"/>
                </a:cubicBezTo>
                <a:cubicBezTo>
                  <a:pt x="33296" y="18311"/>
                  <a:pt x="31792" y="20695"/>
                  <a:pt x="29704" y="21898"/>
                </a:cubicBezTo>
                <a:cubicBezTo>
                  <a:pt x="28248" y="22736"/>
                  <a:pt x="26580" y="23081"/>
                  <a:pt x="24866" y="23081"/>
                </a:cubicBezTo>
                <a:cubicBezTo>
                  <a:pt x="22520" y="23081"/>
                  <a:pt x="20087" y="22435"/>
                  <a:pt x="17984" y="21520"/>
                </a:cubicBezTo>
                <a:cubicBezTo>
                  <a:pt x="14030" y="19797"/>
                  <a:pt x="10212" y="17031"/>
                  <a:pt x="6951" y="14190"/>
                </a:cubicBezTo>
                <a:cubicBezTo>
                  <a:pt x="3841" y="11480"/>
                  <a:pt x="0" y="5290"/>
                  <a:pt x="4596" y="2313"/>
                </a:cubicBezTo>
                <a:cubicBezTo>
                  <a:pt x="6094" y="1343"/>
                  <a:pt x="7967" y="976"/>
                  <a:pt x="9930" y="976"/>
                </a:cubicBezTo>
                <a:cubicBezTo>
                  <a:pt x="12729" y="976"/>
                  <a:pt x="15710" y="1723"/>
                  <a:pt x="18042" y="2536"/>
                </a:cubicBezTo>
                <a:cubicBezTo>
                  <a:pt x="22773" y="4184"/>
                  <a:pt x="26939" y="7098"/>
                  <a:pt x="31302" y="9546"/>
                </a:cubicBezTo>
                <a:cubicBezTo>
                  <a:pt x="31342" y="9568"/>
                  <a:pt x="31382" y="9577"/>
                  <a:pt x="31420" y="9577"/>
                </a:cubicBezTo>
                <a:cubicBezTo>
                  <a:pt x="31628" y="9577"/>
                  <a:pt x="31797" y="9300"/>
                  <a:pt x="31593" y="9142"/>
                </a:cubicBezTo>
                <a:cubicBezTo>
                  <a:pt x="26446" y="5186"/>
                  <a:pt x="20528" y="1556"/>
                  <a:pt x="14153" y="393"/>
                </a:cubicBezTo>
                <a:cubicBezTo>
                  <a:pt x="12902" y="165"/>
                  <a:pt x="11455" y="1"/>
                  <a:pt x="99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1"/>
          <p:cNvGrpSpPr/>
          <p:nvPr/>
        </p:nvGrpSpPr>
        <p:grpSpPr>
          <a:xfrm>
            <a:off x="-204259" y="268836"/>
            <a:ext cx="2047920" cy="1561390"/>
            <a:chOff x="4953225" y="4376400"/>
            <a:chExt cx="1442400" cy="1099725"/>
          </a:xfrm>
        </p:grpSpPr>
        <p:sp>
          <p:nvSpPr>
            <p:cNvPr id="507" name="Google Shape;507;p31"/>
            <p:cNvSpPr/>
            <p:nvPr/>
          </p:nvSpPr>
          <p:spPr>
            <a:xfrm>
              <a:off x="5550475" y="4859950"/>
              <a:ext cx="66300" cy="91550"/>
            </a:xfrm>
            <a:custGeom>
              <a:avLst/>
              <a:gdLst/>
              <a:ahLst/>
              <a:cxnLst/>
              <a:rect l="l" t="t" r="r" b="b"/>
              <a:pathLst>
                <a:path w="2652" h="3662" extrusionOk="0">
                  <a:moveTo>
                    <a:pt x="2130" y="1"/>
                  </a:moveTo>
                  <a:cubicBezTo>
                    <a:pt x="2050" y="1"/>
                    <a:pt x="1971" y="18"/>
                    <a:pt x="1903" y="56"/>
                  </a:cubicBezTo>
                  <a:cubicBezTo>
                    <a:pt x="1325" y="376"/>
                    <a:pt x="972" y="1005"/>
                    <a:pt x="661" y="1565"/>
                  </a:cubicBezTo>
                  <a:cubicBezTo>
                    <a:pt x="382" y="2072"/>
                    <a:pt x="0" y="2786"/>
                    <a:pt x="238" y="3370"/>
                  </a:cubicBezTo>
                  <a:cubicBezTo>
                    <a:pt x="298" y="3518"/>
                    <a:pt x="438" y="3662"/>
                    <a:pt x="606" y="3662"/>
                  </a:cubicBezTo>
                  <a:cubicBezTo>
                    <a:pt x="641" y="3662"/>
                    <a:pt x="678" y="3655"/>
                    <a:pt x="716" y="3641"/>
                  </a:cubicBezTo>
                  <a:cubicBezTo>
                    <a:pt x="1306" y="3419"/>
                    <a:pt x="1587" y="2797"/>
                    <a:pt x="1865" y="2269"/>
                  </a:cubicBezTo>
                  <a:cubicBezTo>
                    <a:pt x="2170" y="1687"/>
                    <a:pt x="2537" y="1130"/>
                    <a:pt x="2616" y="466"/>
                  </a:cubicBezTo>
                  <a:cubicBezTo>
                    <a:pt x="2652" y="180"/>
                    <a:pt x="2385" y="1"/>
                    <a:pt x="2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5484000" y="4968825"/>
              <a:ext cx="67125" cy="71225"/>
            </a:xfrm>
            <a:custGeom>
              <a:avLst/>
              <a:gdLst/>
              <a:ahLst/>
              <a:cxnLst/>
              <a:rect l="l" t="t" r="r" b="b"/>
              <a:pathLst>
                <a:path w="2685" h="2849" extrusionOk="0">
                  <a:moveTo>
                    <a:pt x="2061" y="0"/>
                  </a:moveTo>
                  <a:cubicBezTo>
                    <a:pt x="1975" y="0"/>
                    <a:pt x="1887" y="24"/>
                    <a:pt x="1805" y="79"/>
                  </a:cubicBezTo>
                  <a:cubicBezTo>
                    <a:pt x="1185" y="491"/>
                    <a:pt x="691" y="1169"/>
                    <a:pt x="303" y="1797"/>
                  </a:cubicBezTo>
                  <a:cubicBezTo>
                    <a:pt x="1" y="2286"/>
                    <a:pt x="467" y="2849"/>
                    <a:pt x="937" y="2849"/>
                  </a:cubicBezTo>
                  <a:cubicBezTo>
                    <a:pt x="1096" y="2849"/>
                    <a:pt x="1255" y="2785"/>
                    <a:pt x="1385" y="2633"/>
                  </a:cubicBezTo>
                  <a:cubicBezTo>
                    <a:pt x="1867" y="2073"/>
                    <a:pt x="2381" y="1399"/>
                    <a:pt x="2588" y="681"/>
                  </a:cubicBezTo>
                  <a:cubicBezTo>
                    <a:pt x="2684" y="342"/>
                    <a:pt x="2385" y="0"/>
                    <a:pt x="2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953225" y="4376400"/>
              <a:ext cx="1442400" cy="1099725"/>
            </a:xfrm>
            <a:custGeom>
              <a:avLst/>
              <a:gdLst/>
              <a:ahLst/>
              <a:cxnLst/>
              <a:rect l="l" t="t" r="r" b="b"/>
              <a:pathLst>
                <a:path w="57696" h="43989" extrusionOk="0">
                  <a:moveTo>
                    <a:pt x="37189" y="1126"/>
                  </a:moveTo>
                  <a:cubicBezTo>
                    <a:pt x="37515" y="1219"/>
                    <a:pt x="37859" y="1253"/>
                    <a:pt x="38195" y="1341"/>
                  </a:cubicBezTo>
                  <a:cubicBezTo>
                    <a:pt x="38587" y="1443"/>
                    <a:pt x="39205" y="1803"/>
                    <a:pt x="38481" y="2076"/>
                  </a:cubicBezTo>
                  <a:cubicBezTo>
                    <a:pt x="38426" y="2097"/>
                    <a:pt x="38349" y="2106"/>
                    <a:pt x="38258" y="2106"/>
                  </a:cubicBezTo>
                  <a:cubicBezTo>
                    <a:pt x="37838" y="2106"/>
                    <a:pt x="37128" y="1904"/>
                    <a:pt x="36965" y="1695"/>
                  </a:cubicBezTo>
                  <a:cubicBezTo>
                    <a:pt x="36835" y="1528"/>
                    <a:pt x="36792" y="1696"/>
                    <a:pt x="36947" y="1413"/>
                  </a:cubicBezTo>
                  <a:cubicBezTo>
                    <a:pt x="37008" y="1301"/>
                    <a:pt x="37094" y="1209"/>
                    <a:pt x="37189" y="1126"/>
                  </a:cubicBezTo>
                  <a:close/>
                  <a:moveTo>
                    <a:pt x="36735" y="3923"/>
                  </a:moveTo>
                  <a:lnTo>
                    <a:pt x="36735" y="3923"/>
                  </a:lnTo>
                  <a:cubicBezTo>
                    <a:pt x="36069" y="5612"/>
                    <a:pt x="35475" y="7335"/>
                    <a:pt x="34854" y="9041"/>
                  </a:cubicBezTo>
                  <a:cubicBezTo>
                    <a:pt x="34331" y="8838"/>
                    <a:pt x="33806" y="8639"/>
                    <a:pt x="33277" y="8451"/>
                  </a:cubicBezTo>
                  <a:cubicBezTo>
                    <a:pt x="34516" y="7042"/>
                    <a:pt x="35719" y="5494"/>
                    <a:pt x="36735" y="3923"/>
                  </a:cubicBezTo>
                  <a:close/>
                  <a:moveTo>
                    <a:pt x="26707" y="7873"/>
                  </a:moveTo>
                  <a:lnTo>
                    <a:pt x="26707" y="7873"/>
                  </a:lnTo>
                  <a:cubicBezTo>
                    <a:pt x="31448" y="9454"/>
                    <a:pt x="36083" y="10968"/>
                    <a:pt x="40523" y="13274"/>
                  </a:cubicBezTo>
                  <a:cubicBezTo>
                    <a:pt x="39263" y="14887"/>
                    <a:pt x="37349" y="15910"/>
                    <a:pt x="35332" y="15910"/>
                  </a:cubicBezTo>
                  <a:cubicBezTo>
                    <a:pt x="34732" y="15910"/>
                    <a:pt x="34123" y="15819"/>
                    <a:pt x="33519" y="15627"/>
                  </a:cubicBezTo>
                  <a:cubicBezTo>
                    <a:pt x="30656" y="14714"/>
                    <a:pt x="27158" y="10949"/>
                    <a:pt x="26707" y="7873"/>
                  </a:cubicBezTo>
                  <a:close/>
                  <a:moveTo>
                    <a:pt x="30819" y="15857"/>
                  </a:moveTo>
                  <a:cubicBezTo>
                    <a:pt x="31264" y="16155"/>
                    <a:pt x="31732" y="16418"/>
                    <a:pt x="32217" y="16645"/>
                  </a:cubicBezTo>
                  <a:cubicBezTo>
                    <a:pt x="32163" y="17114"/>
                    <a:pt x="32045" y="17550"/>
                    <a:pt x="31877" y="17990"/>
                  </a:cubicBezTo>
                  <a:cubicBezTo>
                    <a:pt x="31371" y="17790"/>
                    <a:pt x="30860" y="17605"/>
                    <a:pt x="30340" y="17450"/>
                  </a:cubicBezTo>
                  <a:cubicBezTo>
                    <a:pt x="30587" y="16947"/>
                    <a:pt x="30684" y="16397"/>
                    <a:pt x="30819" y="15857"/>
                  </a:cubicBezTo>
                  <a:close/>
                  <a:moveTo>
                    <a:pt x="3808" y="14618"/>
                  </a:moveTo>
                  <a:cubicBezTo>
                    <a:pt x="4927" y="15322"/>
                    <a:pt x="6053" y="16046"/>
                    <a:pt x="7187" y="16768"/>
                  </a:cubicBezTo>
                  <a:cubicBezTo>
                    <a:pt x="6611" y="17631"/>
                    <a:pt x="5832" y="18494"/>
                    <a:pt x="5527" y="19467"/>
                  </a:cubicBezTo>
                  <a:cubicBezTo>
                    <a:pt x="4745" y="19198"/>
                    <a:pt x="3705" y="19057"/>
                    <a:pt x="2991" y="18645"/>
                  </a:cubicBezTo>
                  <a:cubicBezTo>
                    <a:pt x="2949" y="18648"/>
                    <a:pt x="2908" y="18649"/>
                    <a:pt x="2869" y="18649"/>
                  </a:cubicBezTo>
                  <a:cubicBezTo>
                    <a:pt x="2187" y="18649"/>
                    <a:pt x="1858" y="18294"/>
                    <a:pt x="1880" y="17582"/>
                  </a:cubicBezTo>
                  <a:cubicBezTo>
                    <a:pt x="2234" y="17044"/>
                    <a:pt x="2587" y="16505"/>
                    <a:pt x="2940" y="15967"/>
                  </a:cubicBezTo>
                  <a:cubicBezTo>
                    <a:pt x="3231" y="15518"/>
                    <a:pt x="3519" y="15068"/>
                    <a:pt x="3808" y="14618"/>
                  </a:cubicBezTo>
                  <a:close/>
                  <a:moveTo>
                    <a:pt x="19398" y="20165"/>
                  </a:moveTo>
                  <a:cubicBezTo>
                    <a:pt x="19534" y="20247"/>
                    <a:pt x="19681" y="20318"/>
                    <a:pt x="19810" y="20391"/>
                  </a:cubicBezTo>
                  <a:cubicBezTo>
                    <a:pt x="20299" y="20660"/>
                    <a:pt x="20816" y="20873"/>
                    <a:pt x="21354" y="21025"/>
                  </a:cubicBezTo>
                  <a:cubicBezTo>
                    <a:pt x="21409" y="21042"/>
                    <a:pt x="21468" y="21051"/>
                    <a:pt x="21526" y="21051"/>
                  </a:cubicBezTo>
                  <a:cubicBezTo>
                    <a:pt x="21549" y="21051"/>
                    <a:pt x="21572" y="21050"/>
                    <a:pt x="21595" y="21047"/>
                  </a:cubicBezTo>
                  <a:lnTo>
                    <a:pt x="21595" y="21047"/>
                  </a:lnTo>
                  <a:cubicBezTo>
                    <a:pt x="21353" y="21459"/>
                    <a:pt x="21121" y="21878"/>
                    <a:pt x="20889" y="22297"/>
                  </a:cubicBezTo>
                  <a:cubicBezTo>
                    <a:pt x="20596" y="22194"/>
                    <a:pt x="20275" y="22141"/>
                    <a:pt x="19983" y="22064"/>
                  </a:cubicBezTo>
                  <a:cubicBezTo>
                    <a:pt x="19541" y="21949"/>
                    <a:pt x="19118" y="21802"/>
                    <a:pt x="18698" y="21640"/>
                  </a:cubicBezTo>
                  <a:cubicBezTo>
                    <a:pt x="18936" y="21150"/>
                    <a:pt x="19169" y="20658"/>
                    <a:pt x="19398" y="20165"/>
                  </a:cubicBezTo>
                  <a:close/>
                  <a:moveTo>
                    <a:pt x="6156" y="10979"/>
                  </a:moveTo>
                  <a:cubicBezTo>
                    <a:pt x="10400" y="13381"/>
                    <a:pt x="15528" y="13651"/>
                    <a:pt x="19675" y="16251"/>
                  </a:cubicBezTo>
                  <a:cubicBezTo>
                    <a:pt x="18436" y="19019"/>
                    <a:pt x="17100" y="21778"/>
                    <a:pt x="16096" y="24642"/>
                  </a:cubicBezTo>
                  <a:cubicBezTo>
                    <a:pt x="12995" y="22548"/>
                    <a:pt x="9540" y="20920"/>
                    <a:pt x="6020" y="19647"/>
                  </a:cubicBezTo>
                  <a:cubicBezTo>
                    <a:pt x="6827" y="19077"/>
                    <a:pt x="7392" y="18070"/>
                    <a:pt x="7886" y="17209"/>
                  </a:cubicBezTo>
                  <a:cubicBezTo>
                    <a:pt x="9147" y="18003"/>
                    <a:pt x="10421" y="18781"/>
                    <a:pt x="11714" y="19511"/>
                  </a:cubicBezTo>
                  <a:cubicBezTo>
                    <a:pt x="11496" y="20163"/>
                    <a:pt x="11357" y="20818"/>
                    <a:pt x="11344" y="21457"/>
                  </a:cubicBezTo>
                  <a:cubicBezTo>
                    <a:pt x="11339" y="21612"/>
                    <a:pt x="11456" y="21693"/>
                    <a:pt x="11579" y="21693"/>
                  </a:cubicBezTo>
                  <a:cubicBezTo>
                    <a:pt x="11661" y="21693"/>
                    <a:pt x="11747" y="21657"/>
                    <a:pt x="11800" y="21581"/>
                  </a:cubicBezTo>
                  <a:cubicBezTo>
                    <a:pt x="12139" y="21101"/>
                    <a:pt x="12392" y="20563"/>
                    <a:pt x="12619" y="20012"/>
                  </a:cubicBezTo>
                  <a:cubicBezTo>
                    <a:pt x="13940" y="20728"/>
                    <a:pt x="15282" y="21385"/>
                    <a:pt x="16650" y="21942"/>
                  </a:cubicBezTo>
                  <a:cubicBezTo>
                    <a:pt x="16696" y="21961"/>
                    <a:pt x="16740" y="21969"/>
                    <a:pt x="16783" y="21969"/>
                  </a:cubicBezTo>
                  <a:cubicBezTo>
                    <a:pt x="17126" y="21969"/>
                    <a:pt x="17308" y="21401"/>
                    <a:pt x="16959" y="21210"/>
                  </a:cubicBezTo>
                  <a:cubicBezTo>
                    <a:pt x="15638" y="20489"/>
                    <a:pt x="14323" y="19761"/>
                    <a:pt x="13011" y="19027"/>
                  </a:cubicBezTo>
                  <a:cubicBezTo>
                    <a:pt x="13127" y="18732"/>
                    <a:pt x="13246" y="18439"/>
                    <a:pt x="13377" y="18155"/>
                  </a:cubicBezTo>
                  <a:cubicBezTo>
                    <a:pt x="13909" y="17009"/>
                    <a:pt x="14487" y="15872"/>
                    <a:pt x="15120" y="14778"/>
                  </a:cubicBezTo>
                  <a:cubicBezTo>
                    <a:pt x="15259" y="14537"/>
                    <a:pt x="15060" y="14329"/>
                    <a:pt x="14849" y="14329"/>
                  </a:cubicBezTo>
                  <a:cubicBezTo>
                    <a:pt x="14755" y="14329"/>
                    <a:pt x="14659" y="14370"/>
                    <a:pt x="14589" y="14468"/>
                  </a:cubicBezTo>
                  <a:cubicBezTo>
                    <a:pt x="13765" y="15622"/>
                    <a:pt x="12774" y="17040"/>
                    <a:pt x="12106" y="18520"/>
                  </a:cubicBezTo>
                  <a:cubicBezTo>
                    <a:pt x="10847" y="17816"/>
                    <a:pt x="9589" y="17112"/>
                    <a:pt x="8330" y="16409"/>
                  </a:cubicBezTo>
                  <a:cubicBezTo>
                    <a:pt x="8852" y="15437"/>
                    <a:pt x="9303" y="14425"/>
                    <a:pt x="9713" y="13404"/>
                  </a:cubicBezTo>
                  <a:cubicBezTo>
                    <a:pt x="9798" y="13194"/>
                    <a:pt x="9588" y="13022"/>
                    <a:pt x="9396" y="13022"/>
                  </a:cubicBezTo>
                  <a:cubicBezTo>
                    <a:pt x="9300" y="13022"/>
                    <a:pt x="9207" y="13066"/>
                    <a:pt x="9160" y="13170"/>
                  </a:cubicBezTo>
                  <a:cubicBezTo>
                    <a:pt x="8708" y="14156"/>
                    <a:pt x="8191" y="15096"/>
                    <a:pt x="7638" y="16022"/>
                  </a:cubicBezTo>
                  <a:cubicBezTo>
                    <a:pt x="6477" y="15373"/>
                    <a:pt x="5314" y="14729"/>
                    <a:pt x="4147" y="14089"/>
                  </a:cubicBezTo>
                  <a:cubicBezTo>
                    <a:pt x="4813" y="13050"/>
                    <a:pt x="5480" y="12011"/>
                    <a:pt x="6156" y="10979"/>
                  </a:cubicBezTo>
                  <a:close/>
                  <a:moveTo>
                    <a:pt x="35537" y="26247"/>
                  </a:moveTo>
                  <a:cubicBezTo>
                    <a:pt x="36351" y="26793"/>
                    <a:pt x="37189" y="27351"/>
                    <a:pt x="38149" y="27559"/>
                  </a:cubicBezTo>
                  <a:cubicBezTo>
                    <a:pt x="37905" y="28058"/>
                    <a:pt x="37665" y="28561"/>
                    <a:pt x="37430" y="29065"/>
                  </a:cubicBezTo>
                  <a:cubicBezTo>
                    <a:pt x="37393" y="28946"/>
                    <a:pt x="37325" y="28838"/>
                    <a:pt x="37223" y="28765"/>
                  </a:cubicBezTo>
                  <a:cubicBezTo>
                    <a:pt x="36602" y="28325"/>
                    <a:pt x="35647" y="28216"/>
                    <a:pt x="34927" y="27994"/>
                  </a:cubicBezTo>
                  <a:cubicBezTo>
                    <a:pt x="34890" y="27982"/>
                    <a:pt x="34856" y="27986"/>
                    <a:pt x="34822" y="27984"/>
                  </a:cubicBezTo>
                  <a:cubicBezTo>
                    <a:pt x="35056" y="27410"/>
                    <a:pt x="35300" y="26830"/>
                    <a:pt x="35537" y="26247"/>
                  </a:cubicBezTo>
                  <a:close/>
                  <a:moveTo>
                    <a:pt x="45431" y="26724"/>
                  </a:moveTo>
                  <a:lnTo>
                    <a:pt x="45431" y="26724"/>
                  </a:lnTo>
                  <a:cubicBezTo>
                    <a:pt x="48870" y="28141"/>
                    <a:pt x="52370" y="29400"/>
                    <a:pt x="55940" y="30468"/>
                  </a:cubicBezTo>
                  <a:cubicBezTo>
                    <a:pt x="55348" y="31777"/>
                    <a:pt x="54756" y="33084"/>
                    <a:pt x="54162" y="34392"/>
                  </a:cubicBezTo>
                  <a:cubicBezTo>
                    <a:pt x="54116" y="34272"/>
                    <a:pt x="54020" y="34168"/>
                    <a:pt x="53851" y="34115"/>
                  </a:cubicBezTo>
                  <a:cubicBezTo>
                    <a:pt x="52208" y="33614"/>
                    <a:pt x="50577" y="33085"/>
                    <a:pt x="48952" y="32547"/>
                  </a:cubicBezTo>
                  <a:cubicBezTo>
                    <a:pt x="49297" y="31476"/>
                    <a:pt x="49687" y="30415"/>
                    <a:pt x="50133" y="29387"/>
                  </a:cubicBezTo>
                  <a:cubicBezTo>
                    <a:pt x="50234" y="29156"/>
                    <a:pt x="50043" y="28942"/>
                    <a:pt x="49855" y="28942"/>
                  </a:cubicBezTo>
                  <a:cubicBezTo>
                    <a:pt x="49770" y="28942"/>
                    <a:pt x="49686" y="28986"/>
                    <a:pt x="49629" y="29091"/>
                  </a:cubicBezTo>
                  <a:cubicBezTo>
                    <a:pt x="49139" y="30014"/>
                    <a:pt x="48539" y="31101"/>
                    <a:pt x="48033" y="32241"/>
                  </a:cubicBezTo>
                  <a:cubicBezTo>
                    <a:pt x="46830" y="31838"/>
                    <a:pt x="45630" y="31428"/>
                    <a:pt x="44431" y="31015"/>
                  </a:cubicBezTo>
                  <a:cubicBezTo>
                    <a:pt x="44839" y="29631"/>
                    <a:pt x="45306" y="28230"/>
                    <a:pt x="45438" y="26791"/>
                  </a:cubicBezTo>
                  <a:cubicBezTo>
                    <a:pt x="45440" y="26768"/>
                    <a:pt x="45437" y="26746"/>
                    <a:pt x="45431" y="26724"/>
                  </a:cubicBezTo>
                  <a:close/>
                  <a:moveTo>
                    <a:pt x="41046" y="24818"/>
                  </a:moveTo>
                  <a:cubicBezTo>
                    <a:pt x="42377" y="25429"/>
                    <a:pt x="43719" y="26015"/>
                    <a:pt x="45071" y="26577"/>
                  </a:cubicBezTo>
                  <a:cubicBezTo>
                    <a:pt x="45029" y="26595"/>
                    <a:pt x="44996" y="26626"/>
                    <a:pt x="44974" y="26665"/>
                  </a:cubicBezTo>
                  <a:cubicBezTo>
                    <a:pt x="44306" y="27926"/>
                    <a:pt x="43936" y="29337"/>
                    <a:pt x="43528" y="30702"/>
                  </a:cubicBezTo>
                  <a:cubicBezTo>
                    <a:pt x="42561" y="30367"/>
                    <a:pt x="41593" y="30028"/>
                    <a:pt x="40626" y="29687"/>
                  </a:cubicBezTo>
                  <a:cubicBezTo>
                    <a:pt x="40579" y="29671"/>
                    <a:pt x="40535" y="29664"/>
                    <a:pt x="40495" y="29664"/>
                  </a:cubicBezTo>
                  <a:cubicBezTo>
                    <a:pt x="40136" y="29664"/>
                    <a:pt x="40036" y="30251"/>
                    <a:pt x="40426" y="30408"/>
                  </a:cubicBezTo>
                  <a:cubicBezTo>
                    <a:pt x="41361" y="30785"/>
                    <a:pt x="42305" y="31184"/>
                    <a:pt x="43252" y="31585"/>
                  </a:cubicBezTo>
                  <a:cubicBezTo>
                    <a:pt x="42855" y="32819"/>
                    <a:pt x="42415" y="34072"/>
                    <a:pt x="42307" y="35354"/>
                  </a:cubicBezTo>
                  <a:cubicBezTo>
                    <a:pt x="42290" y="35559"/>
                    <a:pt x="42470" y="35681"/>
                    <a:pt x="42647" y="35681"/>
                  </a:cubicBezTo>
                  <a:cubicBezTo>
                    <a:pt x="42760" y="35681"/>
                    <a:pt x="42872" y="35632"/>
                    <a:pt x="42931" y="35523"/>
                  </a:cubicBezTo>
                  <a:cubicBezTo>
                    <a:pt x="43521" y="34428"/>
                    <a:pt x="43836" y="33182"/>
                    <a:pt x="44162" y="31970"/>
                  </a:cubicBezTo>
                  <a:cubicBezTo>
                    <a:pt x="45292" y="32445"/>
                    <a:pt x="46432" y="32917"/>
                    <a:pt x="47583" y="33348"/>
                  </a:cubicBezTo>
                  <a:cubicBezTo>
                    <a:pt x="47133" y="34581"/>
                    <a:pt x="46865" y="35832"/>
                    <a:pt x="47026" y="36971"/>
                  </a:cubicBezTo>
                  <a:cubicBezTo>
                    <a:pt x="47045" y="37109"/>
                    <a:pt x="47161" y="37173"/>
                    <a:pt x="47282" y="37173"/>
                  </a:cubicBezTo>
                  <a:cubicBezTo>
                    <a:pt x="47385" y="37173"/>
                    <a:pt x="47492" y="37126"/>
                    <a:pt x="47545" y="37039"/>
                  </a:cubicBezTo>
                  <a:cubicBezTo>
                    <a:pt x="48143" y="36051"/>
                    <a:pt x="48277" y="34823"/>
                    <a:pt x="48593" y="33715"/>
                  </a:cubicBezTo>
                  <a:cubicBezTo>
                    <a:pt x="50239" y="34291"/>
                    <a:pt x="51908" y="34770"/>
                    <a:pt x="53593" y="35046"/>
                  </a:cubicBezTo>
                  <a:cubicBezTo>
                    <a:pt x="53620" y="35051"/>
                    <a:pt x="53647" y="35053"/>
                    <a:pt x="53673" y="35053"/>
                  </a:cubicBezTo>
                  <a:cubicBezTo>
                    <a:pt x="53745" y="35053"/>
                    <a:pt x="53816" y="35038"/>
                    <a:pt x="53882" y="35008"/>
                  </a:cubicBezTo>
                  <a:lnTo>
                    <a:pt x="53882" y="35008"/>
                  </a:lnTo>
                  <a:cubicBezTo>
                    <a:pt x="53204" y="36504"/>
                    <a:pt x="52530" y="38000"/>
                    <a:pt x="51859" y="39498"/>
                  </a:cubicBezTo>
                  <a:cubicBezTo>
                    <a:pt x="46759" y="37583"/>
                    <a:pt x="41507" y="35861"/>
                    <a:pt x="36631" y="33445"/>
                  </a:cubicBezTo>
                  <a:cubicBezTo>
                    <a:pt x="38360" y="30747"/>
                    <a:pt x="39671" y="27703"/>
                    <a:pt x="41046" y="24818"/>
                  </a:cubicBezTo>
                  <a:close/>
                  <a:moveTo>
                    <a:pt x="25365" y="17836"/>
                  </a:moveTo>
                  <a:cubicBezTo>
                    <a:pt x="27749" y="18072"/>
                    <a:pt x="30059" y="18518"/>
                    <a:pt x="32261" y="19584"/>
                  </a:cubicBezTo>
                  <a:cubicBezTo>
                    <a:pt x="33537" y="20201"/>
                    <a:pt x="35120" y="20994"/>
                    <a:pt x="35290" y="22616"/>
                  </a:cubicBezTo>
                  <a:cubicBezTo>
                    <a:pt x="35391" y="23590"/>
                    <a:pt x="34144" y="25669"/>
                    <a:pt x="33789" y="26629"/>
                  </a:cubicBezTo>
                  <a:lnTo>
                    <a:pt x="33789" y="26627"/>
                  </a:lnTo>
                  <a:cubicBezTo>
                    <a:pt x="32798" y="29306"/>
                    <a:pt x="31809" y="31983"/>
                    <a:pt x="30820" y="34661"/>
                  </a:cubicBezTo>
                  <a:cubicBezTo>
                    <a:pt x="30002" y="36876"/>
                    <a:pt x="29045" y="42314"/>
                    <a:pt x="26218" y="42314"/>
                  </a:cubicBezTo>
                  <a:cubicBezTo>
                    <a:pt x="26216" y="42314"/>
                    <a:pt x="26214" y="42314"/>
                    <a:pt x="26212" y="42314"/>
                  </a:cubicBezTo>
                  <a:cubicBezTo>
                    <a:pt x="23868" y="42308"/>
                    <a:pt x="20980" y="40964"/>
                    <a:pt x="18848" y="40097"/>
                  </a:cubicBezTo>
                  <a:cubicBezTo>
                    <a:pt x="16864" y="39289"/>
                    <a:pt x="15698" y="38695"/>
                    <a:pt x="16417" y="36472"/>
                  </a:cubicBezTo>
                  <a:cubicBezTo>
                    <a:pt x="16823" y="35216"/>
                    <a:pt x="17261" y="33973"/>
                    <a:pt x="17733" y="32741"/>
                  </a:cubicBezTo>
                  <a:cubicBezTo>
                    <a:pt x="19737" y="27528"/>
                    <a:pt x="22529" y="22915"/>
                    <a:pt x="25273" y="18088"/>
                  </a:cubicBezTo>
                  <a:cubicBezTo>
                    <a:pt x="25317" y="18010"/>
                    <a:pt x="25349" y="17925"/>
                    <a:pt x="25365" y="17836"/>
                  </a:cubicBezTo>
                  <a:close/>
                  <a:moveTo>
                    <a:pt x="37671" y="1"/>
                  </a:moveTo>
                  <a:cubicBezTo>
                    <a:pt x="37330" y="1"/>
                    <a:pt x="37007" y="62"/>
                    <a:pt x="36748" y="192"/>
                  </a:cubicBezTo>
                  <a:cubicBezTo>
                    <a:pt x="36592" y="271"/>
                    <a:pt x="36527" y="430"/>
                    <a:pt x="36539" y="587"/>
                  </a:cubicBezTo>
                  <a:cubicBezTo>
                    <a:pt x="36030" y="932"/>
                    <a:pt x="35639" y="1438"/>
                    <a:pt x="35841" y="2032"/>
                  </a:cubicBezTo>
                  <a:cubicBezTo>
                    <a:pt x="35976" y="2426"/>
                    <a:pt x="36349" y="2656"/>
                    <a:pt x="36711" y="2837"/>
                  </a:cubicBezTo>
                  <a:cubicBezTo>
                    <a:pt x="36642" y="2847"/>
                    <a:pt x="36577" y="2881"/>
                    <a:pt x="36527" y="2930"/>
                  </a:cubicBezTo>
                  <a:cubicBezTo>
                    <a:pt x="34997" y="4472"/>
                    <a:pt x="33558" y="6301"/>
                    <a:pt x="32311" y="8109"/>
                  </a:cubicBezTo>
                  <a:cubicBezTo>
                    <a:pt x="30556" y="7510"/>
                    <a:pt x="28784" y="6974"/>
                    <a:pt x="27030" y="6471"/>
                  </a:cubicBezTo>
                  <a:cubicBezTo>
                    <a:pt x="26953" y="6449"/>
                    <a:pt x="26880" y="6439"/>
                    <a:pt x="26812" y="6439"/>
                  </a:cubicBezTo>
                  <a:cubicBezTo>
                    <a:pt x="26389" y="6439"/>
                    <a:pt x="26136" y="6828"/>
                    <a:pt x="26152" y="7205"/>
                  </a:cubicBezTo>
                  <a:cubicBezTo>
                    <a:pt x="26043" y="7263"/>
                    <a:pt x="25969" y="7371"/>
                    <a:pt x="25958" y="7495"/>
                  </a:cubicBezTo>
                  <a:cubicBezTo>
                    <a:pt x="25601" y="10372"/>
                    <a:pt x="27655" y="13475"/>
                    <a:pt x="30187" y="15407"/>
                  </a:cubicBezTo>
                  <a:cubicBezTo>
                    <a:pt x="30175" y="15420"/>
                    <a:pt x="30165" y="15434"/>
                    <a:pt x="30156" y="15449"/>
                  </a:cubicBezTo>
                  <a:cubicBezTo>
                    <a:pt x="29888" y="16021"/>
                    <a:pt x="29532" y="16565"/>
                    <a:pt x="29409" y="17194"/>
                  </a:cubicBezTo>
                  <a:cubicBezTo>
                    <a:pt x="28224" y="16912"/>
                    <a:pt x="27014" y="16759"/>
                    <a:pt x="25796" y="16759"/>
                  </a:cubicBezTo>
                  <a:cubicBezTo>
                    <a:pt x="25116" y="16759"/>
                    <a:pt x="24435" y="16806"/>
                    <a:pt x="23754" y="16905"/>
                  </a:cubicBezTo>
                  <a:cubicBezTo>
                    <a:pt x="23300" y="16970"/>
                    <a:pt x="23420" y="17598"/>
                    <a:pt x="23799" y="17691"/>
                  </a:cubicBezTo>
                  <a:cubicBezTo>
                    <a:pt x="23171" y="18539"/>
                    <a:pt x="22582" y="19425"/>
                    <a:pt x="22021" y="20333"/>
                  </a:cubicBezTo>
                  <a:cubicBezTo>
                    <a:pt x="21978" y="20164"/>
                    <a:pt x="21860" y="20010"/>
                    <a:pt x="21654" y="19931"/>
                  </a:cubicBezTo>
                  <a:cubicBezTo>
                    <a:pt x="21070" y="19707"/>
                    <a:pt x="20476" y="19502"/>
                    <a:pt x="19886" y="19296"/>
                  </a:cubicBezTo>
                  <a:cubicBezTo>
                    <a:pt x="19866" y="19289"/>
                    <a:pt x="19838" y="19279"/>
                    <a:pt x="19812" y="19270"/>
                  </a:cubicBezTo>
                  <a:cubicBezTo>
                    <a:pt x="20264" y="18289"/>
                    <a:pt x="20714" y="17308"/>
                    <a:pt x="21175" y="16337"/>
                  </a:cubicBezTo>
                  <a:cubicBezTo>
                    <a:pt x="21296" y="16082"/>
                    <a:pt x="21321" y="15680"/>
                    <a:pt x="21064" y="15482"/>
                  </a:cubicBezTo>
                  <a:cubicBezTo>
                    <a:pt x="16702" y="12095"/>
                    <a:pt x="10970" y="11975"/>
                    <a:pt x="6311" y="9168"/>
                  </a:cubicBezTo>
                  <a:cubicBezTo>
                    <a:pt x="6187" y="9093"/>
                    <a:pt x="6049" y="9058"/>
                    <a:pt x="5911" y="9058"/>
                  </a:cubicBezTo>
                  <a:cubicBezTo>
                    <a:pt x="5626" y="9058"/>
                    <a:pt x="5343" y="9207"/>
                    <a:pt x="5191" y="9461"/>
                  </a:cubicBezTo>
                  <a:cubicBezTo>
                    <a:pt x="4397" y="10791"/>
                    <a:pt x="3487" y="12102"/>
                    <a:pt x="2622" y="13435"/>
                  </a:cubicBezTo>
                  <a:cubicBezTo>
                    <a:pt x="2574" y="13475"/>
                    <a:pt x="2539" y="13530"/>
                    <a:pt x="2523" y="13589"/>
                  </a:cubicBezTo>
                  <a:cubicBezTo>
                    <a:pt x="1834" y="14658"/>
                    <a:pt x="1179" y="15740"/>
                    <a:pt x="644" y="16858"/>
                  </a:cubicBezTo>
                  <a:cubicBezTo>
                    <a:pt x="170" y="17847"/>
                    <a:pt x="1" y="18743"/>
                    <a:pt x="1022" y="19435"/>
                  </a:cubicBezTo>
                  <a:cubicBezTo>
                    <a:pt x="1690" y="19887"/>
                    <a:pt x="2725" y="20007"/>
                    <a:pt x="3480" y="20255"/>
                  </a:cubicBezTo>
                  <a:cubicBezTo>
                    <a:pt x="4879" y="20714"/>
                    <a:pt x="6254" y="21236"/>
                    <a:pt x="7613" y="21803"/>
                  </a:cubicBezTo>
                  <a:cubicBezTo>
                    <a:pt x="10369" y="22955"/>
                    <a:pt x="12949" y="24396"/>
                    <a:pt x="15547" y="25860"/>
                  </a:cubicBezTo>
                  <a:cubicBezTo>
                    <a:pt x="15640" y="25913"/>
                    <a:pt x="15742" y="25944"/>
                    <a:pt x="15848" y="25951"/>
                  </a:cubicBezTo>
                  <a:cubicBezTo>
                    <a:pt x="15919" y="26017"/>
                    <a:pt x="16018" y="26056"/>
                    <a:pt x="16117" y="26056"/>
                  </a:cubicBezTo>
                  <a:cubicBezTo>
                    <a:pt x="16229" y="26056"/>
                    <a:pt x="16341" y="26006"/>
                    <a:pt x="16411" y="25892"/>
                  </a:cubicBezTo>
                  <a:cubicBezTo>
                    <a:pt x="17091" y="24784"/>
                    <a:pt x="17703" y="23633"/>
                    <a:pt x="18287" y="22466"/>
                  </a:cubicBezTo>
                  <a:cubicBezTo>
                    <a:pt x="18702" y="22684"/>
                    <a:pt x="19123" y="22896"/>
                    <a:pt x="19551" y="23088"/>
                  </a:cubicBezTo>
                  <a:cubicBezTo>
                    <a:pt x="19782" y="23192"/>
                    <a:pt x="20036" y="23310"/>
                    <a:pt x="20295" y="23396"/>
                  </a:cubicBezTo>
                  <a:cubicBezTo>
                    <a:pt x="19482" y="24945"/>
                    <a:pt x="18728" y="26524"/>
                    <a:pt x="18029" y="28091"/>
                  </a:cubicBezTo>
                  <a:cubicBezTo>
                    <a:pt x="17344" y="29622"/>
                    <a:pt x="16708" y="31175"/>
                    <a:pt x="16124" y="32749"/>
                  </a:cubicBezTo>
                  <a:cubicBezTo>
                    <a:pt x="15523" y="34366"/>
                    <a:pt x="14532" y="36330"/>
                    <a:pt x="14426" y="38081"/>
                  </a:cubicBezTo>
                  <a:cubicBezTo>
                    <a:pt x="14274" y="40591"/>
                    <a:pt x="17899" y="41335"/>
                    <a:pt x="19725" y="42001"/>
                  </a:cubicBezTo>
                  <a:cubicBezTo>
                    <a:pt x="21571" y="42675"/>
                    <a:pt x="23465" y="43200"/>
                    <a:pt x="25390" y="43590"/>
                  </a:cubicBezTo>
                  <a:cubicBezTo>
                    <a:pt x="25973" y="43708"/>
                    <a:pt x="26847" y="43989"/>
                    <a:pt x="27620" y="43989"/>
                  </a:cubicBezTo>
                  <a:cubicBezTo>
                    <a:pt x="27965" y="43989"/>
                    <a:pt x="28291" y="43933"/>
                    <a:pt x="28561" y="43781"/>
                  </a:cubicBezTo>
                  <a:cubicBezTo>
                    <a:pt x="29468" y="43273"/>
                    <a:pt x="29735" y="41663"/>
                    <a:pt x="30039" y="40837"/>
                  </a:cubicBezTo>
                  <a:cubicBezTo>
                    <a:pt x="30701" y="39052"/>
                    <a:pt x="31362" y="37267"/>
                    <a:pt x="32020" y="35481"/>
                  </a:cubicBezTo>
                  <a:cubicBezTo>
                    <a:pt x="32789" y="33399"/>
                    <a:pt x="33559" y="31315"/>
                    <a:pt x="34329" y="29233"/>
                  </a:cubicBezTo>
                  <a:cubicBezTo>
                    <a:pt x="34388" y="29074"/>
                    <a:pt x="34452" y="28911"/>
                    <a:pt x="34515" y="28751"/>
                  </a:cubicBezTo>
                  <a:cubicBezTo>
                    <a:pt x="34538" y="28769"/>
                    <a:pt x="34555" y="28788"/>
                    <a:pt x="34585" y="28802"/>
                  </a:cubicBezTo>
                  <a:cubicBezTo>
                    <a:pt x="35329" y="29136"/>
                    <a:pt x="36133" y="29682"/>
                    <a:pt x="36951" y="29768"/>
                  </a:cubicBezTo>
                  <a:cubicBezTo>
                    <a:pt x="36965" y="29769"/>
                    <a:pt x="36979" y="29770"/>
                    <a:pt x="36993" y="29770"/>
                  </a:cubicBezTo>
                  <a:cubicBezTo>
                    <a:pt x="37034" y="29770"/>
                    <a:pt x="37075" y="29765"/>
                    <a:pt x="37114" y="29757"/>
                  </a:cubicBezTo>
                  <a:lnTo>
                    <a:pt x="37114" y="29757"/>
                  </a:lnTo>
                  <a:cubicBezTo>
                    <a:pt x="36449" y="31231"/>
                    <a:pt x="35851" y="32729"/>
                    <a:pt x="35410" y="34259"/>
                  </a:cubicBezTo>
                  <a:cubicBezTo>
                    <a:pt x="35348" y="34473"/>
                    <a:pt x="35511" y="34610"/>
                    <a:pt x="35682" y="34610"/>
                  </a:cubicBezTo>
                  <a:cubicBezTo>
                    <a:pt x="35773" y="34610"/>
                    <a:pt x="35866" y="34572"/>
                    <a:pt x="35930" y="34487"/>
                  </a:cubicBezTo>
                  <a:cubicBezTo>
                    <a:pt x="38145" y="36136"/>
                    <a:pt x="40824" y="36911"/>
                    <a:pt x="43388" y="37863"/>
                  </a:cubicBezTo>
                  <a:cubicBezTo>
                    <a:pt x="46265" y="38930"/>
                    <a:pt x="49152" y="39966"/>
                    <a:pt x="52036" y="41018"/>
                  </a:cubicBezTo>
                  <a:cubicBezTo>
                    <a:pt x="52088" y="41037"/>
                    <a:pt x="52147" y="41046"/>
                    <a:pt x="52207" y="41046"/>
                  </a:cubicBezTo>
                  <a:cubicBezTo>
                    <a:pt x="52444" y="41046"/>
                    <a:pt x="52715" y="40907"/>
                    <a:pt x="52809" y="40703"/>
                  </a:cubicBezTo>
                  <a:cubicBezTo>
                    <a:pt x="54395" y="37271"/>
                    <a:pt x="55936" y="33819"/>
                    <a:pt x="57508" y="30378"/>
                  </a:cubicBezTo>
                  <a:cubicBezTo>
                    <a:pt x="57696" y="29968"/>
                    <a:pt x="57554" y="29496"/>
                    <a:pt x="57088" y="29354"/>
                  </a:cubicBezTo>
                  <a:cubicBezTo>
                    <a:pt x="51616" y="27685"/>
                    <a:pt x="46265" y="25703"/>
                    <a:pt x="41063" y="23315"/>
                  </a:cubicBezTo>
                  <a:cubicBezTo>
                    <a:pt x="40950" y="23263"/>
                    <a:pt x="40819" y="23234"/>
                    <a:pt x="40689" y="23234"/>
                  </a:cubicBezTo>
                  <a:cubicBezTo>
                    <a:pt x="40456" y="23234"/>
                    <a:pt x="40228" y="23329"/>
                    <a:pt x="40116" y="23563"/>
                  </a:cubicBezTo>
                  <a:cubicBezTo>
                    <a:pt x="39630" y="24582"/>
                    <a:pt x="39115" y="25607"/>
                    <a:pt x="38604" y="26638"/>
                  </a:cubicBezTo>
                  <a:cubicBezTo>
                    <a:pt x="37747" y="26128"/>
                    <a:pt x="36755" y="25875"/>
                    <a:pt x="35834" y="25491"/>
                  </a:cubicBezTo>
                  <a:cubicBezTo>
                    <a:pt x="36153" y="24655"/>
                    <a:pt x="36437" y="23818"/>
                    <a:pt x="36624" y="22983"/>
                  </a:cubicBezTo>
                  <a:cubicBezTo>
                    <a:pt x="37201" y="20393"/>
                    <a:pt x="35081" y="19466"/>
                    <a:pt x="32927" y="18440"/>
                  </a:cubicBezTo>
                  <a:cubicBezTo>
                    <a:pt x="32876" y="18415"/>
                    <a:pt x="32821" y="18395"/>
                    <a:pt x="32767" y="18372"/>
                  </a:cubicBezTo>
                  <a:cubicBezTo>
                    <a:pt x="32915" y="17924"/>
                    <a:pt x="32998" y="17450"/>
                    <a:pt x="33029" y="16977"/>
                  </a:cubicBezTo>
                  <a:cubicBezTo>
                    <a:pt x="33063" y="16988"/>
                    <a:pt x="33099" y="17005"/>
                    <a:pt x="33135" y="17015"/>
                  </a:cubicBezTo>
                  <a:cubicBezTo>
                    <a:pt x="33849" y="17246"/>
                    <a:pt x="34583" y="17356"/>
                    <a:pt x="35311" y="17356"/>
                  </a:cubicBezTo>
                  <a:cubicBezTo>
                    <a:pt x="38050" y="17356"/>
                    <a:pt x="40720" y="15806"/>
                    <a:pt x="42044" y="13366"/>
                  </a:cubicBezTo>
                  <a:cubicBezTo>
                    <a:pt x="42216" y="13049"/>
                    <a:pt x="42115" y="12673"/>
                    <a:pt x="41812" y="12479"/>
                  </a:cubicBezTo>
                  <a:cubicBezTo>
                    <a:pt x="39910" y="11266"/>
                    <a:pt x="37868" y="10267"/>
                    <a:pt x="35760" y="9403"/>
                  </a:cubicBezTo>
                  <a:cubicBezTo>
                    <a:pt x="36572" y="7437"/>
                    <a:pt x="37266" y="5369"/>
                    <a:pt x="37580" y="3277"/>
                  </a:cubicBezTo>
                  <a:cubicBezTo>
                    <a:pt x="37583" y="3247"/>
                    <a:pt x="37582" y="3217"/>
                    <a:pt x="37579" y="3188"/>
                  </a:cubicBezTo>
                  <a:lnTo>
                    <a:pt x="37579" y="3188"/>
                  </a:lnTo>
                  <a:cubicBezTo>
                    <a:pt x="37809" y="3254"/>
                    <a:pt x="38046" y="3295"/>
                    <a:pt x="38283" y="3295"/>
                  </a:cubicBezTo>
                  <a:cubicBezTo>
                    <a:pt x="38427" y="3295"/>
                    <a:pt x="38571" y="3280"/>
                    <a:pt x="38713" y="3246"/>
                  </a:cubicBezTo>
                  <a:cubicBezTo>
                    <a:pt x="39697" y="3011"/>
                    <a:pt x="40422" y="1899"/>
                    <a:pt x="39821" y="969"/>
                  </a:cubicBezTo>
                  <a:cubicBezTo>
                    <a:pt x="39427" y="358"/>
                    <a:pt x="38495" y="1"/>
                    <a:pt x="37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1"/>
          <p:cNvGrpSpPr/>
          <p:nvPr/>
        </p:nvGrpSpPr>
        <p:grpSpPr>
          <a:xfrm>
            <a:off x="7300338" y="1119822"/>
            <a:ext cx="2572047" cy="1664010"/>
            <a:chOff x="3968350" y="3661850"/>
            <a:chExt cx="2055500" cy="1329825"/>
          </a:xfrm>
        </p:grpSpPr>
        <p:sp>
          <p:nvSpPr>
            <p:cNvPr id="511" name="Google Shape;511;p31"/>
            <p:cNvSpPr/>
            <p:nvPr/>
          </p:nvSpPr>
          <p:spPr>
            <a:xfrm>
              <a:off x="4282200" y="3661850"/>
              <a:ext cx="1733700" cy="868050"/>
            </a:xfrm>
            <a:custGeom>
              <a:avLst/>
              <a:gdLst/>
              <a:ahLst/>
              <a:cxnLst/>
              <a:rect l="l" t="t" r="r" b="b"/>
              <a:pathLst>
                <a:path w="69348" h="34722" extrusionOk="0">
                  <a:moveTo>
                    <a:pt x="64999" y="0"/>
                  </a:moveTo>
                  <a:cubicBezTo>
                    <a:pt x="63321" y="0"/>
                    <a:pt x="61622" y="251"/>
                    <a:pt x="60024" y="529"/>
                  </a:cubicBezTo>
                  <a:cubicBezTo>
                    <a:pt x="56444" y="1153"/>
                    <a:pt x="52901" y="2092"/>
                    <a:pt x="49413" y="3078"/>
                  </a:cubicBezTo>
                  <a:cubicBezTo>
                    <a:pt x="42928" y="4912"/>
                    <a:pt x="36593" y="7256"/>
                    <a:pt x="30643" y="10363"/>
                  </a:cubicBezTo>
                  <a:cubicBezTo>
                    <a:pt x="19127" y="16377"/>
                    <a:pt x="8944" y="24785"/>
                    <a:pt x="217" y="34162"/>
                  </a:cubicBezTo>
                  <a:cubicBezTo>
                    <a:pt x="0" y="34394"/>
                    <a:pt x="205" y="34722"/>
                    <a:pt x="452" y="34722"/>
                  </a:cubicBezTo>
                  <a:cubicBezTo>
                    <a:pt x="523" y="34722"/>
                    <a:pt x="597" y="34694"/>
                    <a:pt x="667" y="34630"/>
                  </a:cubicBezTo>
                  <a:cubicBezTo>
                    <a:pt x="9718" y="26193"/>
                    <a:pt x="19009" y="17945"/>
                    <a:pt x="30049" y="11982"/>
                  </a:cubicBezTo>
                  <a:cubicBezTo>
                    <a:pt x="35834" y="8857"/>
                    <a:pt x="41993" y="6469"/>
                    <a:pt x="48324" y="4596"/>
                  </a:cubicBezTo>
                  <a:cubicBezTo>
                    <a:pt x="51506" y="3654"/>
                    <a:pt x="54721" y="2822"/>
                    <a:pt x="57969" y="2102"/>
                  </a:cubicBezTo>
                  <a:cubicBezTo>
                    <a:pt x="61712" y="1263"/>
                    <a:pt x="65230" y="1113"/>
                    <a:pt x="69051" y="1072"/>
                  </a:cubicBezTo>
                  <a:cubicBezTo>
                    <a:pt x="69294" y="1069"/>
                    <a:pt x="69347" y="754"/>
                    <a:pt x="69123" y="670"/>
                  </a:cubicBezTo>
                  <a:cubicBezTo>
                    <a:pt x="67813" y="179"/>
                    <a:pt x="66414" y="0"/>
                    <a:pt x="64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607950" y="3920025"/>
              <a:ext cx="1415900" cy="514125"/>
            </a:xfrm>
            <a:custGeom>
              <a:avLst/>
              <a:gdLst/>
              <a:ahLst/>
              <a:cxnLst/>
              <a:rect l="l" t="t" r="r" b="b"/>
              <a:pathLst>
                <a:path w="56636" h="20565" extrusionOk="0">
                  <a:moveTo>
                    <a:pt x="53446" y="0"/>
                  </a:moveTo>
                  <a:cubicBezTo>
                    <a:pt x="49474" y="0"/>
                    <a:pt x="45414" y="1101"/>
                    <a:pt x="41691" y="2155"/>
                  </a:cubicBezTo>
                  <a:cubicBezTo>
                    <a:pt x="36667" y="3576"/>
                    <a:pt x="31682" y="5177"/>
                    <a:pt x="26775" y="6938"/>
                  </a:cubicBezTo>
                  <a:cubicBezTo>
                    <a:pt x="17454" y="10280"/>
                    <a:pt x="8427" y="14368"/>
                    <a:pt x="291" y="19931"/>
                  </a:cubicBezTo>
                  <a:cubicBezTo>
                    <a:pt x="0" y="20130"/>
                    <a:pt x="168" y="20565"/>
                    <a:pt x="440" y="20565"/>
                  </a:cubicBezTo>
                  <a:cubicBezTo>
                    <a:pt x="494" y="20565"/>
                    <a:pt x="553" y="20547"/>
                    <a:pt x="612" y="20507"/>
                  </a:cubicBezTo>
                  <a:cubicBezTo>
                    <a:pt x="8721" y="15036"/>
                    <a:pt x="17703" y="11010"/>
                    <a:pt x="26975" y="7747"/>
                  </a:cubicBezTo>
                  <a:cubicBezTo>
                    <a:pt x="31445" y="6173"/>
                    <a:pt x="35961" y="4724"/>
                    <a:pt x="40524" y="3399"/>
                  </a:cubicBezTo>
                  <a:cubicBezTo>
                    <a:pt x="45783" y="1862"/>
                    <a:pt x="50853" y="1130"/>
                    <a:pt x="56315" y="672"/>
                  </a:cubicBezTo>
                  <a:cubicBezTo>
                    <a:pt x="56622" y="646"/>
                    <a:pt x="56636" y="261"/>
                    <a:pt x="56332" y="214"/>
                  </a:cubicBezTo>
                  <a:cubicBezTo>
                    <a:pt x="55380" y="66"/>
                    <a:pt x="54415" y="0"/>
                    <a:pt x="5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480275" y="4168675"/>
              <a:ext cx="1511750" cy="571275"/>
            </a:xfrm>
            <a:custGeom>
              <a:avLst/>
              <a:gdLst/>
              <a:ahLst/>
              <a:cxnLst/>
              <a:rect l="l" t="t" r="r" b="b"/>
              <a:pathLst>
                <a:path w="60470" h="22851" extrusionOk="0">
                  <a:moveTo>
                    <a:pt x="59614" y="1"/>
                  </a:moveTo>
                  <a:cubicBezTo>
                    <a:pt x="54133" y="1"/>
                    <a:pt x="48404" y="1355"/>
                    <a:pt x="43122" y="2611"/>
                  </a:cubicBezTo>
                  <a:cubicBezTo>
                    <a:pt x="37331" y="3989"/>
                    <a:pt x="31645" y="5760"/>
                    <a:pt x="26073" y="7812"/>
                  </a:cubicBezTo>
                  <a:cubicBezTo>
                    <a:pt x="16954" y="11168"/>
                    <a:pt x="6295" y="14883"/>
                    <a:pt x="102" y="22570"/>
                  </a:cubicBezTo>
                  <a:cubicBezTo>
                    <a:pt x="0" y="22696"/>
                    <a:pt x="136" y="22851"/>
                    <a:pt x="273" y="22851"/>
                  </a:cubicBezTo>
                  <a:cubicBezTo>
                    <a:pt x="314" y="22851"/>
                    <a:pt x="355" y="22836"/>
                    <a:pt x="390" y="22802"/>
                  </a:cubicBezTo>
                  <a:cubicBezTo>
                    <a:pt x="7812" y="15535"/>
                    <a:pt x="18362" y="11682"/>
                    <a:pt x="28097" y="8230"/>
                  </a:cubicBezTo>
                  <a:cubicBezTo>
                    <a:pt x="33105" y="6454"/>
                    <a:pt x="38207" y="4922"/>
                    <a:pt x="43388" y="3698"/>
                  </a:cubicBezTo>
                  <a:cubicBezTo>
                    <a:pt x="48889" y="2398"/>
                    <a:pt x="54495" y="1902"/>
                    <a:pt x="60013" y="792"/>
                  </a:cubicBezTo>
                  <a:cubicBezTo>
                    <a:pt x="60470" y="701"/>
                    <a:pt x="60403" y="7"/>
                    <a:pt x="59934" y="2"/>
                  </a:cubicBezTo>
                  <a:cubicBezTo>
                    <a:pt x="59827" y="1"/>
                    <a:pt x="59721" y="1"/>
                    <a:pt x="59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267800" y="4716350"/>
              <a:ext cx="40475" cy="42050"/>
            </a:xfrm>
            <a:custGeom>
              <a:avLst/>
              <a:gdLst/>
              <a:ahLst/>
              <a:cxnLst/>
              <a:rect l="l" t="t" r="r" b="b"/>
              <a:pathLst>
                <a:path w="1619" h="1682" extrusionOk="0">
                  <a:moveTo>
                    <a:pt x="356" y="1"/>
                  </a:moveTo>
                  <a:cubicBezTo>
                    <a:pt x="171" y="1"/>
                    <a:pt x="1" y="215"/>
                    <a:pt x="92" y="415"/>
                  </a:cubicBezTo>
                  <a:cubicBezTo>
                    <a:pt x="222" y="703"/>
                    <a:pt x="374" y="958"/>
                    <a:pt x="582" y="1202"/>
                  </a:cubicBezTo>
                  <a:cubicBezTo>
                    <a:pt x="675" y="1309"/>
                    <a:pt x="776" y="1410"/>
                    <a:pt x="883" y="1503"/>
                  </a:cubicBezTo>
                  <a:cubicBezTo>
                    <a:pt x="949" y="1562"/>
                    <a:pt x="1012" y="1625"/>
                    <a:pt x="1100" y="1653"/>
                  </a:cubicBezTo>
                  <a:cubicBezTo>
                    <a:pt x="1120" y="1659"/>
                    <a:pt x="1244" y="1679"/>
                    <a:pt x="1272" y="1679"/>
                  </a:cubicBezTo>
                  <a:cubicBezTo>
                    <a:pt x="1281" y="1679"/>
                    <a:pt x="1279" y="1677"/>
                    <a:pt x="1256" y="1670"/>
                  </a:cubicBezTo>
                  <a:lnTo>
                    <a:pt x="1256" y="1670"/>
                  </a:lnTo>
                  <a:cubicBezTo>
                    <a:pt x="1284" y="1678"/>
                    <a:pt x="1311" y="1682"/>
                    <a:pt x="1336" y="1682"/>
                  </a:cubicBezTo>
                  <a:cubicBezTo>
                    <a:pt x="1516" y="1682"/>
                    <a:pt x="1618" y="1492"/>
                    <a:pt x="1552" y="1327"/>
                  </a:cubicBezTo>
                  <a:lnTo>
                    <a:pt x="1552" y="1327"/>
                  </a:lnTo>
                  <a:cubicBezTo>
                    <a:pt x="1553" y="1329"/>
                    <a:pt x="1554" y="1331"/>
                    <a:pt x="1554" y="1331"/>
                  </a:cubicBezTo>
                  <a:cubicBezTo>
                    <a:pt x="1559" y="1331"/>
                    <a:pt x="1542" y="1224"/>
                    <a:pt x="1534" y="1206"/>
                  </a:cubicBezTo>
                  <a:cubicBezTo>
                    <a:pt x="1506" y="1134"/>
                    <a:pt x="1455" y="1087"/>
                    <a:pt x="1404" y="1031"/>
                  </a:cubicBezTo>
                  <a:cubicBezTo>
                    <a:pt x="1312" y="925"/>
                    <a:pt x="1214" y="823"/>
                    <a:pt x="1118" y="719"/>
                  </a:cubicBezTo>
                  <a:cubicBezTo>
                    <a:pt x="929" y="513"/>
                    <a:pt x="735" y="307"/>
                    <a:pt x="552" y="96"/>
                  </a:cubicBezTo>
                  <a:cubicBezTo>
                    <a:pt x="493" y="29"/>
                    <a:pt x="424" y="1"/>
                    <a:pt x="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4265375" y="4766200"/>
              <a:ext cx="33000" cy="30050"/>
            </a:xfrm>
            <a:custGeom>
              <a:avLst/>
              <a:gdLst/>
              <a:ahLst/>
              <a:cxnLst/>
              <a:rect l="l" t="t" r="r" b="b"/>
              <a:pathLst>
                <a:path w="1320" h="1202" extrusionOk="0">
                  <a:moveTo>
                    <a:pt x="398" y="1"/>
                  </a:moveTo>
                  <a:cubicBezTo>
                    <a:pt x="191" y="1"/>
                    <a:pt x="0" y="257"/>
                    <a:pt x="185" y="446"/>
                  </a:cubicBezTo>
                  <a:cubicBezTo>
                    <a:pt x="433" y="697"/>
                    <a:pt x="715" y="1120"/>
                    <a:pt x="1083" y="1197"/>
                  </a:cubicBezTo>
                  <a:cubicBezTo>
                    <a:pt x="1098" y="1200"/>
                    <a:pt x="1114" y="1202"/>
                    <a:pt x="1129" y="1202"/>
                  </a:cubicBezTo>
                  <a:cubicBezTo>
                    <a:pt x="1240" y="1202"/>
                    <a:pt x="1320" y="1115"/>
                    <a:pt x="1302" y="999"/>
                  </a:cubicBezTo>
                  <a:cubicBezTo>
                    <a:pt x="1246" y="641"/>
                    <a:pt x="828" y="340"/>
                    <a:pt x="586" y="86"/>
                  </a:cubicBezTo>
                  <a:cubicBezTo>
                    <a:pt x="529" y="26"/>
                    <a:pt x="463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968350" y="4528500"/>
              <a:ext cx="501750" cy="463175"/>
            </a:xfrm>
            <a:custGeom>
              <a:avLst/>
              <a:gdLst/>
              <a:ahLst/>
              <a:cxnLst/>
              <a:rect l="l" t="t" r="r" b="b"/>
              <a:pathLst>
                <a:path w="20070" h="18527" extrusionOk="0">
                  <a:moveTo>
                    <a:pt x="6737" y="1349"/>
                  </a:moveTo>
                  <a:cubicBezTo>
                    <a:pt x="6766" y="1366"/>
                    <a:pt x="6794" y="1382"/>
                    <a:pt x="6834" y="1406"/>
                  </a:cubicBezTo>
                  <a:cubicBezTo>
                    <a:pt x="7517" y="1554"/>
                    <a:pt x="8590" y="2643"/>
                    <a:pt x="9161" y="3046"/>
                  </a:cubicBezTo>
                  <a:cubicBezTo>
                    <a:pt x="9810" y="3502"/>
                    <a:pt x="10455" y="3976"/>
                    <a:pt x="11148" y="4368"/>
                  </a:cubicBezTo>
                  <a:cubicBezTo>
                    <a:pt x="11082" y="4559"/>
                    <a:pt x="11242" y="4822"/>
                    <a:pt x="11463" y="4822"/>
                  </a:cubicBezTo>
                  <a:cubicBezTo>
                    <a:pt x="11470" y="4822"/>
                    <a:pt x="11478" y="4822"/>
                    <a:pt x="11485" y="4821"/>
                  </a:cubicBezTo>
                  <a:cubicBezTo>
                    <a:pt x="11665" y="4809"/>
                    <a:pt x="11838" y="4768"/>
                    <a:pt x="12008" y="4719"/>
                  </a:cubicBezTo>
                  <a:cubicBezTo>
                    <a:pt x="12012" y="4718"/>
                    <a:pt x="12016" y="4716"/>
                    <a:pt x="12019" y="4715"/>
                  </a:cubicBezTo>
                  <a:cubicBezTo>
                    <a:pt x="12664" y="4523"/>
                    <a:pt x="13252" y="4125"/>
                    <a:pt x="13910" y="3930"/>
                  </a:cubicBezTo>
                  <a:cubicBezTo>
                    <a:pt x="14455" y="3768"/>
                    <a:pt x="15319" y="3562"/>
                    <a:pt x="16086" y="3562"/>
                  </a:cubicBezTo>
                  <a:cubicBezTo>
                    <a:pt x="16345" y="3562"/>
                    <a:pt x="16593" y="3585"/>
                    <a:pt x="16814" y="3642"/>
                  </a:cubicBezTo>
                  <a:cubicBezTo>
                    <a:pt x="16588" y="4391"/>
                    <a:pt x="16019" y="5251"/>
                    <a:pt x="15742" y="5896"/>
                  </a:cubicBezTo>
                  <a:cubicBezTo>
                    <a:pt x="15355" y="6795"/>
                    <a:pt x="15025" y="7663"/>
                    <a:pt x="14798" y="8612"/>
                  </a:cubicBezTo>
                  <a:cubicBezTo>
                    <a:pt x="14741" y="8853"/>
                    <a:pt x="14935" y="9037"/>
                    <a:pt x="15137" y="9037"/>
                  </a:cubicBezTo>
                  <a:cubicBezTo>
                    <a:pt x="15193" y="9037"/>
                    <a:pt x="15249" y="9023"/>
                    <a:pt x="15301" y="8993"/>
                  </a:cubicBezTo>
                  <a:cubicBezTo>
                    <a:pt x="15658" y="9662"/>
                    <a:pt x="16192" y="10235"/>
                    <a:pt x="16669" y="10833"/>
                  </a:cubicBezTo>
                  <a:cubicBezTo>
                    <a:pt x="16979" y="11222"/>
                    <a:pt x="17288" y="11609"/>
                    <a:pt x="17597" y="11998"/>
                  </a:cubicBezTo>
                  <a:cubicBezTo>
                    <a:pt x="17804" y="12257"/>
                    <a:pt x="18010" y="12515"/>
                    <a:pt x="18216" y="12773"/>
                  </a:cubicBezTo>
                  <a:cubicBezTo>
                    <a:pt x="18413" y="12843"/>
                    <a:pt x="18456" y="12878"/>
                    <a:pt x="18346" y="12878"/>
                  </a:cubicBezTo>
                  <a:cubicBezTo>
                    <a:pt x="18306" y="12878"/>
                    <a:pt x="18243" y="12873"/>
                    <a:pt x="18160" y="12863"/>
                  </a:cubicBezTo>
                  <a:cubicBezTo>
                    <a:pt x="17977" y="12943"/>
                    <a:pt x="17703" y="12971"/>
                    <a:pt x="17391" y="12971"/>
                  </a:cubicBezTo>
                  <a:cubicBezTo>
                    <a:pt x="16652" y="12971"/>
                    <a:pt x="15699" y="12813"/>
                    <a:pt x="15222" y="12793"/>
                  </a:cubicBezTo>
                  <a:cubicBezTo>
                    <a:pt x="14589" y="12767"/>
                    <a:pt x="13960" y="12717"/>
                    <a:pt x="13331" y="12717"/>
                  </a:cubicBezTo>
                  <a:cubicBezTo>
                    <a:pt x="13025" y="12717"/>
                    <a:pt x="12718" y="12729"/>
                    <a:pt x="12411" y="12761"/>
                  </a:cubicBezTo>
                  <a:cubicBezTo>
                    <a:pt x="12348" y="12768"/>
                    <a:pt x="12287" y="12791"/>
                    <a:pt x="12235" y="12829"/>
                  </a:cubicBezTo>
                  <a:cubicBezTo>
                    <a:pt x="12203" y="12817"/>
                    <a:pt x="12171" y="12803"/>
                    <a:pt x="12135" y="12800"/>
                  </a:cubicBezTo>
                  <a:cubicBezTo>
                    <a:pt x="12105" y="12798"/>
                    <a:pt x="12076" y="12797"/>
                    <a:pt x="12047" y="12797"/>
                  </a:cubicBezTo>
                  <a:cubicBezTo>
                    <a:pt x="11189" y="12797"/>
                    <a:pt x="10587" y="13591"/>
                    <a:pt x="10065" y="14189"/>
                  </a:cubicBezTo>
                  <a:cubicBezTo>
                    <a:pt x="9334" y="15026"/>
                    <a:pt x="8628" y="15935"/>
                    <a:pt x="7968" y="16825"/>
                  </a:cubicBezTo>
                  <a:cubicBezTo>
                    <a:pt x="7968" y="16825"/>
                    <a:pt x="7649" y="17189"/>
                    <a:pt x="7668" y="17294"/>
                  </a:cubicBezTo>
                  <a:cubicBezTo>
                    <a:pt x="7557" y="17165"/>
                    <a:pt x="7393" y="16501"/>
                    <a:pt x="7359" y="16374"/>
                  </a:cubicBezTo>
                  <a:cubicBezTo>
                    <a:pt x="7208" y="15812"/>
                    <a:pt x="7139" y="15225"/>
                    <a:pt x="7058" y="14648"/>
                  </a:cubicBezTo>
                  <a:cubicBezTo>
                    <a:pt x="6940" y="13804"/>
                    <a:pt x="6905" y="12662"/>
                    <a:pt x="6307" y="11973"/>
                  </a:cubicBezTo>
                  <a:cubicBezTo>
                    <a:pt x="6400" y="11837"/>
                    <a:pt x="6404" y="11653"/>
                    <a:pt x="6272" y="11494"/>
                  </a:cubicBezTo>
                  <a:cubicBezTo>
                    <a:pt x="5775" y="10901"/>
                    <a:pt x="4987" y="10780"/>
                    <a:pt x="4232" y="10672"/>
                  </a:cubicBezTo>
                  <a:cubicBezTo>
                    <a:pt x="4079" y="10649"/>
                    <a:pt x="3907" y="10642"/>
                    <a:pt x="3723" y="10642"/>
                  </a:cubicBezTo>
                  <a:cubicBezTo>
                    <a:pt x="3393" y="10642"/>
                    <a:pt x="3025" y="10665"/>
                    <a:pt x="2666" y="10665"/>
                  </a:cubicBezTo>
                  <a:cubicBezTo>
                    <a:pt x="2357" y="10665"/>
                    <a:pt x="2056" y="10648"/>
                    <a:pt x="1789" y="10586"/>
                  </a:cubicBezTo>
                  <a:cubicBezTo>
                    <a:pt x="2036" y="10357"/>
                    <a:pt x="2406" y="10100"/>
                    <a:pt x="2520" y="10005"/>
                  </a:cubicBezTo>
                  <a:cubicBezTo>
                    <a:pt x="2991" y="9615"/>
                    <a:pt x="3500" y="9273"/>
                    <a:pt x="4019" y="8944"/>
                  </a:cubicBezTo>
                  <a:cubicBezTo>
                    <a:pt x="4433" y="8684"/>
                    <a:pt x="4852" y="8436"/>
                    <a:pt x="5277" y="8189"/>
                  </a:cubicBezTo>
                  <a:cubicBezTo>
                    <a:pt x="5435" y="8097"/>
                    <a:pt x="6230" y="7460"/>
                    <a:pt x="6439" y="7460"/>
                  </a:cubicBezTo>
                  <a:cubicBezTo>
                    <a:pt x="6444" y="7460"/>
                    <a:pt x="6449" y="7461"/>
                    <a:pt x="6454" y="7462"/>
                  </a:cubicBezTo>
                  <a:cubicBezTo>
                    <a:pt x="6486" y="7468"/>
                    <a:pt x="6517" y="7471"/>
                    <a:pt x="6547" y="7471"/>
                  </a:cubicBezTo>
                  <a:cubicBezTo>
                    <a:pt x="6786" y="7471"/>
                    <a:pt x="6962" y="7282"/>
                    <a:pt x="6966" y="7085"/>
                  </a:cubicBezTo>
                  <a:cubicBezTo>
                    <a:pt x="6995" y="7010"/>
                    <a:pt x="7004" y="6929"/>
                    <a:pt x="6990" y="6849"/>
                  </a:cubicBezTo>
                  <a:cubicBezTo>
                    <a:pt x="6810" y="5806"/>
                    <a:pt x="6721" y="4733"/>
                    <a:pt x="6689" y="3674"/>
                  </a:cubicBezTo>
                  <a:cubicBezTo>
                    <a:pt x="6674" y="3200"/>
                    <a:pt x="6674" y="2726"/>
                    <a:pt x="6690" y="2251"/>
                  </a:cubicBezTo>
                  <a:cubicBezTo>
                    <a:pt x="6699" y="1950"/>
                    <a:pt x="6716" y="1649"/>
                    <a:pt x="6737" y="1349"/>
                  </a:cubicBezTo>
                  <a:close/>
                  <a:moveTo>
                    <a:pt x="6565" y="0"/>
                  </a:moveTo>
                  <a:cubicBezTo>
                    <a:pt x="6451" y="0"/>
                    <a:pt x="6340" y="18"/>
                    <a:pt x="6230" y="58"/>
                  </a:cubicBezTo>
                  <a:cubicBezTo>
                    <a:pt x="5305" y="399"/>
                    <a:pt x="5492" y="1711"/>
                    <a:pt x="5505" y="2446"/>
                  </a:cubicBezTo>
                  <a:cubicBezTo>
                    <a:pt x="5531" y="3871"/>
                    <a:pt x="5725" y="5247"/>
                    <a:pt x="5995" y="6638"/>
                  </a:cubicBezTo>
                  <a:cubicBezTo>
                    <a:pt x="5257" y="6751"/>
                    <a:pt x="4414" y="7343"/>
                    <a:pt x="3910" y="7622"/>
                  </a:cubicBezTo>
                  <a:cubicBezTo>
                    <a:pt x="2746" y="8265"/>
                    <a:pt x="1361" y="9097"/>
                    <a:pt x="570" y="10169"/>
                  </a:cubicBezTo>
                  <a:cubicBezTo>
                    <a:pt x="1" y="10940"/>
                    <a:pt x="510" y="11526"/>
                    <a:pt x="1378" y="11692"/>
                  </a:cubicBezTo>
                  <a:cubicBezTo>
                    <a:pt x="1682" y="11750"/>
                    <a:pt x="1987" y="11765"/>
                    <a:pt x="2293" y="11765"/>
                  </a:cubicBezTo>
                  <a:cubicBezTo>
                    <a:pt x="2592" y="11765"/>
                    <a:pt x="2890" y="11751"/>
                    <a:pt x="3189" y="11751"/>
                  </a:cubicBezTo>
                  <a:cubicBezTo>
                    <a:pt x="3305" y="11751"/>
                    <a:pt x="3422" y="11753"/>
                    <a:pt x="3538" y="11759"/>
                  </a:cubicBezTo>
                  <a:cubicBezTo>
                    <a:pt x="4279" y="11796"/>
                    <a:pt x="4993" y="12135"/>
                    <a:pt x="5715" y="12165"/>
                  </a:cubicBezTo>
                  <a:cubicBezTo>
                    <a:pt x="5648" y="12695"/>
                    <a:pt x="5762" y="13250"/>
                    <a:pt x="5806" y="13782"/>
                  </a:cubicBezTo>
                  <a:cubicBezTo>
                    <a:pt x="5865" y="14483"/>
                    <a:pt x="5908" y="15190"/>
                    <a:pt x="6019" y="15885"/>
                  </a:cubicBezTo>
                  <a:cubicBezTo>
                    <a:pt x="6141" y="16645"/>
                    <a:pt x="6405" y="18428"/>
                    <a:pt x="7482" y="18523"/>
                  </a:cubicBezTo>
                  <a:cubicBezTo>
                    <a:pt x="7508" y="18526"/>
                    <a:pt x="7534" y="18527"/>
                    <a:pt x="7560" y="18527"/>
                  </a:cubicBezTo>
                  <a:cubicBezTo>
                    <a:pt x="8496" y="18527"/>
                    <a:pt x="9375" y="17035"/>
                    <a:pt x="9850" y="16415"/>
                  </a:cubicBezTo>
                  <a:cubicBezTo>
                    <a:pt x="10349" y="15767"/>
                    <a:pt x="10817" y="15089"/>
                    <a:pt x="11392" y="14501"/>
                  </a:cubicBezTo>
                  <a:cubicBezTo>
                    <a:pt x="11725" y="14159"/>
                    <a:pt x="12086" y="13926"/>
                    <a:pt x="12309" y="13553"/>
                  </a:cubicBezTo>
                  <a:cubicBezTo>
                    <a:pt x="12331" y="13569"/>
                    <a:pt x="12356" y="13582"/>
                    <a:pt x="12381" y="13592"/>
                  </a:cubicBezTo>
                  <a:cubicBezTo>
                    <a:pt x="13802" y="14027"/>
                    <a:pt x="15411" y="14026"/>
                    <a:pt x="16892" y="14063"/>
                  </a:cubicBezTo>
                  <a:cubicBezTo>
                    <a:pt x="17209" y="14071"/>
                    <a:pt x="17632" y="14120"/>
                    <a:pt x="18055" y="14120"/>
                  </a:cubicBezTo>
                  <a:cubicBezTo>
                    <a:pt x="18630" y="14120"/>
                    <a:pt x="19206" y="14029"/>
                    <a:pt x="19515" y="13621"/>
                  </a:cubicBezTo>
                  <a:cubicBezTo>
                    <a:pt x="20069" y="12890"/>
                    <a:pt x="19201" y="12147"/>
                    <a:pt x="18765" y="11609"/>
                  </a:cubicBezTo>
                  <a:cubicBezTo>
                    <a:pt x="17864" y="10492"/>
                    <a:pt x="17016" y="9091"/>
                    <a:pt x="15857" y="8208"/>
                  </a:cubicBezTo>
                  <a:cubicBezTo>
                    <a:pt x="16282" y="7512"/>
                    <a:pt x="16638" y="6789"/>
                    <a:pt x="16985" y="6044"/>
                  </a:cubicBezTo>
                  <a:cubicBezTo>
                    <a:pt x="17381" y="5195"/>
                    <a:pt x="18027" y="4222"/>
                    <a:pt x="18153" y="3296"/>
                  </a:cubicBezTo>
                  <a:cubicBezTo>
                    <a:pt x="18181" y="3094"/>
                    <a:pt x="18035" y="2864"/>
                    <a:pt x="17863" y="2763"/>
                  </a:cubicBezTo>
                  <a:cubicBezTo>
                    <a:pt x="17354" y="2469"/>
                    <a:pt x="16589" y="2327"/>
                    <a:pt x="15752" y="2327"/>
                  </a:cubicBezTo>
                  <a:cubicBezTo>
                    <a:pt x="14270" y="2327"/>
                    <a:pt x="12564" y="2773"/>
                    <a:pt x="11671" y="3616"/>
                  </a:cubicBezTo>
                  <a:cubicBezTo>
                    <a:pt x="10824" y="2772"/>
                    <a:pt x="9800" y="2068"/>
                    <a:pt x="8842" y="1366"/>
                  </a:cubicBezTo>
                  <a:cubicBezTo>
                    <a:pt x="8287" y="960"/>
                    <a:pt x="7390" y="0"/>
                    <a:pt x="6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1"/>
          <p:cNvGrpSpPr/>
          <p:nvPr/>
        </p:nvGrpSpPr>
        <p:grpSpPr>
          <a:xfrm>
            <a:off x="8713535" y="2678784"/>
            <a:ext cx="296492" cy="233612"/>
            <a:chOff x="5962425" y="2668825"/>
            <a:chExt cx="241600" cy="190300"/>
          </a:xfrm>
        </p:grpSpPr>
        <p:sp>
          <p:nvSpPr>
            <p:cNvPr id="518" name="Google Shape;518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1"/>
          <p:cNvGrpSpPr/>
          <p:nvPr/>
        </p:nvGrpSpPr>
        <p:grpSpPr>
          <a:xfrm>
            <a:off x="1547160" y="2550209"/>
            <a:ext cx="296492" cy="233612"/>
            <a:chOff x="5962425" y="2668825"/>
            <a:chExt cx="241600" cy="190300"/>
          </a:xfrm>
        </p:grpSpPr>
        <p:sp>
          <p:nvSpPr>
            <p:cNvPr id="522" name="Google Shape;522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1"/>
          <p:cNvGrpSpPr/>
          <p:nvPr/>
        </p:nvGrpSpPr>
        <p:grpSpPr>
          <a:xfrm>
            <a:off x="6509585" y="430184"/>
            <a:ext cx="296492" cy="233612"/>
            <a:chOff x="5962425" y="2668825"/>
            <a:chExt cx="241600" cy="190300"/>
          </a:xfrm>
        </p:grpSpPr>
        <p:sp>
          <p:nvSpPr>
            <p:cNvPr id="526" name="Google Shape;526;p31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31"/>
          <p:cNvSpPr/>
          <p:nvPr/>
        </p:nvSpPr>
        <p:spPr>
          <a:xfrm>
            <a:off x="1843650" y="9244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222550" y="3479025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6929325" y="1935425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339563" y="4197725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09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/>
          <p:nvPr/>
        </p:nvSpPr>
        <p:spPr>
          <a:xfrm>
            <a:off x="7633175" y="591625"/>
            <a:ext cx="493650" cy="509650"/>
          </a:xfrm>
          <a:custGeom>
            <a:avLst/>
            <a:gdLst/>
            <a:ahLst/>
            <a:cxnLst/>
            <a:rect l="l" t="t" r="r" b="b"/>
            <a:pathLst>
              <a:path w="19746" h="20386" extrusionOk="0">
                <a:moveTo>
                  <a:pt x="6515" y="2471"/>
                </a:moveTo>
                <a:lnTo>
                  <a:pt x="6515" y="2471"/>
                </a:lnTo>
                <a:cubicBezTo>
                  <a:pt x="7012" y="3161"/>
                  <a:pt x="7509" y="3852"/>
                  <a:pt x="8007" y="4543"/>
                </a:cubicBezTo>
                <a:cubicBezTo>
                  <a:pt x="8641" y="5422"/>
                  <a:pt x="9248" y="6246"/>
                  <a:pt x="10246" y="6728"/>
                </a:cubicBezTo>
                <a:cubicBezTo>
                  <a:pt x="10342" y="6774"/>
                  <a:pt x="10436" y="6796"/>
                  <a:pt x="10525" y="6796"/>
                </a:cubicBezTo>
                <a:cubicBezTo>
                  <a:pt x="10753" y="6796"/>
                  <a:pt x="10945" y="6649"/>
                  <a:pt x="11046" y="6404"/>
                </a:cubicBezTo>
                <a:cubicBezTo>
                  <a:pt x="11329" y="5719"/>
                  <a:pt x="11545" y="5026"/>
                  <a:pt x="11721" y="4325"/>
                </a:cubicBezTo>
                <a:cubicBezTo>
                  <a:pt x="11919" y="5283"/>
                  <a:pt x="12115" y="6241"/>
                  <a:pt x="12378" y="7178"/>
                </a:cubicBezTo>
                <a:cubicBezTo>
                  <a:pt x="12290" y="7394"/>
                  <a:pt x="12376" y="7671"/>
                  <a:pt x="12629" y="7710"/>
                </a:cubicBezTo>
                <a:cubicBezTo>
                  <a:pt x="12713" y="7771"/>
                  <a:pt x="12815" y="7801"/>
                  <a:pt x="12916" y="7801"/>
                </a:cubicBezTo>
                <a:cubicBezTo>
                  <a:pt x="13037" y="7801"/>
                  <a:pt x="13158" y="7758"/>
                  <a:pt x="13244" y="7672"/>
                </a:cubicBezTo>
                <a:cubicBezTo>
                  <a:pt x="14271" y="7568"/>
                  <a:pt x="15287" y="7365"/>
                  <a:pt x="16290" y="7105"/>
                </a:cubicBezTo>
                <a:lnTo>
                  <a:pt x="16290" y="7105"/>
                </a:lnTo>
                <a:cubicBezTo>
                  <a:pt x="15398" y="7839"/>
                  <a:pt x="14506" y="8571"/>
                  <a:pt x="13615" y="9303"/>
                </a:cubicBezTo>
                <a:cubicBezTo>
                  <a:pt x="13259" y="9597"/>
                  <a:pt x="13499" y="10133"/>
                  <a:pt x="13866" y="10259"/>
                </a:cubicBezTo>
                <a:cubicBezTo>
                  <a:pt x="14994" y="10644"/>
                  <a:pt x="16944" y="11251"/>
                  <a:pt x="17744" y="12211"/>
                </a:cubicBezTo>
                <a:cubicBezTo>
                  <a:pt x="17848" y="12336"/>
                  <a:pt x="17920" y="12378"/>
                  <a:pt x="17957" y="12392"/>
                </a:cubicBezTo>
                <a:cubicBezTo>
                  <a:pt x="17952" y="12392"/>
                  <a:pt x="17947" y="12391"/>
                  <a:pt x="17940" y="12391"/>
                </a:cubicBezTo>
                <a:cubicBezTo>
                  <a:pt x="17902" y="12391"/>
                  <a:pt x="17838" y="12402"/>
                  <a:pt x="17737" y="12450"/>
                </a:cubicBezTo>
                <a:lnTo>
                  <a:pt x="17738" y="12450"/>
                </a:lnTo>
                <a:cubicBezTo>
                  <a:pt x="17671" y="12481"/>
                  <a:pt x="17571" y="12492"/>
                  <a:pt x="17457" y="12492"/>
                </a:cubicBezTo>
                <a:cubicBezTo>
                  <a:pt x="17179" y="12492"/>
                  <a:pt x="16817" y="12425"/>
                  <a:pt x="16630" y="12421"/>
                </a:cubicBezTo>
                <a:cubicBezTo>
                  <a:pt x="16417" y="12415"/>
                  <a:pt x="16208" y="12411"/>
                  <a:pt x="16002" y="12411"/>
                </a:cubicBezTo>
                <a:cubicBezTo>
                  <a:pt x="15587" y="12411"/>
                  <a:pt x="15182" y="12429"/>
                  <a:pt x="14763" y="12491"/>
                </a:cubicBezTo>
                <a:cubicBezTo>
                  <a:pt x="14694" y="12390"/>
                  <a:pt x="14590" y="12344"/>
                  <a:pt x="14488" y="12344"/>
                </a:cubicBezTo>
                <a:cubicBezTo>
                  <a:pt x="14304" y="12344"/>
                  <a:pt x="14127" y="12496"/>
                  <a:pt x="14174" y="12746"/>
                </a:cubicBezTo>
                <a:cubicBezTo>
                  <a:pt x="14472" y="14313"/>
                  <a:pt x="14797" y="15875"/>
                  <a:pt x="15072" y="17445"/>
                </a:cubicBezTo>
                <a:cubicBezTo>
                  <a:pt x="14328" y="16688"/>
                  <a:pt x="13560" y="15954"/>
                  <a:pt x="12755" y="15257"/>
                </a:cubicBezTo>
                <a:cubicBezTo>
                  <a:pt x="12253" y="14824"/>
                  <a:pt x="11344" y="13683"/>
                  <a:pt x="10560" y="13683"/>
                </a:cubicBezTo>
                <a:cubicBezTo>
                  <a:pt x="10533" y="13683"/>
                  <a:pt x="10507" y="13684"/>
                  <a:pt x="10480" y="13687"/>
                </a:cubicBezTo>
                <a:cubicBezTo>
                  <a:pt x="9644" y="13772"/>
                  <a:pt x="8770" y="15179"/>
                  <a:pt x="8273" y="15750"/>
                </a:cubicBezTo>
                <a:cubicBezTo>
                  <a:pt x="7730" y="16370"/>
                  <a:pt x="7211" y="17012"/>
                  <a:pt x="6719" y="17675"/>
                </a:cubicBezTo>
                <a:cubicBezTo>
                  <a:pt x="6898" y="16423"/>
                  <a:pt x="7118" y="15181"/>
                  <a:pt x="7341" y="13926"/>
                </a:cubicBezTo>
                <a:cubicBezTo>
                  <a:pt x="7372" y="13770"/>
                  <a:pt x="7324" y="13609"/>
                  <a:pt x="7214" y="13493"/>
                </a:cubicBezTo>
                <a:cubicBezTo>
                  <a:pt x="7219" y="13324"/>
                  <a:pt x="7117" y="13157"/>
                  <a:pt x="6939" y="13157"/>
                </a:cubicBezTo>
                <a:cubicBezTo>
                  <a:pt x="6905" y="13157"/>
                  <a:pt x="6867" y="13163"/>
                  <a:pt x="6827" y="13177"/>
                </a:cubicBezTo>
                <a:cubicBezTo>
                  <a:pt x="5651" y="13591"/>
                  <a:pt x="4483" y="14025"/>
                  <a:pt x="3307" y="14434"/>
                </a:cubicBezTo>
                <a:cubicBezTo>
                  <a:pt x="4488" y="13478"/>
                  <a:pt x="5701" y="12570"/>
                  <a:pt x="6910" y="11633"/>
                </a:cubicBezTo>
                <a:cubicBezTo>
                  <a:pt x="7033" y="11539"/>
                  <a:pt x="7079" y="11418"/>
                  <a:pt x="7075" y="11297"/>
                </a:cubicBezTo>
                <a:cubicBezTo>
                  <a:pt x="7140" y="11162"/>
                  <a:pt x="7136" y="10990"/>
                  <a:pt x="7019" y="10869"/>
                </a:cubicBezTo>
                <a:cubicBezTo>
                  <a:pt x="6446" y="10280"/>
                  <a:pt x="5744" y="9809"/>
                  <a:pt x="5076" y="9337"/>
                </a:cubicBezTo>
                <a:cubicBezTo>
                  <a:pt x="4733" y="9093"/>
                  <a:pt x="4391" y="8850"/>
                  <a:pt x="4053" y="8600"/>
                </a:cubicBezTo>
                <a:cubicBezTo>
                  <a:pt x="3904" y="8488"/>
                  <a:pt x="3533" y="8288"/>
                  <a:pt x="3264" y="8079"/>
                </a:cubicBezTo>
                <a:cubicBezTo>
                  <a:pt x="3555" y="8021"/>
                  <a:pt x="3927" y="8009"/>
                  <a:pt x="4256" y="8009"/>
                </a:cubicBezTo>
                <a:cubicBezTo>
                  <a:pt x="4499" y="8009"/>
                  <a:pt x="4718" y="8016"/>
                  <a:pt x="4864" y="8016"/>
                </a:cubicBezTo>
                <a:cubicBezTo>
                  <a:pt x="4886" y="8016"/>
                  <a:pt x="4907" y="8016"/>
                  <a:pt x="4925" y="8015"/>
                </a:cubicBezTo>
                <a:cubicBezTo>
                  <a:pt x="4956" y="8015"/>
                  <a:pt x="4987" y="8014"/>
                  <a:pt x="5018" y="8014"/>
                </a:cubicBezTo>
                <a:cubicBezTo>
                  <a:pt x="5356" y="8014"/>
                  <a:pt x="5708" y="8053"/>
                  <a:pt x="6053" y="8053"/>
                </a:cubicBezTo>
                <a:cubicBezTo>
                  <a:pt x="6331" y="8053"/>
                  <a:pt x="6604" y="8028"/>
                  <a:pt x="6860" y="7936"/>
                </a:cubicBezTo>
                <a:cubicBezTo>
                  <a:pt x="6910" y="7916"/>
                  <a:pt x="6958" y="7887"/>
                  <a:pt x="6997" y="7851"/>
                </a:cubicBezTo>
                <a:cubicBezTo>
                  <a:pt x="7158" y="7826"/>
                  <a:pt x="7313" y="7702"/>
                  <a:pt x="7304" y="7522"/>
                </a:cubicBezTo>
                <a:cubicBezTo>
                  <a:pt x="7215" y="5842"/>
                  <a:pt x="6825" y="4155"/>
                  <a:pt x="6515" y="2471"/>
                </a:cubicBezTo>
                <a:close/>
                <a:moveTo>
                  <a:pt x="5656" y="0"/>
                </a:moveTo>
                <a:cubicBezTo>
                  <a:pt x="5398" y="0"/>
                  <a:pt x="5157" y="153"/>
                  <a:pt x="5195" y="478"/>
                </a:cubicBezTo>
                <a:cubicBezTo>
                  <a:pt x="5440" y="2591"/>
                  <a:pt x="5640" y="4981"/>
                  <a:pt x="6400" y="7017"/>
                </a:cubicBezTo>
                <a:cubicBezTo>
                  <a:pt x="6060" y="6926"/>
                  <a:pt x="5682" y="6895"/>
                  <a:pt x="5302" y="6895"/>
                </a:cubicBezTo>
                <a:cubicBezTo>
                  <a:pt x="4760" y="6895"/>
                  <a:pt x="4212" y="6957"/>
                  <a:pt x="3756" y="6997"/>
                </a:cubicBezTo>
                <a:cubicBezTo>
                  <a:pt x="3119" y="7054"/>
                  <a:pt x="1852" y="7033"/>
                  <a:pt x="1869" y="7952"/>
                </a:cubicBezTo>
                <a:cubicBezTo>
                  <a:pt x="1882" y="8780"/>
                  <a:pt x="3144" y="9383"/>
                  <a:pt x="3718" y="9793"/>
                </a:cubicBezTo>
                <a:cubicBezTo>
                  <a:pt x="4387" y="10269"/>
                  <a:pt x="5070" y="10762"/>
                  <a:pt x="5809" y="11131"/>
                </a:cubicBezTo>
                <a:cubicBezTo>
                  <a:pt x="3869" y="12341"/>
                  <a:pt x="2074" y="13893"/>
                  <a:pt x="401" y="15429"/>
                </a:cubicBezTo>
                <a:cubicBezTo>
                  <a:pt x="0" y="15797"/>
                  <a:pt x="355" y="16400"/>
                  <a:pt x="825" y="16400"/>
                </a:cubicBezTo>
                <a:cubicBezTo>
                  <a:pt x="868" y="16400"/>
                  <a:pt x="912" y="16394"/>
                  <a:pt x="956" y="16384"/>
                </a:cubicBezTo>
                <a:cubicBezTo>
                  <a:pt x="2824" y="15936"/>
                  <a:pt x="4611" y="15300"/>
                  <a:pt x="6239" y="14314"/>
                </a:cubicBezTo>
                <a:lnTo>
                  <a:pt x="6239" y="14314"/>
                </a:lnTo>
                <a:cubicBezTo>
                  <a:pt x="5792" y="16129"/>
                  <a:pt x="5532" y="17991"/>
                  <a:pt x="5329" y="19846"/>
                </a:cubicBezTo>
                <a:cubicBezTo>
                  <a:pt x="5289" y="20207"/>
                  <a:pt x="5566" y="20385"/>
                  <a:pt x="5858" y="20385"/>
                </a:cubicBezTo>
                <a:cubicBezTo>
                  <a:pt x="6059" y="20385"/>
                  <a:pt x="6267" y="20300"/>
                  <a:pt x="6382" y="20132"/>
                </a:cubicBezTo>
                <a:cubicBezTo>
                  <a:pt x="7039" y="19175"/>
                  <a:pt x="9317" y="15102"/>
                  <a:pt x="10794" y="15102"/>
                </a:cubicBezTo>
                <a:cubicBezTo>
                  <a:pt x="10836" y="15102"/>
                  <a:pt x="10878" y="15105"/>
                  <a:pt x="10918" y="15112"/>
                </a:cubicBezTo>
                <a:cubicBezTo>
                  <a:pt x="11526" y="15212"/>
                  <a:pt x="12587" y="16535"/>
                  <a:pt x="13040" y="16958"/>
                </a:cubicBezTo>
                <a:cubicBezTo>
                  <a:pt x="13898" y="17759"/>
                  <a:pt x="14709" y="18604"/>
                  <a:pt x="15500" y="19470"/>
                </a:cubicBezTo>
                <a:cubicBezTo>
                  <a:pt x="15612" y="19593"/>
                  <a:pt x="15738" y="19645"/>
                  <a:pt x="15859" y="19645"/>
                </a:cubicBezTo>
                <a:cubicBezTo>
                  <a:pt x="16175" y="19645"/>
                  <a:pt x="16464" y="19294"/>
                  <a:pt x="16410" y="18941"/>
                </a:cubicBezTo>
                <a:cubicBezTo>
                  <a:pt x="16117" y="17029"/>
                  <a:pt x="15732" y="15181"/>
                  <a:pt x="15105" y="13366"/>
                </a:cubicBezTo>
                <a:lnTo>
                  <a:pt x="15105" y="13366"/>
                </a:lnTo>
                <a:cubicBezTo>
                  <a:pt x="15691" y="13481"/>
                  <a:pt x="16578" y="13618"/>
                  <a:pt x="17393" y="13618"/>
                </a:cubicBezTo>
                <a:cubicBezTo>
                  <a:pt x="18495" y="13618"/>
                  <a:pt x="19464" y="13368"/>
                  <a:pt x="19378" y="12474"/>
                </a:cubicBezTo>
                <a:cubicBezTo>
                  <a:pt x="19307" y="11749"/>
                  <a:pt x="18233" y="11205"/>
                  <a:pt x="17709" y="10862"/>
                </a:cubicBezTo>
                <a:cubicBezTo>
                  <a:pt x="16895" y="10332"/>
                  <a:pt x="16033" y="9896"/>
                  <a:pt x="15139" y="9528"/>
                </a:cubicBezTo>
                <a:lnTo>
                  <a:pt x="19334" y="6113"/>
                </a:lnTo>
                <a:cubicBezTo>
                  <a:pt x="19745" y="5778"/>
                  <a:pt x="19386" y="5107"/>
                  <a:pt x="18920" y="5107"/>
                </a:cubicBezTo>
                <a:cubicBezTo>
                  <a:pt x="18869" y="5107"/>
                  <a:pt x="18816" y="5115"/>
                  <a:pt x="18763" y="5133"/>
                </a:cubicBezTo>
                <a:cubicBezTo>
                  <a:pt x="16974" y="5727"/>
                  <a:pt x="15143" y="6173"/>
                  <a:pt x="13343" y="6724"/>
                </a:cubicBezTo>
                <a:cubicBezTo>
                  <a:pt x="13222" y="4932"/>
                  <a:pt x="12644" y="3090"/>
                  <a:pt x="12138" y="1400"/>
                </a:cubicBezTo>
                <a:cubicBezTo>
                  <a:pt x="12058" y="1133"/>
                  <a:pt x="11848" y="1012"/>
                  <a:pt x="11634" y="1012"/>
                </a:cubicBezTo>
                <a:cubicBezTo>
                  <a:pt x="11365" y="1012"/>
                  <a:pt x="11091" y="1205"/>
                  <a:pt x="11068" y="1544"/>
                </a:cubicBezTo>
                <a:cubicBezTo>
                  <a:pt x="10981" y="2898"/>
                  <a:pt x="10695" y="4184"/>
                  <a:pt x="10241" y="5445"/>
                </a:cubicBezTo>
                <a:cubicBezTo>
                  <a:pt x="9422" y="4841"/>
                  <a:pt x="8872" y="3943"/>
                  <a:pt x="8264" y="3119"/>
                </a:cubicBezTo>
                <a:cubicBezTo>
                  <a:pt x="7553" y="2155"/>
                  <a:pt x="6844" y="1190"/>
                  <a:pt x="6138" y="224"/>
                </a:cubicBezTo>
                <a:cubicBezTo>
                  <a:pt x="6031" y="77"/>
                  <a:pt x="5839" y="0"/>
                  <a:pt x="5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6431975" y="162325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6770175" y="67197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8695900" y="156077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8305525" y="67197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>
            <a:off x="7122238" y="40320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Рисунок 16" descr="Изображение выглядит как небо, внешний, транспорт, ракета&#10;&#10;Автоматически созданное описание">
            <a:extLst>
              <a:ext uri="{FF2B5EF4-FFF2-40B4-BE49-F238E27FC236}">
                <a16:creationId xmlns:a16="http://schemas.microsoft.com/office/drawing/2014/main" id="{39DB6EA5-5233-4B9D-B9E8-B3525F2D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5" y="403200"/>
            <a:ext cx="2676028" cy="4471525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небо, внешний, облака, облачный&#10;&#10;Автоматически созданное описание">
            <a:extLst>
              <a:ext uri="{FF2B5EF4-FFF2-40B4-BE49-F238E27FC236}">
                <a16:creationId xmlns:a16="http://schemas.microsoft.com/office/drawing/2014/main" id="{90D672D4-2BC3-4FB2-9987-787BB87DE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103" y="900381"/>
            <a:ext cx="6136168" cy="3477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odle Astronomy Lesson by Slidesgo">
  <a:themeElements>
    <a:clrScheme name="Simple Light">
      <a:dk1>
        <a:srgbClr val="000000"/>
      </a:dk1>
      <a:lt1>
        <a:srgbClr val="FFFFFF"/>
      </a:lt1>
      <a:dk2>
        <a:srgbClr val="E5E5E5"/>
      </a:dk2>
      <a:lt2>
        <a:srgbClr val="0A3A58"/>
      </a:lt2>
      <a:accent1>
        <a:srgbClr val="FFFFFF"/>
      </a:accent1>
      <a:accent2>
        <a:srgbClr val="DCF3F9"/>
      </a:accent2>
      <a:accent3>
        <a:srgbClr val="B3E2F4"/>
      </a:accent3>
      <a:accent4>
        <a:srgbClr val="95CFE5"/>
      </a:accent4>
      <a:accent5>
        <a:srgbClr val="7DB4D0"/>
      </a:accent5>
      <a:accent6>
        <a:srgbClr val="0A3A58"/>
      </a:accent6>
      <a:hlink>
        <a:srgbClr val="0A3A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408</Words>
  <Application>Microsoft Office PowerPoint</Application>
  <PresentationFormat>Экран (16:9)</PresentationFormat>
  <Paragraphs>46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Love Ya Like A Sister</vt:lpstr>
      <vt:lpstr>Times New Roman</vt:lpstr>
      <vt:lpstr>Catamaran</vt:lpstr>
      <vt:lpstr>Arial</vt:lpstr>
      <vt:lpstr>Doodle Astronomy Lesson by Slidesgo</vt:lpstr>
      <vt:lpstr>SpaceX</vt:lpstr>
      <vt:lpstr>Що таке SpaceX?</vt:lpstr>
      <vt:lpstr>Історія створення і розвитку компанії</vt:lpstr>
      <vt:lpstr>Нові технології у виробництві, веденні, організації та плануванні бізнесу</vt:lpstr>
      <vt:lpstr>Історія створення і розвитку компанії</vt:lpstr>
      <vt:lpstr>Презентация PowerPoint</vt:lpstr>
      <vt:lpstr>Презентация PowerPoint</vt:lpstr>
      <vt:lpstr>Нові продукти та послуги</vt:lpstr>
      <vt:lpstr>Презентация PowerPoint</vt:lpstr>
      <vt:lpstr>Презентация PowerPoint</vt:lpstr>
      <vt:lpstr>3. </vt:lpstr>
      <vt:lpstr>Презентация PowerPoint</vt:lpstr>
      <vt:lpstr>4. Нові технології у виробництві, веденні, організації та плануванні бізнесу.</vt:lpstr>
      <vt:lpstr>Серед основних досягнень SpaceX:</vt:lpstr>
      <vt:lpstr>5. Основні показники діяльності компанії.</vt:lpstr>
      <vt:lpstr>Презентация PowerPoint</vt:lpstr>
      <vt:lpstr>6. Висновки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</dc:title>
  <dc:creator>Игорь Волохович</dc:creator>
  <cp:lastModifiedBy>Ihor Volokhovych</cp:lastModifiedBy>
  <cp:revision>8</cp:revision>
  <dcterms:modified xsi:type="dcterms:W3CDTF">2021-02-23T10:32:50Z</dcterms:modified>
</cp:coreProperties>
</file>