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4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9342DA-4A58-28AA-5514-ADD49A42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AF165-DC95-30BA-5C73-5720D759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1A50-A22D-C35B-E26E-F6D5A6FF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2" r="31238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09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C5B7D7-A2EC-7781-5B07-C265B6C1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Introduction to </a:t>
            </a:r>
            <a:r>
              <a:rPr lang="en-US" b="1" dirty="0" err="1">
                <a:solidFill>
                  <a:schemeClr val="tx2"/>
                </a:solidFill>
              </a:rPr>
              <a:t>gRPC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088B-CEE1-8DF1-7D5E-06295FEB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2"/>
                </a:solidFill>
              </a:rPr>
              <a:t>gRPC</a:t>
            </a:r>
            <a:r>
              <a:rPr lang="en-US" sz="1800" dirty="0">
                <a:solidFill>
                  <a:schemeClr val="tx2"/>
                </a:solidFill>
              </a:rPr>
              <a:t>  - Google Remote Procedure Call: 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open-source framework developed by Google to handle remote procedure calls (RPCs)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supports multiple programming languages: C#, C++, Java, Python, Go …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utilizes </a:t>
            </a:r>
            <a:r>
              <a:rPr lang="en-US" sz="1800" dirty="0" err="1">
                <a:solidFill>
                  <a:schemeClr val="tx2"/>
                </a:solidFill>
              </a:rPr>
              <a:t>Protobuf</a:t>
            </a:r>
            <a:r>
              <a:rPr lang="en-US" sz="1800" dirty="0">
                <a:solidFill>
                  <a:schemeClr val="tx2"/>
                </a:solidFill>
              </a:rPr>
              <a:t> and HTTP/2</a:t>
            </a:r>
          </a:p>
        </p:txBody>
      </p:sp>
    </p:spTree>
    <p:extLst>
      <p:ext uri="{BB962C8B-B14F-4D97-AF65-F5344CB8AC3E}">
        <p14:creationId xmlns:p14="http://schemas.microsoft.com/office/powerpoint/2010/main" val="398140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77A202-6AF6-8AFB-0BC6-6CAA95AA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</a:t>
            </a:r>
            <a:r>
              <a:rPr lang="en-US" b="1" dirty="0" err="1">
                <a:solidFill>
                  <a:schemeClr val="tx2"/>
                </a:solidFill>
              </a:rPr>
              <a:t>gRPC</a:t>
            </a:r>
            <a:r>
              <a:rPr lang="en-US" b="1" dirty="0">
                <a:solidFill>
                  <a:schemeClr val="tx2"/>
                </a:solidFill>
              </a:rPr>
              <a:t> Works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FECF-5B37-E5B7-E9D1-A56F2D86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chemeClr val="tx2"/>
                </a:solidFill>
              </a:rPr>
              <a:t>Proto definition</a:t>
            </a:r>
            <a:r>
              <a:rPr lang="en-US" sz="1800" dirty="0">
                <a:solidFill>
                  <a:schemeClr val="tx2"/>
                </a:solidFill>
              </a:rPr>
              <a:t>: the service is defined, specifying the </a:t>
            </a:r>
            <a:r>
              <a:rPr lang="en-US" sz="1800" b="1" dirty="0">
                <a:solidFill>
                  <a:schemeClr val="tx2"/>
                </a:solidFill>
              </a:rPr>
              <a:t>methods</a:t>
            </a:r>
            <a:r>
              <a:rPr lang="en-US" sz="1800" dirty="0">
                <a:solidFill>
                  <a:schemeClr val="tx2"/>
                </a:solidFill>
              </a:rPr>
              <a:t> that can be called remotely with their </a:t>
            </a:r>
            <a:r>
              <a:rPr lang="en-US" sz="1800" b="1" dirty="0">
                <a:solidFill>
                  <a:schemeClr val="tx2"/>
                </a:solidFill>
              </a:rPr>
              <a:t>parameters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return types</a:t>
            </a: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chemeClr val="tx2"/>
                </a:solidFill>
              </a:rPr>
              <a:t>Code generation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gRPC</a:t>
            </a:r>
            <a:r>
              <a:rPr lang="en-US" sz="1800" dirty="0">
                <a:solidFill>
                  <a:schemeClr val="tx2"/>
                </a:solidFill>
              </a:rPr>
              <a:t> automatically generates client and server code in multiple languages</a:t>
            </a:r>
          </a:p>
          <a:p>
            <a:pPr>
              <a:buClr>
                <a:schemeClr val="tx1"/>
              </a:buClr>
            </a:pPr>
            <a:r>
              <a:rPr lang="en-US" sz="1800" b="1" dirty="0">
                <a:solidFill>
                  <a:schemeClr val="tx2"/>
                </a:solidFill>
              </a:rPr>
              <a:t>Execution</a:t>
            </a:r>
            <a:r>
              <a:rPr lang="en-US" sz="1800" dirty="0">
                <a:solidFill>
                  <a:schemeClr val="tx2"/>
                </a:solidFill>
              </a:rPr>
              <a:t>: clients can call methods on a server as if they were local to their own process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9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305CE9DA-BD17-5C2A-E804-4F146EBA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7606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</a:t>
            </a:r>
            <a:r>
              <a:rPr lang="en-US" b="1" dirty="0" err="1">
                <a:solidFill>
                  <a:schemeClr val="tx2"/>
                </a:solidFill>
              </a:rPr>
              <a:t>gRPC</a:t>
            </a:r>
            <a:r>
              <a:rPr lang="en-US" b="1" dirty="0">
                <a:solidFill>
                  <a:schemeClr val="tx2"/>
                </a:solidFill>
              </a:rPr>
              <a:t> Works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2" name="Content Placeholder 61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31219029-89C1-676A-EDD3-5D25240A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185"/>
            <a:ext cx="10723563" cy="3846218"/>
          </a:xfrm>
        </p:spPr>
      </p:pic>
    </p:spTree>
    <p:extLst>
      <p:ext uri="{BB962C8B-B14F-4D97-AF65-F5344CB8AC3E}">
        <p14:creationId xmlns:p14="http://schemas.microsoft.com/office/powerpoint/2010/main" val="112549784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1A1E2F"/>
      </a:dk2>
      <a:lt2>
        <a:srgbClr val="F3F0F1"/>
      </a:lt2>
      <a:accent1>
        <a:srgbClr val="21B87B"/>
      </a:accent1>
      <a:accent2>
        <a:srgbClr val="14B2B4"/>
      </a:accent2>
      <a:accent3>
        <a:srgbClr val="2995E7"/>
      </a:accent3>
      <a:accent4>
        <a:srgbClr val="1B37D6"/>
      </a:accent4>
      <a:accent5>
        <a:srgbClr val="5B29E7"/>
      </a:accent5>
      <a:accent6>
        <a:srgbClr val="9817D5"/>
      </a:accent6>
      <a:hlink>
        <a:srgbClr val="BF3F73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244</TotalTime>
  <Words>104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gRPC</vt:lpstr>
      <vt:lpstr>Introduction to gRPC</vt:lpstr>
      <vt:lpstr>How gRPC Works</vt:lpstr>
      <vt:lpstr>How gRPC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Gabriel Anton</dc:creator>
  <cp:lastModifiedBy>Gabriel Anton</cp:lastModifiedBy>
  <cp:revision>8</cp:revision>
  <dcterms:created xsi:type="dcterms:W3CDTF">2023-05-14T12:43:42Z</dcterms:created>
  <dcterms:modified xsi:type="dcterms:W3CDTF">2023-05-14T16:48:24Z</dcterms:modified>
</cp:coreProperties>
</file>