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0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82" autoAdjust="0"/>
  </p:normalViewPr>
  <p:slideViewPr>
    <p:cSldViewPr snapToGrid="0">
      <p:cViewPr varScale="1">
        <p:scale>
          <a:sx n="122" d="100"/>
          <a:sy n="122" d="100"/>
        </p:scale>
        <p:origin x="10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354A6D-2732-4C1D-98A7-AAF03C8D89CE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B3AAD6F8-A37F-4D80-A6F3-C9B0672635C0}">
      <dgm:prSet phldrT="[Text]"/>
      <dgm:spPr/>
      <dgm:t>
        <a:bodyPr/>
        <a:lstStyle/>
        <a:p>
          <a:r>
            <a:rPr lang="en-CA" dirty="0"/>
            <a:t>ISO 9001 main clauses &amp; PDCA cycle</a:t>
          </a:r>
        </a:p>
      </dgm:t>
    </dgm:pt>
    <dgm:pt modelId="{AE5AD132-4582-42C4-BD17-72BB24143130}" type="parTrans" cxnId="{3990369D-726F-47B3-ACCA-9C54E3D9777B}">
      <dgm:prSet/>
      <dgm:spPr/>
      <dgm:t>
        <a:bodyPr/>
        <a:lstStyle/>
        <a:p>
          <a:endParaRPr lang="en-CA"/>
        </a:p>
      </dgm:t>
    </dgm:pt>
    <dgm:pt modelId="{35CE2472-EACC-4481-8FF0-3ADF24828082}" type="sibTrans" cxnId="{3990369D-726F-47B3-ACCA-9C54E3D9777B}">
      <dgm:prSet/>
      <dgm:spPr/>
      <dgm:t>
        <a:bodyPr/>
        <a:lstStyle/>
        <a:p>
          <a:endParaRPr lang="en-CA"/>
        </a:p>
      </dgm:t>
    </dgm:pt>
    <dgm:pt modelId="{05D4EE9B-7293-4349-A6D3-8801BF55806A}">
      <dgm:prSet phldrT="[Text]" phldr="1"/>
      <dgm:spPr/>
      <dgm:t>
        <a:bodyPr/>
        <a:lstStyle/>
        <a:p>
          <a:endParaRPr lang="en-CA" dirty="0"/>
        </a:p>
      </dgm:t>
    </dgm:pt>
    <dgm:pt modelId="{8500901B-E09F-42A5-8A1B-0C4747A2EA1A}" type="parTrans" cxnId="{FBEE2A73-3CCB-44D4-9A8B-E38DF89AD7DC}">
      <dgm:prSet/>
      <dgm:spPr/>
      <dgm:t>
        <a:bodyPr/>
        <a:lstStyle/>
        <a:p>
          <a:endParaRPr lang="en-CA"/>
        </a:p>
      </dgm:t>
    </dgm:pt>
    <dgm:pt modelId="{9915F364-2D60-4DE8-9ED0-B57A62B37ACE}" type="sibTrans" cxnId="{FBEE2A73-3CCB-44D4-9A8B-E38DF89AD7DC}">
      <dgm:prSet/>
      <dgm:spPr/>
      <dgm:t>
        <a:bodyPr/>
        <a:lstStyle/>
        <a:p>
          <a:endParaRPr lang="en-CA"/>
        </a:p>
      </dgm:t>
    </dgm:pt>
    <dgm:pt modelId="{2DE0C018-C68A-4B61-B0AF-5B612384DBBC}">
      <dgm:prSet phldrT="[Text]"/>
      <dgm:spPr/>
      <dgm:t>
        <a:bodyPr/>
        <a:lstStyle/>
        <a:p>
          <a:endParaRPr lang="en-CA" dirty="0"/>
        </a:p>
      </dgm:t>
    </dgm:pt>
    <dgm:pt modelId="{D1D69AD7-5474-4C54-9180-AB18951F617E}" type="parTrans" cxnId="{B67BC38B-8F7F-4662-9BDF-1A0C6C1318EF}">
      <dgm:prSet/>
      <dgm:spPr/>
      <dgm:t>
        <a:bodyPr/>
        <a:lstStyle/>
        <a:p>
          <a:endParaRPr lang="en-CA"/>
        </a:p>
      </dgm:t>
    </dgm:pt>
    <dgm:pt modelId="{54D86278-FC86-4CC4-9057-09097EE7F6F2}" type="sibTrans" cxnId="{B67BC38B-8F7F-4662-9BDF-1A0C6C1318EF}">
      <dgm:prSet/>
      <dgm:spPr/>
      <dgm:t>
        <a:bodyPr/>
        <a:lstStyle/>
        <a:p>
          <a:endParaRPr lang="en-CA"/>
        </a:p>
      </dgm:t>
    </dgm:pt>
    <dgm:pt modelId="{FB9A95D4-8ABF-4FF2-8A23-F2AA75980E32}">
      <dgm:prSet phldrT="[Text]" phldr="1"/>
      <dgm:spPr/>
      <dgm:t>
        <a:bodyPr/>
        <a:lstStyle/>
        <a:p>
          <a:endParaRPr lang="en-CA" dirty="0"/>
        </a:p>
      </dgm:t>
    </dgm:pt>
    <dgm:pt modelId="{B90B42C3-F27B-4896-99CC-F712831F0A66}" type="parTrans" cxnId="{0418D9E1-2A06-4D15-A984-BBABC1B8860B}">
      <dgm:prSet/>
      <dgm:spPr/>
      <dgm:t>
        <a:bodyPr/>
        <a:lstStyle/>
        <a:p>
          <a:endParaRPr lang="en-CA"/>
        </a:p>
      </dgm:t>
    </dgm:pt>
    <dgm:pt modelId="{68029C5B-C672-465F-B640-2DBA35FDC9A3}" type="sibTrans" cxnId="{0418D9E1-2A06-4D15-A984-BBABC1B8860B}">
      <dgm:prSet/>
      <dgm:spPr/>
      <dgm:t>
        <a:bodyPr/>
        <a:lstStyle/>
        <a:p>
          <a:endParaRPr lang="en-CA"/>
        </a:p>
      </dgm:t>
    </dgm:pt>
    <dgm:pt modelId="{DFAEC59B-27BD-4961-B4FD-5CE5C1A6391E}">
      <dgm:prSet phldrT="[Text]" phldr="1"/>
      <dgm:spPr/>
      <dgm:t>
        <a:bodyPr/>
        <a:lstStyle/>
        <a:p>
          <a:endParaRPr lang="en-CA" dirty="0"/>
        </a:p>
      </dgm:t>
    </dgm:pt>
    <dgm:pt modelId="{3814BE28-916B-472F-9202-B1ACDAC18520}" type="parTrans" cxnId="{FBC4BAEC-4832-43BC-9933-256E546628D4}">
      <dgm:prSet/>
      <dgm:spPr/>
      <dgm:t>
        <a:bodyPr/>
        <a:lstStyle/>
        <a:p>
          <a:endParaRPr lang="en-CA"/>
        </a:p>
      </dgm:t>
    </dgm:pt>
    <dgm:pt modelId="{0541E7D2-1CE3-4D8C-B11E-264D83829615}" type="sibTrans" cxnId="{FBC4BAEC-4832-43BC-9933-256E546628D4}">
      <dgm:prSet/>
      <dgm:spPr/>
      <dgm:t>
        <a:bodyPr/>
        <a:lstStyle/>
        <a:p>
          <a:endParaRPr lang="en-CA"/>
        </a:p>
      </dgm:t>
    </dgm:pt>
    <dgm:pt modelId="{163252FD-7D56-4595-81B8-D47062B92807}">
      <dgm:prSet phldrT="[Text]"/>
      <dgm:spPr/>
      <dgm:t>
        <a:bodyPr/>
        <a:lstStyle/>
        <a:p>
          <a:r>
            <a:rPr lang="en-US" dirty="0"/>
            <a:t>References</a:t>
          </a:r>
          <a:endParaRPr lang="en-CA" dirty="0"/>
        </a:p>
      </dgm:t>
    </dgm:pt>
    <dgm:pt modelId="{6406C089-568E-4023-ACCD-5C8E424C2E57}" type="parTrans" cxnId="{66DE7EA9-7F01-4986-980F-D3A592988DE2}">
      <dgm:prSet/>
      <dgm:spPr/>
      <dgm:t>
        <a:bodyPr/>
        <a:lstStyle/>
        <a:p>
          <a:endParaRPr lang="en-CA"/>
        </a:p>
      </dgm:t>
    </dgm:pt>
    <dgm:pt modelId="{792DA184-00BA-43A4-B3F3-5EEB42294434}" type="sibTrans" cxnId="{66DE7EA9-7F01-4986-980F-D3A592988DE2}">
      <dgm:prSet/>
      <dgm:spPr/>
      <dgm:t>
        <a:bodyPr/>
        <a:lstStyle/>
        <a:p>
          <a:endParaRPr lang="en-CA"/>
        </a:p>
      </dgm:t>
    </dgm:pt>
    <dgm:pt modelId="{68842A0D-1126-491E-93E5-BA7084FC1BB6}">
      <dgm:prSet phldrT="[Text]"/>
      <dgm:spPr/>
      <dgm:t>
        <a:bodyPr/>
        <a:lstStyle/>
        <a:p>
          <a:r>
            <a:rPr lang="en-US" dirty="0"/>
            <a:t>2</a:t>
          </a:r>
          <a:endParaRPr lang="en-CA" dirty="0"/>
        </a:p>
      </dgm:t>
    </dgm:pt>
    <dgm:pt modelId="{18FE2603-B949-451D-9CF0-38D804178868}" type="parTrans" cxnId="{041F38E6-3E6B-4A89-9547-B9485DC89251}">
      <dgm:prSet/>
      <dgm:spPr/>
      <dgm:t>
        <a:bodyPr/>
        <a:lstStyle/>
        <a:p>
          <a:endParaRPr lang="en-CA"/>
        </a:p>
      </dgm:t>
    </dgm:pt>
    <dgm:pt modelId="{BF0257D4-A7FA-4777-825F-2D890DE2A5A9}" type="sibTrans" cxnId="{041F38E6-3E6B-4A89-9547-B9485DC89251}">
      <dgm:prSet/>
      <dgm:spPr/>
      <dgm:t>
        <a:bodyPr/>
        <a:lstStyle/>
        <a:p>
          <a:endParaRPr lang="en-CA"/>
        </a:p>
      </dgm:t>
    </dgm:pt>
    <dgm:pt modelId="{39435516-3B4D-49A2-8A1E-605C254FF028}">
      <dgm:prSet phldrT="[Text]"/>
      <dgm:spPr/>
      <dgm:t>
        <a:bodyPr/>
        <a:lstStyle/>
        <a:p>
          <a:r>
            <a:rPr lang="en-US" dirty="0"/>
            <a:t>1</a:t>
          </a:r>
          <a:endParaRPr lang="en-CA" dirty="0"/>
        </a:p>
      </dgm:t>
    </dgm:pt>
    <dgm:pt modelId="{53E69E88-0EF7-4238-8F2E-4CC055F75832}" type="parTrans" cxnId="{C2DF9689-2D6E-49F9-B0FC-0531A1B77CAD}">
      <dgm:prSet/>
      <dgm:spPr/>
      <dgm:t>
        <a:bodyPr/>
        <a:lstStyle/>
        <a:p>
          <a:endParaRPr lang="en-CA"/>
        </a:p>
      </dgm:t>
    </dgm:pt>
    <dgm:pt modelId="{5E7D6CE7-E399-4767-A658-226E8FEFE34C}" type="sibTrans" cxnId="{C2DF9689-2D6E-49F9-B0FC-0531A1B77CAD}">
      <dgm:prSet/>
      <dgm:spPr/>
      <dgm:t>
        <a:bodyPr/>
        <a:lstStyle/>
        <a:p>
          <a:endParaRPr lang="en-CA"/>
        </a:p>
      </dgm:t>
    </dgm:pt>
    <dgm:pt modelId="{125DDE4D-B742-4EE6-8364-77FBF64AA742}">
      <dgm:prSet phldrT="[Text]"/>
      <dgm:spPr/>
      <dgm:t>
        <a:bodyPr/>
        <a:lstStyle/>
        <a:p>
          <a:r>
            <a:rPr lang="en-US" dirty="0"/>
            <a:t>3</a:t>
          </a:r>
          <a:endParaRPr lang="en-CA" dirty="0"/>
        </a:p>
      </dgm:t>
    </dgm:pt>
    <dgm:pt modelId="{B2291ABC-7AC5-4B31-B64F-B44B02640981}" type="parTrans" cxnId="{3BAFB6E5-585B-44D7-9723-8039811C7E43}">
      <dgm:prSet/>
      <dgm:spPr/>
      <dgm:t>
        <a:bodyPr/>
        <a:lstStyle/>
        <a:p>
          <a:endParaRPr lang="en-CA"/>
        </a:p>
      </dgm:t>
    </dgm:pt>
    <dgm:pt modelId="{9AF9CE3E-FE92-496E-AC8B-32AF719BD884}" type="sibTrans" cxnId="{3BAFB6E5-585B-44D7-9723-8039811C7E43}">
      <dgm:prSet/>
      <dgm:spPr/>
      <dgm:t>
        <a:bodyPr/>
        <a:lstStyle/>
        <a:p>
          <a:endParaRPr lang="en-CA"/>
        </a:p>
      </dgm:t>
    </dgm:pt>
    <dgm:pt modelId="{49955F0C-2C77-4360-A556-6475E51DC5CD}">
      <dgm:prSet phldrT="[Text]"/>
      <dgm:spPr/>
      <dgm:t>
        <a:bodyPr/>
        <a:lstStyle/>
        <a:p>
          <a:r>
            <a:rPr lang="en-CA" dirty="0"/>
            <a:t>Number of ISO 9001 certificates issued per year</a:t>
          </a:r>
        </a:p>
      </dgm:t>
    </dgm:pt>
    <dgm:pt modelId="{B0A4F53D-3B9C-40DF-863F-CC85E47001CE}" type="parTrans" cxnId="{04DD7263-F8CA-4354-AC3C-E1BF85C12431}">
      <dgm:prSet/>
      <dgm:spPr/>
      <dgm:t>
        <a:bodyPr/>
        <a:lstStyle/>
        <a:p>
          <a:endParaRPr lang="en-CA"/>
        </a:p>
      </dgm:t>
    </dgm:pt>
    <dgm:pt modelId="{0C384F25-A3A1-4556-8E8B-FF4AF3E0D063}" type="sibTrans" cxnId="{04DD7263-F8CA-4354-AC3C-E1BF85C12431}">
      <dgm:prSet/>
      <dgm:spPr/>
      <dgm:t>
        <a:bodyPr/>
        <a:lstStyle/>
        <a:p>
          <a:endParaRPr lang="en-CA"/>
        </a:p>
      </dgm:t>
    </dgm:pt>
    <dgm:pt modelId="{7537CD21-6276-486D-8F27-C7E7738A0599}">
      <dgm:prSet phldrT="[Text]"/>
      <dgm:spPr/>
      <dgm:t>
        <a:bodyPr/>
        <a:lstStyle/>
        <a:p>
          <a:r>
            <a:rPr lang="en-US" dirty="0"/>
            <a:t>4</a:t>
          </a:r>
          <a:endParaRPr lang="en-CA" dirty="0"/>
        </a:p>
      </dgm:t>
    </dgm:pt>
    <dgm:pt modelId="{4E6F8366-A00C-4704-B1F1-4D581352E5D9}" type="parTrans" cxnId="{94425C00-A7CB-465D-A62B-6A664FDDFDC9}">
      <dgm:prSet/>
      <dgm:spPr/>
      <dgm:t>
        <a:bodyPr/>
        <a:lstStyle/>
        <a:p>
          <a:endParaRPr lang="en-CA"/>
        </a:p>
      </dgm:t>
    </dgm:pt>
    <dgm:pt modelId="{C8004B1D-66F2-4B61-8330-60ED17D66D01}" type="sibTrans" cxnId="{94425C00-A7CB-465D-A62B-6A664FDDFDC9}">
      <dgm:prSet/>
      <dgm:spPr/>
      <dgm:t>
        <a:bodyPr/>
        <a:lstStyle/>
        <a:p>
          <a:endParaRPr lang="en-CA"/>
        </a:p>
      </dgm:t>
    </dgm:pt>
    <dgm:pt modelId="{9B2FA929-4427-4E6D-AB39-346416F32E66}" type="pres">
      <dgm:prSet presAssocID="{A6354A6D-2732-4C1D-98A7-AAF03C8D89CE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3E3E481F-1C2F-4718-9A3F-4FA641112BD9}" type="pres">
      <dgm:prSet presAssocID="{39435516-3B4D-49A2-8A1E-605C254FF028}" presName="composite" presStyleCnt="0"/>
      <dgm:spPr/>
    </dgm:pt>
    <dgm:pt modelId="{B5BD7F55-B049-4532-9183-DE4264E7A795}" type="pres">
      <dgm:prSet presAssocID="{39435516-3B4D-49A2-8A1E-605C254FF028}" presName="FirstChild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C80FE39E-E106-453A-8EBF-3A56087CB138}" type="pres">
      <dgm:prSet presAssocID="{39435516-3B4D-49A2-8A1E-605C254FF028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CBF92C56-F2C3-450C-A5AB-5809796C7C54}" type="pres">
      <dgm:prSet presAssocID="{39435516-3B4D-49A2-8A1E-605C254FF028}" presName="Accent" presStyleLbl="parChTrans1D1" presStyleIdx="0" presStyleCnt="4"/>
      <dgm:spPr/>
    </dgm:pt>
    <dgm:pt modelId="{858AAC33-6C71-45BB-86B6-62B089088761}" type="pres">
      <dgm:prSet presAssocID="{39435516-3B4D-49A2-8A1E-605C254FF028}" presName="Child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D01118F3-FF4C-4043-AF6D-E1C296D21A65}" type="pres">
      <dgm:prSet presAssocID="{5E7D6CE7-E399-4767-A658-226E8FEFE34C}" presName="sibTrans" presStyleCnt="0"/>
      <dgm:spPr/>
    </dgm:pt>
    <dgm:pt modelId="{1290CBFD-BC8C-4897-80CB-4FCD8FD46578}" type="pres">
      <dgm:prSet presAssocID="{68842A0D-1126-491E-93E5-BA7084FC1BB6}" presName="composite" presStyleCnt="0"/>
      <dgm:spPr/>
    </dgm:pt>
    <dgm:pt modelId="{74D975AA-BE61-4F2A-9736-7ABE8D60D824}" type="pres">
      <dgm:prSet presAssocID="{68842A0D-1126-491E-93E5-BA7084FC1BB6}" presName="FirstChild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05D68DA7-06B5-4403-A379-50C131D9648B}" type="pres">
      <dgm:prSet presAssocID="{68842A0D-1126-491E-93E5-BA7084FC1BB6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1461B473-B2F0-429F-8A40-9A21E3BD6369}" type="pres">
      <dgm:prSet presAssocID="{68842A0D-1126-491E-93E5-BA7084FC1BB6}" presName="Accent" presStyleLbl="parChTrans1D1" presStyleIdx="1" presStyleCnt="4"/>
      <dgm:spPr/>
    </dgm:pt>
    <dgm:pt modelId="{F62232F5-BD94-4C14-B8A2-60667F38FFDE}" type="pres">
      <dgm:prSet presAssocID="{68842A0D-1126-491E-93E5-BA7084FC1BB6}" presName="Child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F63620ED-F5F5-445C-9C79-6345F9F7A1CD}" type="pres">
      <dgm:prSet presAssocID="{BF0257D4-A7FA-4777-825F-2D890DE2A5A9}" presName="sibTrans" presStyleCnt="0"/>
      <dgm:spPr/>
    </dgm:pt>
    <dgm:pt modelId="{9404C8CD-5038-4FCF-9AFE-F33F44351FAC}" type="pres">
      <dgm:prSet presAssocID="{125DDE4D-B742-4EE6-8364-77FBF64AA742}" presName="composite" presStyleCnt="0"/>
      <dgm:spPr/>
    </dgm:pt>
    <dgm:pt modelId="{C10C4AF0-045A-4B99-9D97-5D43D0103094}" type="pres">
      <dgm:prSet presAssocID="{125DDE4D-B742-4EE6-8364-77FBF64AA742}" presName="FirstChild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2C80DD03-B901-4D3E-9BA5-9B07C41FA02A}" type="pres">
      <dgm:prSet presAssocID="{125DDE4D-B742-4EE6-8364-77FBF64AA74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2E34501C-0FD2-4DF3-9FCD-5D61656071A4}" type="pres">
      <dgm:prSet presAssocID="{125DDE4D-B742-4EE6-8364-77FBF64AA742}" presName="Accent" presStyleLbl="parChTrans1D1" presStyleIdx="2" presStyleCnt="4"/>
      <dgm:spPr/>
    </dgm:pt>
    <dgm:pt modelId="{DC38F84F-DE1F-49DA-9E5E-2F792738A1FC}" type="pres">
      <dgm:prSet presAssocID="{125DDE4D-B742-4EE6-8364-77FBF64AA742}" presName="Child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66A2BE90-7EAE-4B8F-A8AD-61794A83A3D5}" type="pres">
      <dgm:prSet presAssocID="{9AF9CE3E-FE92-496E-AC8B-32AF719BD884}" presName="sibTrans" presStyleCnt="0"/>
      <dgm:spPr/>
    </dgm:pt>
    <dgm:pt modelId="{92362A6C-976F-4AD9-8ED4-6AE5BD75B18D}" type="pres">
      <dgm:prSet presAssocID="{7537CD21-6276-486D-8F27-C7E7738A0599}" presName="composite" presStyleCnt="0"/>
      <dgm:spPr/>
    </dgm:pt>
    <dgm:pt modelId="{987117F2-6858-4F73-9591-89A63F2486BF}" type="pres">
      <dgm:prSet presAssocID="{7537CD21-6276-486D-8F27-C7E7738A0599}" presName="FirstChild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AAA0CC10-DFCC-42E3-8A8B-96F6BA29D961}" type="pres">
      <dgm:prSet presAssocID="{7537CD21-6276-486D-8F27-C7E7738A0599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80AF613-AEA7-4C3B-87A5-A08F03C8E93C}" type="pres">
      <dgm:prSet presAssocID="{7537CD21-6276-486D-8F27-C7E7738A0599}" presName="Accent" presStyleLbl="parChTrans1D1" presStyleIdx="3" presStyleCnt="4"/>
      <dgm:spPr/>
    </dgm:pt>
  </dgm:ptLst>
  <dgm:cxnLst>
    <dgm:cxn modelId="{94425C00-A7CB-465D-A62B-6A664FDDFDC9}" srcId="{A6354A6D-2732-4C1D-98A7-AAF03C8D89CE}" destId="{7537CD21-6276-486D-8F27-C7E7738A0599}" srcOrd="3" destOrd="0" parTransId="{4E6F8366-A00C-4704-B1F1-4D581352E5D9}" sibTransId="{C8004B1D-66F2-4B61-8330-60ED17D66D01}"/>
    <dgm:cxn modelId="{742E0E1A-0187-4843-9CFD-4E1D9942866D}" type="presOf" srcId="{7537CD21-6276-486D-8F27-C7E7738A0599}" destId="{AAA0CC10-DFCC-42E3-8A8B-96F6BA29D961}" srcOrd="0" destOrd="0" presId="urn:microsoft.com/office/officeart/2011/layout/TabList"/>
    <dgm:cxn modelId="{BE0D4F33-0636-4A75-97A7-DC551DD208E5}" type="presOf" srcId="{125DDE4D-B742-4EE6-8364-77FBF64AA742}" destId="{2C80DD03-B901-4D3E-9BA5-9B07C41FA02A}" srcOrd="0" destOrd="0" presId="urn:microsoft.com/office/officeart/2011/layout/TabList"/>
    <dgm:cxn modelId="{04DD7263-F8CA-4354-AC3C-E1BF85C12431}" srcId="{125DDE4D-B742-4EE6-8364-77FBF64AA742}" destId="{49955F0C-2C77-4360-A556-6475E51DC5CD}" srcOrd="0" destOrd="0" parTransId="{B0A4F53D-3B9C-40DF-863F-CC85E47001CE}" sibTransId="{0C384F25-A3A1-4556-8E8B-FF4AF3E0D063}"/>
    <dgm:cxn modelId="{7225336F-06F2-4ABC-9BD6-024B30F8C500}" type="presOf" srcId="{68842A0D-1126-491E-93E5-BA7084FC1BB6}" destId="{05D68DA7-06B5-4403-A379-50C131D9648B}" srcOrd="0" destOrd="0" presId="urn:microsoft.com/office/officeart/2011/layout/TabList"/>
    <dgm:cxn modelId="{FBEE2A73-3CCB-44D4-9A8B-E38DF89AD7DC}" srcId="{39435516-3B4D-49A2-8A1E-605C254FF028}" destId="{05D4EE9B-7293-4349-A6D3-8801BF55806A}" srcOrd="1" destOrd="0" parTransId="{8500901B-E09F-42A5-8A1B-0C4747A2EA1A}" sibTransId="{9915F364-2D60-4DE8-9ED0-B57A62B37ACE}"/>
    <dgm:cxn modelId="{C2DF9689-2D6E-49F9-B0FC-0531A1B77CAD}" srcId="{A6354A6D-2732-4C1D-98A7-AAF03C8D89CE}" destId="{39435516-3B4D-49A2-8A1E-605C254FF028}" srcOrd="0" destOrd="0" parTransId="{53E69E88-0EF7-4238-8F2E-4CC055F75832}" sibTransId="{5E7D6CE7-E399-4767-A658-226E8FEFE34C}"/>
    <dgm:cxn modelId="{B67BC38B-8F7F-4662-9BDF-1A0C6C1318EF}" srcId="{68842A0D-1126-491E-93E5-BA7084FC1BB6}" destId="{2DE0C018-C68A-4B61-B0AF-5B612384DBBC}" srcOrd="0" destOrd="0" parTransId="{D1D69AD7-5474-4C54-9180-AB18951F617E}" sibTransId="{54D86278-FC86-4CC4-9057-09097EE7F6F2}"/>
    <dgm:cxn modelId="{09C7CF99-D802-4D46-BCC2-52C0C656B82E}" type="presOf" srcId="{B3AAD6F8-A37F-4D80-A6F3-C9B0672635C0}" destId="{B5BD7F55-B049-4532-9183-DE4264E7A795}" srcOrd="0" destOrd="0" presId="urn:microsoft.com/office/officeart/2011/layout/TabList"/>
    <dgm:cxn modelId="{37513C9C-091A-463F-9E72-EE514E00A53A}" type="presOf" srcId="{FB9A95D4-8ABF-4FF2-8A23-F2AA75980E32}" destId="{F62232F5-BD94-4C14-B8A2-60667F38FFDE}" srcOrd="0" destOrd="0" presId="urn:microsoft.com/office/officeart/2011/layout/TabList"/>
    <dgm:cxn modelId="{3990369D-726F-47B3-ACCA-9C54E3D9777B}" srcId="{39435516-3B4D-49A2-8A1E-605C254FF028}" destId="{B3AAD6F8-A37F-4D80-A6F3-C9B0672635C0}" srcOrd="0" destOrd="0" parTransId="{AE5AD132-4582-42C4-BD17-72BB24143130}" sibTransId="{35CE2472-EACC-4481-8FF0-3ADF24828082}"/>
    <dgm:cxn modelId="{66DE7EA9-7F01-4986-980F-D3A592988DE2}" srcId="{7537CD21-6276-486D-8F27-C7E7738A0599}" destId="{163252FD-7D56-4595-81B8-D47062B92807}" srcOrd="0" destOrd="0" parTransId="{6406C089-568E-4023-ACCD-5C8E424C2E57}" sibTransId="{792DA184-00BA-43A4-B3F3-5EEB42294434}"/>
    <dgm:cxn modelId="{8ACC94B0-6106-4E58-B3CC-F326ABB40559}" type="presOf" srcId="{A6354A6D-2732-4C1D-98A7-AAF03C8D89CE}" destId="{9B2FA929-4427-4E6D-AB39-346416F32E66}" srcOrd="0" destOrd="0" presId="urn:microsoft.com/office/officeart/2011/layout/TabList"/>
    <dgm:cxn modelId="{437016BF-C610-400D-97BB-0F010124447D}" type="presOf" srcId="{DFAEC59B-27BD-4961-B4FD-5CE5C1A6391E}" destId="{DC38F84F-DE1F-49DA-9E5E-2F792738A1FC}" srcOrd="0" destOrd="0" presId="urn:microsoft.com/office/officeart/2011/layout/TabList"/>
    <dgm:cxn modelId="{43E1C8C8-6434-43BF-A65C-37248181C222}" type="presOf" srcId="{39435516-3B4D-49A2-8A1E-605C254FF028}" destId="{C80FE39E-E106-453A-8EBF-3A56087CB138}" srcOrd="0" destOrd="0" presId="urn:microsoft.com/office/officeart/2011/layout/TabList"/>
    <dgm:cxn modelId="{DB927BD6-5C66-48C0-97D1-E3399FA2D324}" type="presOf" srcId="{163252FD-7D56-4595-81B8-D47062B92807}" destId="{987117F2-6858-4F73-9591-89A63F2486BF}" srcOrd="0" destOrd="0" presId="urn:microsoft.com/office/officeart/2011/layout/TabList"/>
    <dgm:cxn modelId="{D1A589DB-ADB0-4FA0-9769-73BA5BF9A198}" type="presOf" srcId="{2DE0C018-C68A-4B61-B0AF-5B612384DBBC}" destId="{74D975AA-BE61-4F2A-9736-7ABE8D60D824}" srcOrd="0" destOrd="0" presId="urn:microsoft.com/office/officeart/2011/layout/TabList"/>
    <dgm:cxn modelId="{0418D9E1-2A06-4D15-A984-BBABC1B8860B}" srcId="{68842A0D-1126-491E-93E5-BA7084FC1BB6}" destId="{FB9A95D4-8ABF-4FF2-8A23-F2AA75980E32}" srcOrd="1" destOrd="0" parTransId="{B90B42C3-F27B-4896-99CC-F712831F0A66}" sibTransId="{68029C5B-C672-465F-B640-2DBA35FDC9A3}"/>
    <dgm:cxn modelId="{3BAFB6E5-585B-44D7-9723-8039811C7E43}" srcId="{A6354A6D-2732-4C1D-98A7-AAF03C8D89CE}" destId="{125DDE4D-B742-4EE6-8364-77FBF64AA742}" srcOrd="2" destOrd="0" parTransId="{B2291ABC-7AC5-4B31-B64F-B44B02640981}" sibTransId="{9AF9CE3E-FE92-496E-AC8B-32AF719BD884}"/>
    <dgm:cxn modelId="{041F38E6-3E6B-4A89-9547-B9485DC89251}" srcId="{A6354A6D-2732-4C1D-98A7-AAF03C8D89CE}" destId="{68842A0D-1126-491E-93E5-BA7084FC1BB6}" srcOrd="1" destOrd="0" parTransId="{18FE2603-B949-451D-9CF0-38D804178868}" sibTransId="{BF0257D4-A7FA-4777-825F-2D890DE2A5A9}"/>
    <dgm:cxn modelId="{FBC4BAEC-4832-43BC-9933-256E546628D4}" srcId="{125DDE4D-B742-4EE6-8364-77FBF64AA742}" destId="{DFAEC59B-27BD-4961-B4FD-5CE5C1A6391E}" srcOrd="1" destOrd="0" parTransId="{3814BE28-916B-472F-9202-B1ACDAC18520}" sibTransId="{0541E7D2-1CE3-4D8C-B11E-264D83829615}"/>
    <dgm:cxn modelId="{A0087DF4-48F8-4CF8-95F5-9132C2110A40}" type="presOf" srcId="{05D4EE9B-7293-4349-A6D3-8801BF55806A}" destId="{858AAC33-6C71-45BB-86B6-62B089088761}" srcOrd="0" destOrd="0" presId="urn:microsoft.com/office/officeart/2011/layout/TabList"/>
    <dgm:cxn modelId="{FFF721FA-1FF3-4DB3-888A-DC9BBC21ADC8}" type="presOf" srcId="{49955F0C-2C77-4360-A556-6475E51DC5CD}" destId="{C10C4AF0-045A-4B99-9D97-5D43D0103094}" srcOrd="0" destOrd="0" presId="urn:microsoft.com/office/officeart/2011/layout/TabList"/>
    <dgm:cxn modelId="{1EC805A7-73B0-4498-A5B1-23231087B9B6}" type="presParOf" srcId="{9B2FA929-4427-4E6D-AB39-346416F32E66}" destId="{3E3E481F-1C2F-4718-9A3F-4FA641112BD9}" srcOrd="0" destOrd="0" presId="urn:microsoft.com/office/officeart/2011/layout/TabList"/>
    <dgm:cxn modelId="{F88BA8C9-5678-4171-89CE-0C66C19AAA6E}" type="presParOf" srcId="{3E3E481F-1C2F-4718-9A3F-4FA641112BD9}" destId="{B5BD7F55-B049-4532-9183-DE4264E7A795}" srcOrd="0" destOrd="0" presId="urn:microsoft.com/office/officeart/2011/layout/TabList"/>
    <dgm:cxn modelId="{62FE2E16-B015-4AB0-8496-A8F59994E80F}" type="presParOf" srcId="{3E3E481F-1C2F-4718-9A3F-4FA641112BD9}" destId="{C80FE39E-E106-453A-8EBF-3A56087CB138}" srcOrd="1" destOrd="0" presId="urn:microsoft.com/office/officeart/2011/layout/TabList"/>
    <dgm:cxn modelId="{3F0FC94D-5A59-42B2-BEFD-752A452F0D39}" type="presParOf" srcId="{3E3E481F-1C2F-4718-9A3F-4FA641112BD9}" destId="{CBF92C56-F2C3-450C-A5AB-5809796C7C54}" srcOrd="2" destOrd="0" presId="urn:microsoft.com/office/officeart/2011/layout/TabList"/>
    <dgm:cxn modelId="{EA2E1584-FAEE-4CC2-9BDC-512D575C64B4}" type="presParOf" srcId="{9B2FA929-4427-4E6D-AB39-346416F32E66}" destId="{858AAC33-6C71-45BB-86B6-62B089088761}" srcOrd="1" destOrd="0" presId="urn:microsoft.com/office/officeart/2011/layout/TabList"/>
    <dgm:cxn modelId="{CE9750AA-18BC-4FAC-8394-578D4EF78213}" type="presParOf" srcId="{9B2FA929-4427-4E6D-AB39-346416F32E66}" destId="{D01118F3-FF4C-4043-AF6D-E1C296D21A65}" srcOrd="2" destOrd="0" presId="urn:microsoft.com/office/officeart/2011/layout/TabList"/>
    <dgm:cxn modelId="{6A75BDA1-0377-445B-9178-5CABD1EBBC5C}" type="presParOf" srcId="{9B2FA929-4427-4E6D-AB39-346416F32E66}" destId="{1290CBFD-BC8C-4897-80CB-4FCD8FD46578}" srcOrd="3" destOrd="0" presId="urn:microsoft.com/office/officeart/2011/layout/TabList"/>
    <dgm:cxn modelId="{19DEB502-5692-44F7-B12C-6EF3A1C2F4D0}" type="presParOf" srcId="{1290CBFD-BC8C-4897-80CB-4FCD8FD46578}" destId="{74D975AA-BE61-4F2A-9736-7ABE8D60D824}" srcOrd="0" destOrd="0" presId="urn:microsoft.com/office/officeart/2011/layout/TabList"/>
    <dgm:cxn modelId="{80CD2571-7CEE-4A03-963C-C30435C3E780}" type="presParOf" srcId="{1290CBFD-BC8C-4897-80CB-4FCD8FD46578}" destId="{05D68DA7-06B5-4403-A379-50C131D9648B}" srcOrd="1" destOrd="0" presId="urn:microsoft.com/office/officeart/2011/layout/TabList"/>
    <dgm:cxn modelId="{B92074C5-61EB-4B08-9AAE-28F952F2AA6A}" type="presParOf" srcId="{1290CBFD-BC8C-4897-80CB-4FCD8FD46578}" destId="{1461B473-B2F0-429F-8A40-9A21E3BD6369}" srcOrd="2" destOrd="0" presId="urn:microsoft.com/office/officeart/2011/layout/TabList"/>
    <dgm:cxn modelId="{336861A6-C4D0-4DAE-A725-FC31FD743048}" type="presParOf" srcId="{9B2FA929-4427-4E6D-AB39-346416F32E66}" destId="{F62232F5-BD94-4C14-B8A2-60667F38FFDE}" srcOrd="4" destOrd="0" presId="urn:microsoft.com/office/officeart/2011/layout/TabList"/>
    <dgm:cxn modelId="{25E6850C-9CFD-4977-8B03-959B6251CF79}" type="presParOf" srcId="{9B2FA929-4427-4E6D-AB39-346416F32E66}" destId="{F63620ED-F5F5-445C-9C79-6345F9F7A1CD}" srcOrd="5" destOrd="0" presId="urn:microsoft.com/office/officeart/2011/layout/TabList"/>
    <dgm:cxn modelId="{EF70CD36-97C0-4765-98E4-09BB5687D7BF}" type="presParOf" srcId="{9B2FA929-4427-4E6D-AB39-346416F32E66}" destId="{9404C8CD-5038-4FCF-9AFE-F33F44351FAC}" srcOrd="6" destOrd="0" presId="urn:microsoft.com/office/officeart/2011/layout/TabList"/>
    <dgm:cxn modelId="{3D526DAF-50BE-478B-A298-6B9347E2FC8C}" type="presParOf" srcId="{9404C8CD-5038-4FCF-9AFE-F33F44351FAC}" destId="{C10C4AF0-045A-4B99-9D97-5D43D0103094}" srcOrd="0" destOrd="0" presId="urn:microsoft.com/office/officeart/2011/layout/TabList"/>
    <dgm:cxn modelId="{19E00778-D01E-44A9-BE12-D3B1B58C7055}" type="presParOf" srcId="{9404C8CD-5038-4FCF-9AFE-F33F44351FAC}" destId="{2C80DD03-B901-4D3E-9BA5-9B07C41FA02A}" srcOrd="1" destOrd="0" presId="urn:microsoft.com/office/officeart/2011/layout/TabList"/>
    <dgm:cxn modelId="{C4483576-CB60-4CA0-B14B-7974041B974A}" type="presParOf" srcId="{9404C8CD-5038-4FCF-9AFE-F33F44351FAC}" destId="{2E34501C-0FD2-4DF3-9FCD-5D61656071A4}" srcOrd="2" destOrd="0" presId="urn:microsoft.com/office/officeart/2011/layout/TabList"/>
    <dgm:cxn modelId="{C9CF5DE9-D2EF-4632-9141-5A4432FD9D81}" type="presParOf" srcId="{9B2FA929-4427-4E6D-AB39-346416F32E66}" destId="{DC38F84F-DE1F-49DA-9E5E-2F792738A1FC}" srcOrd="7" destOrd="0" presId="urn:microsoft.com/office/officeart/2011/layout/TabList"/>
    <dgm:cxn modelId="{86D479B5-CBA7-486A-92A3-6182E07E4D3A}" type="presParOf" srcId="{9B2FA929-4427-4E6D-AB39-346416F32E66}" destId="{66A2BE90-7EAE-4B8F-A8AD-61794A83A3D5}" srcOrd="8" destOrd="0" presId="urn:microsoft.com/office/officeart/2011/layout/TabList"/>
    <dgm:cxn modelId="{E575F582-5A19-4F7C-A8E0-20CC0F775047}" type="presParOf" srcId="{9B2FA929-4427-4E6D-AB39-346416F32E66}" destId="{92362A6C-976F-4AD9-8ED4-6AE5BD75B18D}" srcOrd="9" destOrd="0" presId="urn:microsoft.com/office/officeart/2011/layout/TabList"/>
    <dgm:cxn modelId="{7D9EB2CC-87F6-4C73-A22D-AEDF0D2DF148}" type="presParOf" srcId="{92362A6C-976F-4AD9-8ED4-6AE5BD75B18D}" destId="{987117F2-6858-4F73-9591-89A63F2486BF}" srcOrd="0" destOrd="0" presId="urn:microsoft.com/office/officeart/2011/layout/TabList"/>
    <dgm:cxn modelId="{071C1934-97F4-4392-8775-09809C30E0CD}" type="presParOf" srcId="{92362A6C-976F-4AD9-8ED4-6AE5BD75B18D}" destId="{AAA0CC10-DFCC-42E3-8A8B-96F6BA29D961}" srcOrd="1" destOrd="0" presId="urn:microsoft.com/office/officeart/2011/layout/TabList"/>
    <dgm:cxn modelId="{90FD2CAF-BB12-4848-8614-B98606B16560}" type="presParOf" srcId="{92362A6C-976F-4AD9-8ED4-6AE5BD75B18D}" destId="{F80AF613-AEA7-4C3B-87A5-A08F03C8E93C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467CAD-F9E1-4773-BA17-2D601FDE771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862CA8-93B7-4E6D-A9CA-27D9F42FC92A}">
      <dgm:prSet phldrT="[Text]"/>
      <dgm:spPr>
        <a:solidFill>
          <a:schemeClr val="bg2">
            <a:lumMod val="75000"/>
          </a:schemeClr>
        </a:solidFill>
        <a:ln>
          <a:solidFill>
            <a:schemeClr val="bg2">
              <a:lumMod val="10000"/>
            </a:schemeClr>
          </a:solidFill>
        </a:ln>
      </dgm:spPr>
      <dgm:t>
        <a:bodyPr/>
        <a:lstStyle/>
        <a:p>
          <a:r>
            <a:rPr lang="en-US" dirty="0"/>
            <a:t>Plan</a:t>
          </a:r>
          <a:endParaRPr lang="en-CA" dirty="0"/>
        </a:p>
      </dgm:t>
    </dgm:pt>
    <dgm:pt modelId="{901C07BC-9F5A-4C5C-BC9A-1B37DC15715F}" type="parTrans" cxnId="{47D00147-243D-4987-BD0C-FD226ABE7867}">
      <dgm:prSet/>
      <dgm:spPr/>
      <dgm:t>
        <a:bodyPr/>
        <a:lstStyle/>
        <a:p>
          <a:endParaRPr lang="en-CA"/>
        </a:p>
      </dgm:t>
    </dgm:pt>
    <dgm:pt modelId="{362BD1C0-A8EC-4214-876A-48EEF83A87D8}" type="sibTrans" cxnId="{47D00147-243D-4987-BD0C-FD226ABE7867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CA"/>
        </a:p>
      </dgm:t>
    </dgm:pt>
    <dgm:pt modelId="{EF042933-5E91-4FD6-9FB9-1B906E28E659}">
      <dgm:prSet phldrT="[Text]"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dirty="0"/>
            <a:t>Do</a:t>
          </a:r>
          <a:endParaRPr lang="en-CA" dirty="0"/>
        </a:p>
      </dgm:t>
    </dgm:pt>
    <dgm:pt modelId="{53F72E8D-2445-4B03-B83D-1DDCA77FFE1F}" type="parTrans" cxnId="{1D35FA31-FA4D-498C-806E-E4F3C7F8BEC0}">
      <dgm:prSet/>
      <dgm:spPr/>
      <dgm:t>
        <a:bodyPr/>
        <a:lstStyle/>
        <a:p>
          <a:endParaRPr lang="en-CA"/>
        </a:p>
      </dgm:t>
    </dgm:pt>
    <dgm:pt modelId="{38921DFB-7A0F-485D-90C2-AC729A1ABABC}" type="sibTrans" cxnId="{1D35FA31-FA4D-498C-806E-E4F3C7F8BEC0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CA"/>
        </a:p>
      </dgm:t>
    </dgm:pt>
    <dgm:pt modelId="{1EEC4E47-CCD5-4EA8-9945-F6FE94FA4C9B}">
      <dgm:prSet phldrT="[Text]"/>
      <dgm:spPr>
        <a:solidFill>
          <a:schemeClr val="accent4">
            <a:lumMod val="60000"/>
            <a:lumOff val="4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/>
            <a:t>Check</a:t>
          </a:r>
          <a:endParaRPr lang="en-CA" dirty="0"/>
        </a:p>
      </dgm:t>
    </dgm:pt>
    <dgm:pt modelId="{F4656099-3AA6-4DCC-BA2E-0ACF02E5CA6B}" type="parTrans" cxnId="{2A3FE0A1-6905-4380-9410-C82AEB5228DD}">
      <dgm:prSet/>
      <dgm:spPr/>
      <dgm:t>
        <a:bodyPr/>
        <a:lstStyle/>
        <a:p>
          <a:endParaRPr lang="en-CA"/>
        </a:p>
      </dgm:t>
    </dgm:pt>
    <dgm:pt modelId="{36981769-AD2D-4757-9C94-E620FDFA8DB7}" type="sibTrans" cxnId="{2A3FE0A1-6905-4380-9410-C82AEB5228D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CA"/>
        </a:p>
      </dgm:t>
    </dgm:pt>
    <dgm:pt modelId="{42821D46-2B39-46A4-9DB3-F7677F67D142}">
      <dgm:prSet phldrT="[Text]"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dirty="0"/>
            <a:t>Act</a:t>
          </a:r>
          <a:endParaRPr lang="en-CA" dirty="0"/>
        </a:p>
      </dgm:t>
    </dgm:pt>
    <dgm:pt modelId="{143AFBFD-CF8F-424F-B21B-45CA1353532E}" type="parTrans" cxnId="{310E6661-601B-4665-B02B-FFEEB2598FFC}">
      <dgm:prSet/>
      <dgm:spPr/>
      <dgm:t>
        <a:bodyPr/>
        <a:lstStyle/>
        <a:p>
          <a:endParaRPr lang="en-CA"/>
        </a:p>
      </dgm:t>
    </dgm:pt>
    <dgm:pt modelId="{CC28CB5B-F3DD-4393-9402-EA27A7C2A04A}" type="sibTrans" cxnId="{310E6661-601B-4665-B02B-FFEEB2598FF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CA" sz="1800"/>
        </a:p>
      </dgm:t>
    </dgm:pt>
    <dgm:pt modelId="{D58878D9-0ECB-48EF-842D-A1DC28ABF368}" type="pres">
      <dgm:prSet presAssocID="{7E467CAD-F9E1-4773-BA17-2D601FDE771E}" presName="cycle" presStyleCnt="0">
        <dgm:presLayoutVars>
          <dgm:dir/>
          <dgm:resizeHandles val="exact"/>
        </dgm:presLayoutVars>
      </dgm:prSet>
      <dgm:spPr/>
    </dgm:pt>
    <dgm:pt modelId="{F987C173-3A91-4EE3-8C21-D40197D00E82}" type="pres">
      <dgm:prSet presAssocID="{9D862CA8-93B7-4E6D-A9CA-27D9F42FC92A}" presName="node" presStyleLbl="node1" presStyleIdx="0" presStyleCnt="4">
        <dgm:presLayoutVars>
          <dgm:bulletEnabled val="1"/>
        </dgm:presLayoutVars>
      </dgm:prSet>
      <dgm:spPr/>
    </dgm:pt>
    <dgm:pt modelId="{C6EBA7CE-C89B-4380-9127-0107738C4F05}" type="pres">
      <dgm:prSet presAssocID="{9D862CA8-93B7-4E6D-A9CA-27D9F42FC92A}" presName="spNode" presStyleCnt="0"/>
      <dgm:spPr/>
    </dgm:pt>
    <dgm:pt modelId="{7EDA96EA-5B84-4F04-8075-A656CD013F12}" type="pres">
      <dgm:prSet presAssocID="{362BD1C0-A8EC-4214-876A-48EEF83A87D8}" presName="sibTrans" presStyleLbl="sibTrans1D1" presStyleIdx="0" presStyleCnt="4"/>
      <dgm:spPr/>
    </dgm:pt>
    <dgm:pt modelId="{5404050E-795B-4BBB-8F97-B750E5A4D9DF}" type="pres">
      <dgm:prSet presAssocID="{EF042933-5E91-4FD6-9FB9-1B906E28E659}" presName="node" presStyleLbl="node1" presStyleIdx="1" presStyleCnt="4">
        <dgm:presLayoutVars>
          <dgm:bulletEnabled val="1"/>
        </dgm:presLayoutVars>
      </dgm:prSet>
      <dgm:spPr/>
    </dgm:pt>
    <dgm:pt modelId="{BEF1133D-ED7D-42BC-801E-AE8590DA9E16}" type="pres">
      <dgm:prSet presAssocID="{EF042933-5E91-4FD6-9FB9-1B906E28E659}" presName="spNode" presStyleCnt="0"/>
      <dgm:spPr/>
    </dgm:pt>
    <dgm:pt modelId="{00138776-5380-43AD-83ED-CD081F0E4593}" type="pres">
      <dgm:prSet presAssocID="{38921DFB-7A0F-485D-90C2-AC729A1ABABC}" presName="sibTrans" presStyleLbl="sibTrans1D1" presStyleIdx="1" presStyleCnt="4"/>
      <dgm:spPr/>
    </dgm:pt>
    <dgm:pt modelId="{2C444859-E0B9-492B-A8C9-0CAE89B6A96A}" type="pres">
      <dgm:prSet presAssocID="{1EEC4E47-CCD5-4EA8-9945-F6FE94FA4C9B}" presName="node" presStyleLbl="node1" presStyleIdx="2" presStyleCnt="4">
        <dgm:presLayoutVars>
          <dgm:bulletEnabled val="1"/>
        </dgm:presLayoutVars>
      </dgm:prSet>
      <dgm:spPr/>
    </dgm:pt>
    <dgm:pt modelId="{AEC8EE96-AEED-4918-9815-A5BB28EF4CC9}" type="pres">
      <dgm:prSet presAssocID="{1EEC4E47-CCD5-4EA8-9945-F6FE94FA4C9B}" presName="spNode" presStyleCnt="0"/>
      <dgm:spPr/>
    </dgm:pt>
    <dgm:pt modelId="{A311FD4C-1457-477B-82A0-22579DDFF910}" type="pres">
      <dgm:prSet presAssocID="{36981769-AD2D-4757-9C94-E620FDFA8DB7}" presName="sibTrans" presStyleLbl="sibTrans1D1" presStyleIdx="2" presStyleCnt="4"/>
      <dgm:spPr/>
    </dgm:pt>
    <dgm:pt modelId="{FFFFCC95-887C-4D97-9697-737D651309A9}" type="pres">
      <dgm:prSet presAssocID="{42821D46-2B39-46A4-9DB3-F7677F67D142}" presName="node" presStyleLbl="node1" presStyleIdx="3" presStyleCnt="4">
        <dgm:presLayoutVars>
          <dgm:bulletEnabled val="1"/>
        </dgm:presLayoutVars>
      </dgm:prSet>
      <dgm:spPr/>
    </dgm:pt>
    <dgm:pt modelId="{ACE9943F-A5B7-4891-8E8D-908FD32DA1B7}" type="pres">
      <dgm:prSet presAssocID="{42821D46-2B39-46A4-9DB3-F7677F67D142}" presName="spNode" presStyleCnt="0"/>
      <dgm:spPr/>
    </dgm:pt>
    <dgm:pt modelId="{231202FB-8E4B-4044-BA57-B5685D4C64F5}" type="pres">
      <dgm:prSet presAssocID="{CC28CB5B-F3DD-4393-9402-EA27A7C2A04A}" presName="sibTrans" presStyleLbl="sibTrans1D1" presStyleIdx="3" presStyleCnt="4"/>
      <dgm:spPr/>
    </dgm:pt>
  </dgm:ptLst>
  <dgm:cxnLst>
    <dgm:cxn modelId="{82824F0C-3A1B-445E-8976-C8FDF5A8D041}" type="presOf" srcId="{36981769-AD2D-4757-9C94-E620FDFA8DB7}" destId="{A311FD4C-1457-477B-82A0-22579DDFF910}" srcOrd="0" destOrd="0" presId="urn:microsoft.com/office/officeart/2005/8/layout/cycle5"/>
    <dgm:cxn modelId="{9759170E-9479-4B63-BE2C-B120351B7F3E}" type="presOf" srcId="{9D862CA8-93B7-4E6D-A9CA-27D9F42FC92A}" destId="{F987C173-3A91-4EE3-8C21-D40197D00E82}" srcOrd="0" destOrd="0" presId="urn:microsoft.com/office/officeart/2005/8/layout/cycle5"/>
    <dgm:cxn modelId="{1D35FA31-FA4D-498C-806E-E4F3C7F8BEC0}" srcId="{7E467CAD-F9E1-4773-BA17-2D601FDE771E}" destId="{EF042933-5E91-4FD6-9FB9-1B906E28E659}" srcOrd="1" destOrd="0" parTransId="{53F72E8D-2445-4B03-B83D-1DDCA77FFE1F}" sibTransId="{38921DFB-7A0F-485D-90C2-AC729A1ABABC}"/>
    <dgm:cxn modelId="{310E6661-601B-4665-B02B-FFEEB2598FFC}" srcId="{7E467CAD-F9E1-4773-BA17-2D601FDE771E}" destId="{42821D46-2B39-46A4-9DB3-F7677F67D142}" srcOrd="3" destOrd="0" parTransId="{143AFBFD-CF8F-424F-B21B-45CA1353532E}" sibTransId="{CC28CB5B-F3DD-4393-9402-EA27A7C2A04A}"/>
    <dgm:cxn modelId="{817DC242-30D5-4C2C-8FF9-5DEF33A68840}" type="presOf" srcId="{1EEC4E47-CCD5-4EA8-9945-F6FE94FA4C9B}" destId="{2C444859-E0B9-492B-A8C9-0CAE89B6A96A}" srcOrd="0" destOrd="0" presId="urn:microsoft.com/office/officeart/2005/8/layout/cycle5"/>
    <dgm:cxn modelId="{47D00147-243D-4987-BD0C-FD226ABE7867}" srcId="{7E467CAD-F9E1-4773-BA17-2D601FDE771E}" destId="{9D862CA8-93B7-4E6D-A9CA-27D9F42FC92A}" srcOrd="0" destOrd="0" parTransId="{901C07BC-9F5A-4C5C-BC9A-1B37DC15715F}" sibTransId="{362BD1C0-A8EC-4214-876A-48EEF83A87D8}"/>
    <dgm:cxn modelId="{BBF02F4E-5236-489D-B46F-200DD15D1155}" type="presOf" srcId="{7E467CAD-F9E1-4773-BA17-2D601FDE771E}" destId="{D58878D9-0ECB-48EF-842D-A1DC28ABF368}" srcOrd="0" destOrd="0" presId="urn:microsoft.com/office/officeart/2005/8/layout/cycle5"/>
    <dgm:cxn modelId="{213E3456-26EF-4C37-9336-8E5095AF18F3}" type="presOf" srcId="{EF042933-5E91-4FD6-9FB9-1B906E28E659}" destId="{5404050E-795B-4BBB-8F97-B750E5A4D9DF}" srcOrd="0" destOrd="0" presId="urn:microsoft.com/office/officeart/2005/8/layout/cycle5"/>
    <dgm:cxn modelId="{2A3FE0A1-6905-4380-9410-C82AEB5228DD}" srcId="{7E467CAD-F9E1-4773-BA17-2D601FDE771E}" destId="{1EEC4E47-CCD5-4EA8-9945-F6FE94FA4C9B}" srcOrd="2" destOrd="0" parTransId="{F4656099-3AA6-4DCC-BA2E-0ACF02E5CA6B}" sibTransId="{36981769-AD2D-4757-9C94-E620FDFA8DB7}"/>
    <dgm:cxn modelId="{66D93AC5-4D6B-4310-B594-09975B880A9F}" type="presOf" srcId="{362BD1C0-A8EC-4214-876A-48EEF83A87D8}" destId="{7EDA96EA-5B84-4F04-8075-A656CD013F12}" srcOrd="0" destOrd="0" presId="urn:microsoft.com/office/officeart/2005/8/layout/cycle5"/>
    <dgm:cxn modelId="{E3F20BD0-1CFD-4BB9-8CFA-CD59DE0B71B7}" type="presOf" srcId="{42821D46-2B39-46A4-9DB3-F7677F67D142}" destId="{FFFFCC95-887C-4D97-9697-737D651309A9}" srcOrd="0" destOrd="0" presId="urn:microsoft.com/office/officeart/2005/8/layout/cycle5"/>
    <dgm:cxn modelId="{06DBF2D8-B4B5-4B30-83CA-ECA950BA8301}" type="presOf" srcId="{38921DFB-7A0F-485D-90C2-AC729A1ABABC}" destId="{00138776-5380-43AD-83ED-CD081F0E4593}" srcOrd="0" destOrd="0" presId="urn:microsoft.com/office/officeart/2005/8/layout/cycle5"/>
    <dgm:cxn modelId="{55E2B1DD-36EE-4065-B6C2-D0EE4851EC68}" type="presOf" srcId="{CC28CB5B-F3DD-4393-9402-EA27A7C2A04A}" destId="{231202FB-8E4B-4044-BA57-B5685D4C64F5}" srcOrd="0" destOrd="0" presId="urn:microsoft.com/office/officeart/2005/8/layout/cycle5"/>
    <dgm:cxn modelId="{0D7DA5CC-D994-4DD0-AA62-231C7CA814C5}" type="presParOf" srcId="{D58878D9-0ECB-48EF-842D-A1DC28ABF368}" destId="{F987C173-3A91-4EE3-8C21-D40197D00E82}" srcOrd="0" destOrd="0" presId="urn:microsoft.com/office/officeart/2005/8/layout/cycle5"/>
    <dgm:cxn modelId="{FABCAACB-C66F-4B4C-B99F-CEF2CF2F8130}" type="presParOf" srcId="{D58878D9-0ECB-48EF-842D-A1DC28ABF368}" destId="{C6EBA7CE-C89B-4380-9127-0107738C4F05}" srcOrd="1" destOrd="0" presId="urn:microsoft.com/office/officeart/2005/8/layout/cycle5"/>
    <dgm:cxn modelId="{FBD2D9AD-DAAE-4951-AE41-51298611CFF4}" type="presParOf" srcId="{D58878D9-0ECB-48EF-842D-A1DC28ABF368}" destId="{7EDA96EA-5B84-4F04-8075-A656CD013F12}" srcOrd="2" destOrd="0" presId="urn:microsoft.com/office/officeart/2005/8/layout/cycle5"/>
    <dgm:cxn modelId="{498C5020-CEDF-461A-9B4D-3BC8BDE74085}" type="presParOf" srcId="{D58878D9-0ECB-48EF-842D-A1DC28ABF368}" destId="{5404050E-795B-4BBB-8F97-B750E5A4D9DF}" srcOrd="3" destOrd="0" presId="urn:microsoft.com/office/officeart/2005/8/layout/cycle5"/>
    <dgm:cxn modelId="{2C63854E-329D-4FED-A2A6-BC9D87916188}" type="presParOf" srcId="{D58878D9-0ECB-48EF-842D-A1DC28ABF368}" destId="{BEF1133D-ED7D-42BC-801E-AE8590DA9E16}" srcOrd="4" destOrd="0" presId="urn:microsoft.com/office/officeart/2005/8/layout/cycle5"/>
    <dgm:cxn modelId="{F6200F28-228D-4F56-AA59-E9A215E58325}" type="presParOf" srcId="{D58878D9-0ECB-48EF-842D-A1DC28ABF368}" destId="{00138776-5380-43AD-83ED-CD081F0E4593}" srcOrd="5" destOrd="0" presId="urn:microsoft.com/office/officeart/2005/8/layout/cycle5"/>
    <dgm:cxn modelId="{8A561F62-DD54-4EBD-BD34-3C5EBAD2B9C9}" type="presParOf" srcId="{D58878D9-0ECB-48EF-842D-A1DC28ABF368}" destId="{2C444859-E0B9-492B-A8C9-0CAE89B6A96A}" srcOrd="6" destOrd="0" presId="urn:microsoft.com/office/officeart/2005/8/layout/cycle5"/>
    <dgm:cxn modelId="{EE1AEC1D-83C1-40F9-8D3A-57582038A55E}" type="presParOf" srcId="{D58878D9-0ECB-48EF-842D-A1DC28ABF368}" destId="{AEC8EE96-AEED-4918-9815-A5BB28EF4CC9}" srcOrd="7" destOrd="0" presId="urn:microsoft.com/office/officeart/2005/8/layout/cycle5"/>
    <dgm:cxn modelId="{1A6FFFA2-4C81-4F54-AFD0-9525ACB39CA0}" type="presParOf" srcId="{D58878D9-0ECB-48EF-842D-A1DC28ABF368}" destId="{A311FD4C-1457-477B-82A0-22579DDFF910}" srcOrd="8" destOrd="0" presId="urn:microsoft.com/office/officeart/2005/8/layout/cycle5"/>
    <dgm:cxn modelId="{D111D2C6-F70F-4992-8806-3EF427ABD57C}" type="presParOf" srcId="{D58878D9-0ECB-48EF-842D-A1DC28ABF368}" destId="{FFFFCC95-887C-4D97-9697-737D651309A9}" srcOrd="9" destOrd="0" presId="urn:microsoft.com/office/officeart/2005/8/layout/cycle5"/>
    <dgm:cxn modelId="{74CE8A79-2936-48CC-B0B8-109C971DDDBB}" type="presParOf" srcId="{D58878D9-0ECB-48EF-842D-A1DC28ABF368}" destId="{ACE9943F-A5B7-4891-8E8D-908FD32DA1B7}" srcOrd="10" destOrd="0" presId="urn:microsoft.com/office/officeart/2005/8/layout/cycle5"/>
    <dgm:cxn modelId="{4F6CA9B5-2440-4D80-B765-291173CCC4BC}" type="presParOf" srcId="{D58878D9-0ECB-48EF-842D-A1DC28ABF368}" destId="{231202FB-8E4B-4044-BA57-B5685D4C64F5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AF613-AEA7-4C3B-87A5-A08F03C8E93C}">
      <dsp:nvSpPr>
        <dsp:cNvPr id="0" name=""/>
        <dsp:cNvSpPr/>
      </dsp:nvSpPr>
      <dsp:spPr>
        <a:xfrm>
          <a:off x="0" y="3427805"/>
          <a:ext cx="5486396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4501C-0FD2-4DF3-9FCD-5D61656071A4}">
      <dsp:nvSpPr>
        <dsp:cNvPr id="0" name=""/>
        <dsp:cNvSpPr/>
      </dsp:nvSpPr>
      <dsp:spPr>
        <a:xfrm>
          <a:off x="0" y="2398043"/>
          <a:ext cx="5486396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1B473-B2F0-429F-8A40-9A21E3BD6369}">
      <dsp:nvSpPr>
        <dsp:cNvPr id="0" name=""/>
        <dsp:cNvSpPr/>
      </dsp:nvSpPr>
      <dsp:spPr>
        <a:xfrm>
          <a:off x="0" y="1368281"/>
          <a:ext cx="5486396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92C56-F2C3-450C-A5AB-5809796C7C54}">
      <dsp:nvSpPr>
        <dsp:cNvPr id="0" name=""/>
        <dsp:cNvSpPr/>
      </dsp:nvSpPr>
      <dsp:spPr>
        <a:xfrm>
          <a:off x="0" y="338519"/>
          <a:ext cx="5486396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D7F55-B049-4532-9183-DE4264E7A795}">
      <dsp:nvSpPr>
        <dsp:cNvPr id="0" name=""/>
        <dsp:cNvSpPr/>
      </dsp:nvSpPr>
      <dsp:spPr>
        <a:xfrm>
          <a:off x="1426463" y="926"/>
          <a:ext cx="4059933" cy="337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ISO 9001 main clauses &amp; PDCA cycle</a:t>
          </a:r>
        </a:p>
      </dsp:txBody>
      <dsp:txXfrm>
        <a:off x="1426463" y="926"/>
        <a:ext cx="4059933" cy="337593"/>
      </dsp:txXfrm>
    </dsp:sp>
    <dsp:sp modelId="{C80FE39E-E106-453A-8EBF-3A56087CB138}">
      <dsp:nvSpPr>
        <dsp:cNvPr id="0" name=""/>
        <dsp:cNvSpPr/>
      </dsp:nvSpPr>
      <dsp:spPr>
        <a:xfrm>
          <a:off x="0" y="926"/>
          <a:ext cx="1426463" cy="3375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</a:t>
          </a:r>
          <a:endParaRPr lang="en-CA" sz="1800" kern="1200" dirty="0"/>
        </a:p>
      </dsp:txBody>
      <dsp:txXfrm>
        <a:off x="16483" y="17409"/>
        <a:ext cx="1393497" cy="321110"/>
      </dsp:txXfrm>
    </dsp:sp>
    <dsp:sp modelId="{858AAC33-6C71-45BB-86B6-62B089088761}">
      <dsp:nvSpPr>
        <dsp:cNvPr id="0" name=""/>
        <dsp:cNvSpPr/>
      </dsp:nvSpPr>
      <dsp:spPr>
        <a:xfrm>
          <a:off x="0" y="338519"/>
          <a:ext cx="5486396" cy="675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 dirty="0"/>
        </a:p>
      </dsp:txBody>
      <dsp:txXfrm>
        <a:off x="0" y="338519"/>
        <a:ext cx="5486396" cy="675288"/>
      </dsp:txXfrm>
    </dsp:sp>
    <dsp:sp modelId="{74D975AA-BE61-4F2A-9736-7ABE8D60D824}">
      <dsp:nvSpPr>
        <dsp:cNvPr id="0" name=""/>
        <dsp:cNvSpPr/>
      </dsp:nvSpPr>
      <dsp:spPr>
        <a:xfrm>
          <a:off x="1426463" y="1030688"/>
          <a:ext cx="4059933" cy="337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 dirty="0"/>
        </a:p>
      </dsp:txBody>
      <dsp:txXfrm>
        <a:off x="1426463" y="1030688"/>
        <a:ext cx="4059933" cy="337593"/>
      </dsp:txXfrm>
    </dsp:sp>
    <dsp:sp modelId="{05D68DA7-06B5-4403-A379-50C131D9648B}">
      <dsp:nvSpPr>
        <dsp:cNvPr id="0" name=""/>
        <dsp:cNvSpPr/>
      </dsp:nvSpPr>
      <dsp:spPr>
        <a:xfrm>
          <a:off x="0" y="1030688"/>
          <a:ext cx="1426463" cy="3375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</a:t>
          </a:r>
          <a:endParaRPr lang="en-CA" sz="1800" kern="1200" dirty="0"/>
        </a:p>
      </dsp:txBody>
      <dsp:txXfrm>
        <a:off x="16483" y="1047171"/>
        <a:ext cx="1393497" cy="321110"/>
      </dsp:txXfrm>
    </dsp:sp>
    <dsp:sp modelId="{F62232F5-BD94-4C14-B8A2-60667F38FFDE}">
      <dsp:nvSpPr>
        <dsp:cNvPr id="0" name=""/>
        <dsp:cNvSpPr/>
      </dsp:nvSpPr>
      <dsp:spPr>
        <a:xfrm>
          <a:off x="0" y="1368281"/>
          <a:ext cx="5486396" cy="675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 dirty="0"/>
        </a:p>
      </dsp:txBody>
      <dsp:txXfrm>
        <a:off x="0" y="1368281"/>
        <a:ext cx="5486396" cy="675288"/>
      </dsp:txXfrm>
    </dsp:sp>
    <dsp:sp modelId="{C10C4AF0-045A-4B99-9D97-5D43D0103094}">
      <dsp:nvSpPr>
        <dsp:cNvPr id="0" name=""/>
        <dsp:cNvSpPr/>
      </dsp:nvSpPr>
      <dsp:spPr>
        <a:xfrm>
          <a:off x="1426463" y="2060450"/>
          <a:ext cx="4059933" cy="337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Number of ISO 9001 certificates issued per year</a:t>
          </a:r>
        </a:p>
      </dsp:txBody>
      <dsp:txXfrm>
        <a:off x="1426463" y="2060450"/>
        <a:ext cx="4059933" cy="337593"/>
      </dsp:txXfrm>
    </dsp:sp>
    <dsp:sp modelId="{2C80DD03-B901-4D3E-9BA5-9B07C41FA02A}">
      <dsp:nvSpPr>
        <dsp:cNvPr id="0" name=""/>
        <dsp:cNvSpPr/>
      </dsp:nvSpPr>
      <dsp:spPr>
        <a:xfrm>
          <a:off x="0" y="2060450"/>
          <a:ext cx="1426463" cy="3375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</a:t>
          </a:r>
          <a:endParaRPr lang="en-CA" sz="1800" kern="1200" dirty="0"/>
        </a:p>
      </dsp:txBody>
      <dsp:txXfrm>
        <a:off x="16483" y="2076933"/>
        <a:ext cx="1393497" cy="321110"/>
      </dsp:txXfrm>
    </dsp:sp>
    <dsp:sp modelId="{DC38F84F-DE1F-49DA-9E5E-2F792738A1FC}">
      <dsp:nvSpPr>
        <dsp:cNvPr id="0" name=""/>
        <dsp:cNvSpPr/>
      </dsp:nvSpPr>
      <dsp:spPr>
        <a:xfrm>
          <a:off x="0" y="2398043"/>
          <a:ext cx="5486396" cy="675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 dirty="0"/>
        </a:p>
      </dsp:txBody>
      <dsp:txXfrm>
        <a:off x="0" y="2398043"/>
        <a:ext cx="5486396" cy="675288"/>
      </dsp:txXfrm>
    </dsp:sp>
    <dsp:sp modelId="{987117F2-6858-4F73-9591-89A63F2486BF}">
      <dsp:nvSpPr>
        <dsp:cNvPr id="0" name=""/>
        <dsp:cNvSpPr/>
      </dsp:nvSpPr>
      <dsp:spPr>
        <a:xfrm>
          <a:off x="1426463" y="3090212"/>
          <a:ext cx="4059933" cy="337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References</a:t>
          </a:r>
          <a:endParaRPr lang="en-CA" sz="1600" kern="1200" dirty="0"/>
        </a:p>
      </dsp:txBody>
      <dsp:txXfrm>
        <a:off x="1426463" y="3090212"/>
        <a:ext cx="4059933" cy="337593"/>
      </dsp:txXfrm>
    </dsp:sp>
    <dsp:sp modelId="{AAA0CC10-DFCC-42E3-8A8B-96F6BA29D961}">
      <dsp:nvSpPr>
        <dsp:cNvPr id="0" name=""/>
        <dsp:cNvSpPr/>
      </dsp:nvSpPr>
      <dsp:spPr>
        <a:xfrm>
          <a:off x="0" y="3090212"/>
          <a:ext cx="1426463" cy="3375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</a:t>
          </a:r>
          <a:endParaRPr lang="en-CA" sz="1800" kern="1200" dirty="0"/>
        </a:p>
      </dsp:txBody>
      <dsp:txXfrm>
        <a:off x="16483" y="3106695"/>
        <a:ext cx="1393497" cy="321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7C173-3A91-4EE3-8C21-D40197D00E82}">
      <dsp:nvSpPr>
        <dsp:cNvPr id="0" name=""/>
        <dsp:cNvSpPr/>
      </dsp:nvSpPr>
      <dsp:spPr>
        <a:xfrm>
          <a:off x="2432118" y="713"/>
          <a:ext cx="1505300" cy="978445"/>
        </a:xfrm>
        <a:prstGeom prst="roundRect">
          <a:avLst/>
        </a:prstGeom>
        <a:solidFill>
          <a:schemeClr val="bg2">
            <a:lumMod val="75000"/>
          </a:schemeClr>
        </a:solidFill>
        <a:ln w="15875" cap="rnd" cmpd="sng" algn="ctr">
          <a:solidFill>
            <a:schemeClr val="bg2">
              <a:lumMod val="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Plan</a:t>
          </a:r>
          <a:endParaRPr lang="en-CA" sz="3500" kern="1200" dirty="0"/>
        </a:p>
      </dsp:txBody>
      <dsp:txXfrm>
        <a:off x="2479882" y="48477"/>
        <a:ext cx="1409772" cy="882917"/>
      </dsp:txXfrm>
    </dsp:sp>
    <dsp:sp modelId="{7EDA96EA-5B84-4F04-8075-A656CD013F12}">
      <dsp:nvSpPr>
        <dsp:cNvPr id="0" name=""/>
        <dsp:cNvSpPr/>
      </dsp:nvSpPr>
      <dsp:spPr>
        <a:xfrm>
          <a:off x="1567909" y="489936"/>
          <a:ext cx="3233718" cy="3233718"/>
        </a:xfrm>
        <a:custGeom>
          <a:avLst/>
          <a:gdLst/>
          <a:ahLst/>
          <a:cxnLst/>
          <a:rect l="0" t="0" r="0" b="0"/>
          <a:pathLst>
            <a:path>
              <a:moveTo>
                <a:pt x="2577412" y="316255"/>
              </a:moveTo>
              <a:arcTo wR="1616859" hR="1616859" stAng="18386849" swAng="1634119"/>
            </a:path>
          </a:pathLst>
        </a:custGeom>
        <a:noFill/>
        <a:ln w="22225" cap="rnd" cmpd="sng" algn="ctr">
          <a:solidFill>
            <a:schemeClr val="accent1"/>
          </a:solidFill>
          <a:prstDash val="solid"/>
          <a:tailEnd type="arrow"/>
        </a:ln>
        <a:effectLst>
          <a:reflection blurRad="12700" stA="26000" endPos="32000" dist="12700" dir="5400000" sy="-100000" rotWithShape="0"/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5404050E-795B-4BBB-8F97-B750E5A4D9DF}">
      <dsp:nvSpPr>
        <dsp:cNvPr id="0" name=""/>
        <dsp:cNvSpPr/>
      </dsp:nvSpPr>
      <dsp:spPr>
        <a:xfrm>
          <a:off x="4048977" y="1617572"/>
          <a:ext cx="1505300" cy="978445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5875" cap="rnd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Do</a:t>
          </a:r>
          <a:endParaRPr lang="en-CA" sz="3500" kern="1200" dirty="0"/>
        </a:p>
      </dsp:txBody>
      <dsp:txXfrm>
        <a:off x="4096741" y="1665336"/>
        <a:ext cx="1409772" cy="882917"/>
      </dsp:txXfrm>
    </dsp:sp>
    <dsp:sp modelId="{00138776-5380-43AD-83ED-CD081F0E4593}">
      <dsp:nvSpPr>
        <dsp:cNvPr id="0" name=""/>
        <dsp:cNvSpPr/>
      </dsp:nvSpPr>
      <dsp:spPr>
        <a:xfrm>
          <a:off x="1567909" y="489936"/>
          <a:ext cx="3233718" cy="3233718"/>
        </a:xfrm>
        <a:custGeom>
          <a:avLst/>
          <a:gdLst/>
          <a:ahLst/>
          <a:cxnLst/>
          <a:rect l="0" t="0" r="0" b="0"/>
          <a:pathLst>
            <a:path>
              <a:moveTo>
                <a:pt x="3066136" y="2333678"/>
              </a:moveTo>
              <a:arcTo wR="1616859" hR="1616859" stAng="1579032" swAng="1634119"/>
            </a:path>
          </a:pathLst>
        </a:custGeom>
        <a:noFill/>
        <a:ln w="22225" cap="rnd" cmpd="sng" algn="ctr">
          <a:solidFill>
            <a:schemeClr val="accent1"/>
          </a:solidFill>
          <a:prstDash val="solid"/>
          <a:tailEnd type="arrow"/>
        </a:ln>
        <a:effectLst>
          <a:reflection blurRad="12700" stA="26000" endPos="32000" dist="12700" dir="5400000" sy="-100000" rotWithShape="0"/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2C444859-E0B9-492B-A8C9-0CAE89B6A96A}">
      <dsp:nvSpPr>
        <dsp:cNvPr id="0" name=""/>
        <dsp:cNvSpPr/>
      </dsp:nvSpPr>
      <dsp:spPr>
        <a:xfrm>
          <a:off x="2432118" y="3234432"/>
          <a:ext cx="1505300" cy="978445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Check</a:t>
          </a:r>
          <a:endParaRPr lang="en-CA" sz="3500" kern="1200" dirty="0"/>
        </a:p>
      </dsp:txBody>
      <dsp:txXfrm>
        <a:off x="2479882" y="3282196"/>
        <a:ext cx="1409772" cy="882917"/>
      </dsp:txXfrm>
    </dsp:sp>
    <dsp:sp modelId="{A311FD4C-1457-477B-82A0-22579DDFF910}">
      <dsp:nvSpPr>
        <dsp:cNvPr id="0" name=""/>
        <dsp:cNvSpPr/>
      </dsp:nvSpPr>
      <dsp:spPr>
        <a:xfrm>
          <a:off x="1567909" y="489936"/>
          <a:ext cx="3233718" cy="3233718"/>
        </a:xfrm>
        <a:custGeom>
          <a:avLst/>
          <a:gdLst/>
          <a:ahLst/>
          <a:cxnLst/>
          <a:rect l="0" t="0" r="0" b="0"/>
          <a:pathLst>
            <a:path>
              <a:moveTo>
                <a:pt x="656306" y="2917463"/>
              </a:moveTo>
              <a:arcTo wR="1616859" hR="1616859" stAng="7586849" swAng="1634119"/>
            </a:path>
          </a:pathLst>
        </a:custGeom>
        <a:noFill/>
        <a:ln w="22225" cap="rnd" cmpd="sng" algn="ctr">
          <a:solidFill>
            <a:schemeClr val="accent1"/>
          </a:solidFill>
          <a:prstDash val="solid"/>
          <a:tailEnd type="arrow"/>
        </a:ln>
        <a:effectLst>
          <a:reflection blurRad="12700" stA="26000" endPos="32000" dist="12700" dir="5400000" sy="-100000" rotWithShape="0"/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FFFFCC95-887C-4D97-9697-737D651309A9}">
      <dsp:nvSpPr>
        <dsp:cNvPr id="0" name=""/>
        <dsp:cNvSpPr/>
      </dsp:nvSpPr>
      <dsp:spPr>
        <a:xfrm>
          <a:off x="815259" y="1617572"/>
          <a:ext cx="1505300" cy="978445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Act</a:t>
          </a:r>
          <a:endParaRPr lang="en-CA" sz="3500" kern="1200" dirty="0"/>
        </a:p>
      </dsp:txBody>
      <dsp:txXfrm>
        <a:off x="863023" y="1665336"/>
        <a:ext cx="1409772" cy="882917"/>
      </dsp:txXfrm>
    </dsp:sp>
    <dsp:sp modelId="{231202FB-8E4B-4044-BA57-B5685D4C64F5}">
      <dsp:nvSpPr>
        <dsp:cNvPr id="0" name=""/>
        <dsp:cNvSpPr/>
      </dsp:nvSpPr>
      <dsp:spPr>
        <a:xfrm>
          <a:off x="1567909" y="489936"/>
          <a:ext cx="3233718" cy="3233718"/>
        </a:xfrm>
        <a:custGeom>
          <a:avLst/>
          <a:gdLst/>
          <a:ahLst/>
          <a:cxnLst/>
          <a:rect l="0" t="0" r="0" b="0"/>
          <a:pathLst>
            <a:path>
              <a:moveTo>
                <a:pt x="167581" y="900040"/>
              </a:moveTo>
              <a:arcTo wR="1616859" hR="1616859" stAng="12379032" swAng="1634119"/>
            </a:path>
          </a:pathLst>
        </a:custGeom>
        <a:noFill/>
        <a:ln w="22225" cap="rnd" cmpd="sng" algn="ctr">
          <a:solidFill>
            <a:schemeClr val="accent1"/>
          </a:solidFill>
          <a:prstDash val="solid"/>
          <a:tailEnd type="arrow"/>
        </a:ln>
        <a:effectLst>
          <a:reflection blurRad="12700" stA="26000" endPos="32000" dist="12700" dir="5400000" sy="-100000" rotWithShape="0"/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904A3-D98D-4091-974A-1F01DF299E05}" type="datetimeFigureOut">
              <a:rPr lang="en-CA" smtClean="0"/>
              <a:t>2024-05-26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C63C5-35F9-433A-B80B-AF521E6FD1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94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*Slide note goes here*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C63C5-35F9-433A-B80B-AF521E6FD14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49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*Slide note goes here*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C63C5-35F9-433A-B80B-AF521E6FD14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517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Plan – Clause 6 (Planning)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Do – Clause 7 (Support), Clause 8 (operation)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Check – Clause 9 (performance Evaluation)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Act – Clause 10 (Improvement)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Con./Led. Clause</a:t>
            </a:r>
            <a:r>
              <a:rPr lang="en-CA" dirty="0"/>
              <a:t> 4 (Context of the organization), Clause 5 (Leadership)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C63C5-35F9-433A-B80B-AF521E6FD14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38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*Slide note goes here*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C63C5-35F9-433A-B80B-AF521E6FD14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32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*Slide note goes here*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C63C5-35F9-433A-B80B-AF521E6FD14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358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Closing remarks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C63C5-35F9-433A-B80B-AF521E6FD14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07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98BB-E179-451D-970A-32C5A12EADE0}" type="datetime1">
              <a:rPr lang="en-CA" smtClean="0"/>
              <a:t>2024-05-26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AFDC-D90F-403D-8BFC-23ADCEA9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99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9FBC-9EAE-418B-AC62-48EDDB8A445B}" type="datetime1">
              <a:rPr lang="en-CA" smtClean="0"/>
              <a:t>2024-05-26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AFDC-D90F-403D-8BFC-23ADCEA9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50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7C1D-A022-4A3D-87A1-F2FA0E35C7F6}" type="datetime1">
              <a:rPr lang="en-CA" smtClean="0"/>
              <a:t>2024-05-26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AFDC-D90F-403D-8BFC-23ADCEA9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399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5AE6-6740-430E-BCD7-E6E543A35AE3}" type="datetime1">
              <a:rPr lang="en-CA" smtClean="0"/>
              <a:t>2024-05-26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AFDC-D90F-403D-8BFC-23ADCEA9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394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1E1F-7785-4C06-813D-7A58AD7089E9}" type="datetime1">
              <a:rPr lang="en-CA" smtClean="0"/>
              <a:t>2024-05-26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AFDC-D90F-403D-8BFC-23ADCEA9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138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6DB9-0A5B-4CA7-9FE3-2D3108767BF8}" type="datetime1">
              <a:rPr lang="en-CA" smtClean="0"/>
              <a:t>2024-05-26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AFDC-D90F-403D-8BFC-23ADCEA9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216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09AC-52C4-42E6-8795-ACF4FBE6C06C}" type="datetime1">
              <a:rPr lang="en-CA" smtClean="0"/>
              <a:t>2024-05-26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AFDC-D90F-403D-8BFC-23ADCEA9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86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5DC3-0132-4094-A585-6F755699031B}" type="datetime1">
              <a:rPr lang="en-CA" smtClean="0"/>
              <a:t>2024-05-26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AFDC-D90F-403D-8BFC-23ADCEA9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584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3C3D-B8B7-4CF0-A9DE-0FB82C17825C}" type="datetime1">
              <a:rPr lang="en-CA" smtClean="0"/>
              <a:t>2024-05-26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AFDC-D90F-403D-8BFC-23ADCEA9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91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C931-418C-4BF3-97C7-184A8515EA24}" type="datetime1">
              <a:rPr lang="en-CA" smtClean="0"/>
              <a:t>2024-05-26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1C6AFDC-D90F-403D-8BFC-23ADCEA9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88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96633-F9E2-4671-9296-C243254A0741}" type="datetime1">
              <a:rPr lang="en-CA" smtClean="0"/>
              <a:t>2024-05-26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AFDC-D90F-403D-8BFC-23ADCEA9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85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0741-EC73-4513-8D90-DC4B3F6B88A0}" type="datetime1">
              <a:rPr lang="en-CA" smtClean="0"/>
              <a:t>2024-05-26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AFDC-D90F-403D-8BFC-23ADCEA9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40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0B6E-3EC0-49B4-8AE5-D55101562EF1}" type="datetime1">
              <a:rPr lang="en-CA" smtClean="0"/>
              <a:t>2024-05-26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AFDC-D90F-403D-8BFC-23ADCEA9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01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0621-77CF-48AA-9DD2-7A6E1A4D3526}" type="datetime1">
              <a:rPr lang="en-CA" smtClean="0"/>
              <a:t>2024-05-26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AFDC-D90F-403D-8BFC-23ADCEA9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23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43BD-B28C-4E8A-863A-A0E1831467DF}" type="datetime1">
              <a:rPr lang="en-CA" smtClean="0"/>
              <a:t>2024-05-26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AFDC-D90F-403D-8BFC-23ADCEA9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68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878-5785-43D4-A8AE-07F6FE6EB8F8}" type="datetime1">
              <a:rPr lang="en-CA" smtClean="0"/>
              <a:t>2024-05-26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AFDC-D90F-403D-8BFC-23ADCEA9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92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C928-05C0-4753-8060-D7B456561683}" type="datetime1">
              <a:rPr lang="en-CA" smtClean="0"/>
              <a:t>2024-05-26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AFDC-D90F-403D-8BFC-23ADCEA9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33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8DA2E0-C39F-4F6C-A75A-340ADCD5982F}" type="datetime1">
              <a:rPr lang="en-CA" smtClean="0"/>
              <a:t>2024-05-26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C6AFDC-D90F-403D-8BFC-23ADCEA9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88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visera.com/9001academy/what-is-iso-9001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259D-62F9-FA09-901D-27B3F7FFF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 OF CYBER SECURITY AUDITING STANDARDS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208F1-4D81-4887-7E15-A1F375B62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CA" dirty="0"/>
          </a:p>
          <a:p>
            <a:r>
              <a:rPr lang="en-CA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26, 2024</a:t>
            </a:r>
          </a:p>
          <a:p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Anton Mishchenko</a:t>
            </a:r>
          </a:p>
        </p:txBody>
      </p:sp>
    </p:spTree>
    <p:extLst>
      <p:ext uri="{BB962C8B-B14F-4D97-AF65-F5344CB8AC3E}">
        <p14:creationId xmlns:p14="http://schemas.microsoft.com/office/powerpoint/2010/main" val="405809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62B1A9-3799-E0E5-153C-24576F81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Intro/Overview</a:t>
            </a:r>
            <a:endParaRPr lang="en-CA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092A3-FEFC-FB9D-BD1A-D8F6A2F7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CA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9EA5A3D-1AEC-7F95-47E8-EBD2957D87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530373"/>
              </p:ext>
            </p:extLst>
          </p:nvPr>
        </p:nvGraphicFramePr>
        <p:xfrm>
          <a:off x="3750468" y="2438399"/>
          <a:ext cx="5486397" cy="3428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407077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6DB2-C4A1-E0A5-70CE-19DAEC5D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ISO 9001 main clauses &amp; PDCA cycle</a:t>
            </a:r>
            <a:endParaRPr lang="en-CA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BDB23-ACBC-77EC-972D-CE903B381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Plan – Clause 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Do – Clause 7, 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Check – Clause 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Act – Clause 10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Context/Leadership – Clause 4, 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290FDA-30B1-0844-92B1-3BF5BAD1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2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B2F0DAF-7E43-68F6-F62D-3D313FE02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475308"/>
              </p:ext>
            </p:extLst>
          </p:nvPr>
        </p:nvGraphicFramePr>
        <p:xfrm>
          <a:off x="5212083" y="1852243"/>
          <a:ext cx="6369538" cy="421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E3E3D7C4-C4CC-4555-B50E-17BF55DC7DD0}"/>
              </a:ext>
            </a:extLst>
          </p:cNvPr>
          <p:cNvGrpSpPr/>
          <p:nvPr/>
        </p:nvGrpSpPr>
        <p:grpSpPr>
          <a:xfrm>
            <a:off x="7637981" y="3469578"/>
            <a:ext cx="1517741" cy="978919"/>
            <a:chOff x="1015967" y="2079889"/>
            <a:chExt cx="1936750" cy="125888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BF66EB5-C984-61FD-E07C-CDFB6D0D0663}"/>
                </a:ext>
              </a:extLst>
            </p:cNvPr>
            <p:cNvSpPr/>
            <p:nvPr/>
          </p:nvSpPr>
          <p:spPr>
            <a:xfrm>
              <a:off x="1015967" y="2079889"/>
              <a:ext cx="1936750" cy="1258887"/>
            </a:xfrm>
            <a:prstGeom prst="round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92E030EC-4AF1-0157-7F1B-EE171E55F8E2}"/>
                </a:ext>
              </a:extLst>
            </p:cNvPr>
            <p:cNvSpPr txBox="1"/>
            <p:nvPr/>
          </p:nvSpPr>
          <p:spPr>
            <a:xfrm>
              <a:off x="1077421" y="2141342"/>
              <a:ext cx="1813842" cy="113597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Context</a:t>
              </a:r>
            </a:p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&amp;</a:t>
              </a:r>
              <a:endParaRPr lang="en-US" sz="1600" kern="1200" dirty="0"/>
            </a:p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Leadership</a:t>
              </a:r>
              <a:endParaRPr lang="en-CA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9942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05B4-FDC2-CB6D-54B0-0F9E4CFE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ISMS system ISO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FF64-B938-C16A-0495-DB8C219B0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56150" y="2438399"/>
            <a:ext cx="2679700" cy="23055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b="1" dirty="0"/>
              <a:t>ISO 27006</a:t>
            </a:r>
          </a:p>
          <a:p>
            <a:r>
              <a:rPr lang="en-CA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CA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iability</a:t>
            </a:r>
          </a:p>
          <a:p>
            <a:r>
              <a:rPr lang="en-CA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conflicts of interest</a:t>
            </a:r>
          </a:p>
          <a:p>
            <a:r>
              <a:rPr lang="en-CA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committees</a:t>
            </a:r>
          </a:p>
          <a:p>
            <a:r>
              <a:rPr lang="en-CA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A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raining and education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AB6286-0606-CADD-5B5A-B50205DDA1F3}"/>
              </a:ext>
            </a:extLst>
          </p:cNvPr>
          <p:cNvSpPr txBox="1">
            <a:spLocks/>
          </p:cNvSpPr>
          <p:nvPr/>
        </p:nvSpPr>
        <p:spPr>
          <a:xfrm>
            <a:off x="8823324" y="2666998"/>
            <a:ext cx="2679700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9FA753C-1EA9-88A6-EBBF-B4E4DDE5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D461EA9-5FF9-F607-7784-E55A52F51252}"/>
              </a:ext>
            </a:extLst>
          </p:cNvPr>
          <p:cNvSpPr txBox="1">
            <a:spLocks/>
          </p:cNvSpPr>
          <p:nvPr/>
        </p:nvSpPr>
        <p:spPr>
          <a:xfrm>
            <a:off x="8129587" y="2438399"/>
            <a:ext cx="2679700" cy="23055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CA" b="1" dirty="0"/>
              <a:t>ISO 27007</a:t>
            </a:r>
          </a:p>
          <a:p>
            <a:r>
              <a:rPr lang="en-CA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r>
              <a:rPr lang="en-CA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skillsets </a:t>
            </a:r>
          </a:p>
          <a:p>
            <a:r>
              <a:rPr lang="en-CA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endParaRPr lang="en-CA" dirty="0"/>
          </a:p>
          <a:p>
            <a:pPr marL="0" indent="0">
              <a:buFont typeface="Arial"/>
              <a:buNone/>
            </a:pPr>
            <a:endParaRPr lang="en-CA" dirty="0"/>
          </a:p>
          <a:p>
            <a:pPr marL="0" indent="0">
              <a:buFont typeface="Arial"/>
              <a:buNone/>
            </a:pPr>
            <a:endParaRPr lang="en-CA" dirty="0"/>
          </a:p>
        </p:txBody>
      </p:sp>
      <p:pic>
        <p:nvPicPr>
          <p:cNvPr id="22" name="Picture 21" descr="A black and white sign with letters on it&#10;&#10;Description automatically generated">
            <a:extLst>
              <a:ext uri="{FF2B5EF4-FFF2-40B4-BE49-F238E27FC236}">
                <a16:creationId xmlns:a16="http://schemas.microsoft.com/office/drawing/2014/main" id="{8BA9B868-257D-1C38-EC54-C3AFF5762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2411064" cy="23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2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81FD-92C5-BD67-7EBA-23F9BE41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ISO 9001 certificates issued per year</a:t>
            </a:r>
            <a:endParaRPr lang="en-CA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5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99F60AE7-616A-1373-539C-4E5782B9BC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2"/>
          <a:stretch/>
        </p:blipFill>
        <p:spPr>
          <a:xfrm>
            <a:off x="3485995" y="2525804"/>
            <a:ext cx="6015343" cy="322476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0C67-AA05-4462-2B42-08EF167B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15648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5BF9-287C-CEAB-0470-4F47803B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endParaRPr lang="en-CA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4808A-D465-A9D1-DD6A-4A7A3284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C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Hammar, M. (2024, March 4). </a:t>
            </a:r>
            <a:r>
              <a:rPr lang="en-CA" sz="1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What is the ISO 9001 standard? A straightforward overview</a:t>
            </a:r>
            <a:r>
              <a:rPr lang="en-C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Retrieved from 9001Academy: </a:t>
            </a:r>
            <a:r>
              <a:rPr lang="en-C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https://advisera.com/9001academy/what-is-iso-9001/</a:t>
            </a:r>
            <a:endParaRPr lang="en-CA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C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International Organization for Standardization. (2015). Information technology — Security techniques — Requirements for bodies providing audit and certification of information security management systems. </a:t>
            </a:r>
            <a:r>
              <a:rPr lang="en-CA" sz="1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(ISO/IEC 27006, 3rd ed.)</a:t>
            </a:r>
            <a:r>
              <a:rPr lang="en-C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C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International Organization for Standardization. (2020). Information security, cybersecurity and privacy protection — Guidelines for information security management systems auditing. </a:t>
            </a:r>
            <a:r>
              <a:rPr lang="en-CA" sz="1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(ISO/IEC 27007, 3rd ed.)</a:t>
            </a:r>
            <a:r>
              <a:rPr lang="en-C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C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Kent, K. &amp;. (2006). Guide to computer security log management. </a:t>
            </a:r>
            <a:r>
              <a:rPr lang="en-CA" sz="1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(NIST Special Publication 800-92)</a:t>
            </a:r>
            <a:r>
              <a:rPr lang="en-C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C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National Institute of Standards and Technology. (2020). Security and privacy controls for information systems and organizations. </a:t>
            </a:r>
            <a:r>
              <a:rPr lang="en-CA" sz="1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(NIST Special Publication 800-53 Revision 5)</a:t>
            </a:r>
            <a:r>
              <a:rPr lang="en-C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C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Telecommunication Standardization Sector of the International Telecommunications Union (ITU-T). (1995). Security audit and alarms framework. </a:t>
            </a:r>
            <a:r>
              <a:rPr lang="en-CA" sz="1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X.816</a:t>
            </a:r>
            <a:r>
              <a:rPr lang="en-C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40D93-A062-7672-160E-7C4CEA11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17802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63</TotalTime>
  <Words>368</Words>
  <Application>Microsoft Office PowerPoint</Application>
  <PresentationFormat>Widescreen</PresentationFormat>
  <Paragraphs>65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Corbel</vt:lpstr>
      <vt:lpstr>Times New Roman</vt:lpstr>
      <vt:lpstr>Parallax</vt:lpstr>
      <vt:lpstr>OVERVIEW OF CYBER SECURITY AUDITING STANDARDS</vt:lpstr>
      <vt:lpstr>Intro/Overview</vt:lpstr>
      <vt:lpstr>ISO 9001 main clauses &amp; PDCA cycle</vt:lpstr>
      <vt:lpstr>ISMS system ISO Standards</vt:lpstr>
      <vt:lpstr>Number of ISO 9001 certificates issued per year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 Mishchenko</dc:creator>
  <cp:lastModifiedBy>Anton Mishchenko</cp:lastModifiedBy>
  <cp:revision>28</cp:revision>
  <dcterms:created xsi:type="dcterms:W3CDTF">2024-05-26T22:06:55Z</dcterms:created>
  <dcterms:modified xsi:type="dcterms:W3CDTF">2024-05-26T23:10:52Z</dcterms:modified>
</cp:coreProperties>
</file>