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39863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>
        <p:scale>
          <a:sx n="400" d="100"/>
          <a:sy n="400" d="100"/>
        </p:scale>
        <p:origin x="236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176668"/>
            <a:ext cx="1223884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566988"/>
            <a:ext cx="1079897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90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99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57474"/>
            <a:ext cx="310470" cy="91482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57474"/>
            <a:ext cx="913413" cy="91482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2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17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269126"/>
            <a:ext cx="1241882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722415"/>
            <a:ext cx="1241882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45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287367"/>
            <a:ext cx="611942" cy="6849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287367"/>
            <a:ext cx="611942" cy="6849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2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57474"/>
            <a:ext cx="1241882" cy="20865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264627"/>
            <a:ext cx="60912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394318"/>
            <a:ext cx="609129" cy="5799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264627"/>
            <a:ext cx="61212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394318"/>
            <a:ext cx="612129" cy="5799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84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28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75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1967"/>
            <a:ext cx="464393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155428"/>
            <a:ext cx="72893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323850"/>
            <a:ext cx="464393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5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1967"/>
            <a:ext cx="464393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155428"/>
            <a:ext cx="72893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323850"/>
            <a:ext cx="464393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6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57474"/>
            <a:ext cx="1241882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287367"/>
            <a:ext cx="1241882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000537"/>
            <a:ext cx="32396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D684-CFF0-8444-B161-83BDDE9A6D5F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000537"/>
            <a:ext cx="485954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000537"/>
            <a:ext cx="32396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50BD-4510-BF43-939F-ACA094F4F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2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64712AD-3E2C-CD4C-83D3-EC9EBAABB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" t="3424" r="4419" b="3686"/>
          <a:stretch/>
        </p:blipFill>
        <p:spPr>
          <a:xfrm rot="10800000">
            <a:off x="525046" y="184217"/>
            <a:ext cx="908803" cy="5685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3E48D0-CD6B-F643-9FB4-C0B5FF5D6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" t="3424" r="4419" b="3686"/>
          <a:stretch/>
        </p:blipFill>
        <p:spPr>
          <a:xfrm>
            <a:off x="7916" y="287130"/>
            <a:ext cx="908803" cy="5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2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 Anton</dc:creator>
  <cp:lastModifiedBy>Anton Anton</cp:lastModifiedBy>
  <cp:revision>1</cp:revision>
  <dcterms:created xsi:type="dcterms:W3CDTF">2022-12-05T16:50:14Z</dcterms:created>
  <dcterms:modified xsi:type="dcterms:W3CDTF">2022-12-05T17:01:15Z</dcterms:modified>
</cp:coreProperties>
</file>